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60"/>
  </p:notesMasterIdLst>
  <p:sldIdLst>
    <p:sldId id="256" r:id="rId2"/>
    <p:sldId id="300" r:id="rId3"/>
    <p:sldId id="258" r:id="rId4"/>
    <p:sldId id="259" r:id="rId5"/>
    <p:sldId id="260" r:id="rId6"/>
    <p:sldId id="301" r:id="rId7"/>
    <p:sldId id="357" r:id="rId8"/>
    <p:sldId id="308" r:id="rId9"/>
    <p:sldId id="303" r:id="rId10"/>
    <p:sldId id="355" r:id="rId11"/>
    <p:sldId id="354" r:id="rId12"/>
    <p:sldId id="302" r:id="rId13"/>
    <p:sldId id="304" r:id="rId14"/>
    <p:sldId id="305" r:id="rId15"/>
    <p:sldId id="306" r:id="rId16"/>
    <p:sldId id="307" r:id="rId17"/>
    <p:sldId id="333" r:id="rId18"/>
    <p:sldId id="309" r:id="rId19"/>
    <p:sldId id="310" r:id="rId20"/>
    <p:sldId id="311" r:id="rId21"/>
    <p:sldId id="312" r:id="rId22"/>
    <p:sldId id="313" r:id="rId23"/>
    <p:sldId id="314" r:id="rId24"/>
    <p:sldId id="315" r:id="rId25"/>
    <p:sldId id="316" r:id="rId26"/>
    <p:sldId id="349" r:id="rId27"/>
    <p:sldId id="351" r:id="rId28"/>
    <p:sldId id="352" r:id="rId29"/>
    <p:sldId id="353" r:id="rId30"/>
    <p:sldId id="317" r:id="rId31"/>
    <p:sldId id="322" r:id="rId32"/>
    <p:sldId id="319" r:id="rId33"/>
    <p:sldId id="264" r:id="rId34"/>
    <p:sldId id="347" r:id="rId35"/>
    <p:sldId id="320" r:id="rId36"/>
    <p:sldId id="323" r:id="rId37"/>
    <p:sldId id="324" r:id="rId38"/>
    <p:sldId id="325" r:id="rId39"/>
    <p:sldId id="326" r:id="rId40"/>
    <p:sldId id="327" r:id="rId41"/>
    <p:sldId id="328" r:id="rId42"/>
    <p:sldId id="330" r:id="rId43"/>
    <p:sldId id="329" r:id="rId44"/>
    <p:sldId id="331" r:id="rId45"/>
    <p:sldId id="334" r:id="rId46"/>
    <p:sldId id="340" r:id="rId47"/>
    <p:sldId id="335" r:id="rId48"/>
    <p:sldId id="336" r:id="rId49"/>
    <p:sldId id="337" r:id="rId50"/>
    <p:sldId id="338" r:id="rId51"/>
    <p:sldId id="339" r:id="rId52"/>
    <p:sldId id="341" r:id="rId53"/>
    <p:sldId id="343" r:id="rId54"/>
    <p:sldId id="342" r:id="rId55"/>
    <p:sldId id="344" r:id="rId56"/>
    <p:sldId id="345" r:id="rId57"/>
    <p:sldId id="358" r:id="rId58"/>
    <p:sldId id="346" r:id="rId59"/>
  </p:sldIdLst>
  <p:sldSz cx="9144000" cy="5143500" type="screen16x9"/>
  <p:notesSz cx="6858000" cy="9144000"/>
  <p:embeddedFontLst>
    <p:embeddedFont>
      <p:font typeface="Alata" panose="020B0604020202020204" charset="0"/>
      <p:regular r:id="rId61"/>
    </p:embeddedFont>
    <p:embeddedFont>
      <p:font typeface="Montserrat" panose="00000500000000000000" pitchFamily="2"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F4A8A"/>
    <a:srgbClr val="FFC000"/>
    <a:srgbClr val="ED42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DC3E9E-CD76-4BF7-AC56-6A8705C51961}" v="2" dt="2023-02-26T08:49:05.133"/>
    <p1510:client id="{F63C2BA5-15CA-4837-9033-CBB5687EE33D}" v="119" dt="2023-02-25T19:10:17.965"/>
  </p1510:revLst>
</p1510:revInfo>
</file>

<file path=ppt/tableStyles.xml><?xml version="1.0" encoding="utf-8"?>
<a:tblStyleLst xmlns:a="http://schemas.openxmlformats.org/drawingml/2006/main" def="{1C7CDFA8-5250-4B80-B645-8E5703634AEB}">
  <a:tblStyle styleId="{1C7CDFA8-5250-4B80-B645-8E5703634AE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889" autoAdjust="0"/>
  </p:normalViewPr>
  <p:slideViewPr>
    <p:cSldViewPr snapToGrid="0">
      <p:cViewPr varScale="1">
        <p:scale>
          <a:sx n="73" d="100"/>
          <a:sy n="73" d="100"/>
        </p:scale>
        <p:origin x="1666" y="53"/>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ong Lam - D17" userId="0e7d81a7-9d05-4beb-872c-277ab3fd7c16" providerId="ADAL" clId="{7D98E541-4542-4765-A224-2D06A49B5FBD}"/>
    <pc:docChg chg="modSld">
      <pc:chgData name="Phong Lam - D17" userId="0e7d81a7-9d05-4beb-872c-277ab3fd7c16" providerId="ADAL" clId="{7D98E541-4542-4765-A224-2D06A49B5FBD}" dt="2022-05-16T06:21:33.550" v="3" actId="20577"/>
      <pc:docMkLst>
        <pc:docMk/>
      </pc:docMkLst>
      <pc:sldChg chg="modSp mod">
        <pc:chgData name="Phong Lam - D17" userId="0e7d81a7-9d05-4beb-872c-277ab3fd7c16" providerId="ADAL" clId="{7D98E541-4542-4765-A224-2D06A49B5FBD}" dt="2022-05-16T06:21:33.550" v="3" actId="20577"/>
        <pc:sldMkLst>
          <pc:docMk/>
          <pc:sldMk cId="0" sldId="258"/>
        </pc:sldMkLst>
        <pc:spChg chg="mod">
          <ac:chgData name="Phong Lam - D17" userId="0e7d81a7-9d05-4beb-872c-277ab3fd7c16" providerId="ADAL" clId="{7D98E541-4542-4765-A224-2D06A49B5FBD}" dt="2022-05-16T06:21:33.550" v="3" actId="20577"/>
          <ac:spMkLst>
            <pc:docMk/>
            <pc:sldMk cId="0" sldId="258"/>
            <ac:spMk id="424" creationId="{00000000-0000-0000-0000-000000000000}"/>
          </ac:spMkLst>
        </pc:spChg>
      </pc:sldChg>
    </pc:docChg>
  </pc:docChgLst>
  <pc:docChgLst>
    <pc:chgData name="Phong Lam - D17" userId="0e7d81a7-9d05-4beb-872c-277ab3fd7c16" providerId="ADAL" clId="{78DC3E9E-CD76-4BF7-AC56-6A8705C51961}"/>
    <pc:docChg chg="modSld">
      <pc:chgData name="Phong Lam - D17" userId="0e7d81a7-9d05-4beb-872c-277ab3fd7c16" providerId="ADAL" clId="{78DC3E9E-CD76-4BF7-AC56-6A8705C51961}" dt="2023-02-26T08:49:05.133" v="1" actId="1036"/>
      <pc:docMkLst>
        <pc:docMk/>
      </pc:docMkLst>
      <pc:sldChg chg="modSp">
        <pc:chgData name="Phong Lam - D17" userId="0e7d81a7-9d05-4beb-872c-277ab3fd7c16" providerId="ADAL" clId="{78DC3E9E-CD76-4BF7-AC56-6A8705C51961}" dt="2023-02-26T08:49:05.133" v="1" actId="1036"/>
        <pc:sldMkLst>
          <pc:docMk/>
          <pc:sldMk cId="3471455630" sldId="303"/>
        </pc:sldMkLst>
        <pc:picChg chg="mod">
          <ac:chgData name="Phong Lam - D17" userId="0e7d81a7-9d05-4beb-872c-277ab3fd7c16" providerId="ADAL" clId="{78DC3E9E-CD76-4BF7-AC56-6A8705C51961}" dt="2023-02-26T08:49:05.133" v="1" actId="1036"/>
          <ac:picMkLst>
            <pc:docMk/>
            <pc:sldMk cId="3471455630" sldId="303"/>
            <ac:picMk id="2062" creationId="{805F4FE4-B50E-9B0B-A5F6-0FF83B1FB047}"/>
          </ac:picMkLst>
        </pc:picChg>
      </pc:sldChg>
    </pc:docChg>
  </pc:docChgLst>
  <pc:docChgLst>
    <pc:chgData name="Phong Lam - D17" userId="0e7d81a7-9d05-4beb-872c-277ab3fd7c16" providerId="ADAL" clId="{149EA7F7-2D5E-4B16-BDC5-917E2CE57705}"/>
    <pc:docChg chg="undo custSel addSld delSld modSld sldOrd delMainMaster">
      <pc:chgData name="Phong Lam - D17" userId="0e7d81a7-9d05-4beb-872c-277ab3fd7c16" providerId="ADAL" clId="{149EA7F7-2D5E-4B16-BDC5-917E2CE57705}" dt="2022-05-15T17:04:18.839" v="16108" actId="1076"/>
      <pc:docMkLst>
        <pc:docMk/>
      </pc:docMkLst>
      <pc:sldChg chg="modSp mod">
        <pc:chgData name="Phong Lam - D17" userId="0e7d81a7-9d05-4beb-872c-277ab3fd7c16" providerId="ADAL" clId="{149EA7F7-2D5E-4B16-BDC5-917E2CE57705}" dt="2022-05-15T16:26:54.390" v="15921" actId="14100"/>
        <pc:sldMkLst>
          <pc:docMk/>
          <pc:sldMk cId="0" sldId="256"/>
        </pc:sldMkLst>
        <pc:spChg chg="mod">
          <ac:chgData name="Phong Lam - D17" userId="0e7d81a7-9d05-4beb-872c-277ab3fd7c16" providerId="ADAL" clId="{149EA7F7-2D5E-4B16-BDC5-917E2CE57705}" dt="2022-05-14T17:17:40.741" v="97" actId="14100"/>
          <ac:spMkLst>
            <pc:docMk/>
            <pc:sldMk cId="0" sldId="256"/>
            <ac:spMk id="395" creationId="{00000000-0000-0000-0000-000000000000}"/>
          </ac:spMkLst>
        </pc:spChg>
        <pc:spChg chg="mod">
          <ac:chgData name="Phong Lam - D17" userId="0e7d81a7-9d05-4beb-872c-277ab3fd7c16" providerId="ADAL" clId="{149EA7F7-2D5E-4B16-BDC5-917E2CE57705}" dt="2022-05-15T16:26:54.390" v="15921" actId="14100"/>
          <ac:spMkLst>
            <pc:docMk/>
            <pc:sldMk cId="0" sldId="256"/>
            <ac:spMk id="396" creationId="{00000000-0000-0000-0000-000000000000}"/>
          </ac:spMkLst>
        </pc:spChg>
      </pc:sldChg>
      <pc:sldChg chg="del">
        <pc:chgData name="Phong Lam - D17" userId="0e7d81a7-9d05-4beb-872c-277ab3fd7c16" providerId="ADAL" clId="{149EA7F7-2D5E-4B16-BDC5-917E2CE57705}" dt="2022-05-14T17:44:50.337" v="752" actId="47"/>
        <pc:sldMkLst>
          <pc:docMk/>
          <pc:sldMk cId="0" sldId="257"/>
        </pc:sldMkLst>
      </pc:sldChg>
      <pc:sldChg chg="addSp delSp modSp mod">
        <pc:chgData name="Phong Lam - D17" userId="0e7d81a7-9d05-4beb-872c-277ab3fd7c16" providerId="ADAL" clId="{149EA7F7-2D5E-4B16-BDC5-917E2CE57705}" dt="2022-05-15T16:28:01.290" v="15926"/>
        <pc:sldMkLst>
          <pc:docMk/>
          <pc:sldMk cId="0" sldId="258"/>
        </pc:sldMkLst>
        <pc:spChg chg="add del mod">
          <ac:chgData name="Phong Lam - D17" userId="0e7d81a7-9d05-4beb-872c-277ab3fd7c16" providerId="ADAL" clId="{149EA7F7-2D5E-4B16-BDC5-917E2CE57705}" dt="2022-05-15T02:00:49.785" v="1912" actId="478"/>
          <ac:spMkLst>
            <pc:docMk/>
            <pc:sldMk cId="0" sldId="258"/>
            <ac:spMk id="3" creationId="{AAB0C2A4-4FC0-D446-B7D2-FAC31F593BBC}"/>
          </ac:spMkLst>
        </pc:spChg>
        <pc:spChg chg="add mod">
          <ac:chgData name="Phong Lam - D17" userId="0e7d81a7-9d05-4beb-872c-277ab3fd7c16" providerId="ADAL" clId="{149EA7F7-2D5E-4B16-BDC5-917E2CE57705}" dt="2022-05-15T16:28:01.290" v="15926"/>
          <ac:spMkLst>
            <pc:docMk/>
            <pc:sldMk cId="0" sldId="258"/>
            <ac:spMk id="21" creationId="{DBAC53AA-123A-4587-F98B-1368B9B99D34}"/>
          </ac:spMkLst>
        </pc:spChg>
        <pc:spChg chg="mod">
          <ac:chgData name="Phong Lam - D17" userId="0e7d81a7-9d05-4beb-872c-277ab3fd7c16" providerId="ADAL" clId="{149EA7F7-2D5E-4B16-BDC5-917E2CE57705}" dt="2022-05-14T17:19:54.057" v="192" actId="20577"/>
          <ac:spMkLst>
            <pc:docMk/>
            <pc:sldMk cId="0" sldId="258"/>
            <ac:spMk id="412" creationId="{00000000-0000-0000-0000-000000000000}"/>
          </ac:spMkLst>
        </pc:spChg>
        <pc:spChg chg="mod">
          <ac:chgData name="Phong Lam - D17" userId="0e7d81a7-9d05-4beb-872c-277ab3fd7c16" providerId="ADAL" clId="{149EA7F7-2D5E-4B16-BDC5-917E2CE57705}" dt="2022-05-14T17:19:58.653" v="222" actId="20577"/>
          <ac:spMkLst>
            <pc:docMk/>
            <pc:sldMk cId="0" sldId="258"/>
            <ac:spMk id="413" creationId="{00000000-0000-0000-0000-000000000000}"/>
          </ac:spMkLst>
        </pc:spChg>
        <pc:spChg chg="mod">
          <ac:chgData name="Phong Lam - D17" userId="0e7d81a7-9d05-4beb-872c-277ab3fd7c16" providerId="ADAL" clId="{149EA7F7-2D5E-4B16-BDC5-917E2CE57705}" dt="2022-05-15T02:01:08.758" v="1954" actId="20577"/>
          <ac:spMkLst>
            <pc:docMk/>
            <pc:sldMk cId="0" sldId="258"/>
            <ac:spMk id="415" creationId="{00000000-0000-0000-0000-000000000000}"/>
          </ac:spMkLst>
        </pc:spChg>
        <pc:spChg chg="mod">
          <ac:chgData name="Phong Lam - D17" userId="0e7d81a7-9d05-4beb-872c-277ab3fd7c16" providerId="ADAL" clId="{149EA7F7-2D5E-4B16-BDC5-917E2CE57705}" dt="2022-05-15T02:01:32.170" v="1995" actId="20577"/>
          <ac:spMkLst>
            <pc:docMk/>
            <pc:sldMk cId="0" sldId="258"/>
            <ac:spMk id="416" creationId="{00000000-0000-0000-0000-000000000000}"/>
          </ac:spMkLst>
        </pc:spChg>
        <pc:spChg chg="mod">
          <ac:chgData name="Phong Lam - D17" userId="0e7d81a7-9d05-4beb-872c-277ab3fd7c16" providerId="ADAL" clId="{149EA7F7-2D5E-4B16-BDC5-917E2CE57705}" dt="2022-05-15T02:01:23.458" v="1974" actId="1076"/>
          <ac:spMkLst>
            <pc:docMk/>
            <pc:sldMk cId="0" sldId="258"/>
            <ac:spMk id="418" creationId="{00000000-0000-0000-0000-000000000000}"/>
          </ac:spMkLst>
        </pc:spChg>
        <pc:spChg chg="mod">
          <ac:chgData name="Phong Lam - D17" userId="0e7d81a7-9d05-4beb-872c-277ab3fd7c16" providerId="ADAL" clId="{149EA7F7-2D5E-4B16-BDC5-917E2CE57705}" dt="2022-05-15T02:01:16.867" v="1973" actId="20577"/>
          <ac:spMkLst>
            <pc:docMk/>
            <pc:sldMk cId="0" sldId="258"/>
            <ac:spMk id="419" creationId="{00000000-0000-0000-0000-000000000000}"/>
          </ac:spMkLst>
        </pc:spChg>
        <pc:spChg chg="del">
          <ac:chgData name="Phong Lam - D17" userId="0e7d81a7-9d05-4beb-872c-277ab3fd7c16" providerId="ADAL" clId="{149EA7F7-2D5E-4B16-BDC5-917E2CE57705}" dt="2022-05-14T17:32:06.242" v="461" actId="478"/>
          <ac:spMkLst>
            <pc:docMk/>
            <pc:sldMk cId="0" sldId="258"/>
            <ac:spMk id="421" creationId="{00000000-0000-0000-0000-000000000000}"/>
          </ac:spMkLst>
        </pc:spChg>
        <pc:spChg chg="mod">
          <ac:chgData name="Phong Lam - D17" userId="0e7d81a7-9d05-4beb-872c-277ab3fd7c16" providerId="ADAL" clId="{149EA7F7-2D5E-4B16-BDC5-917E2CE57705}" dt="2022-05-15T02:02:03.032" v="2077" actId="14100"/>
          <ac:spMkLst>
            <pc:docMk/>
            <pc:sldMk cId="0" sldId="258"/>
            <ac:spMk id="422" creationId="{00000000-0000-0000-0000-000000000000}"/>
          </ac:spMkLst>
        </pc:spChg>
        <pc:spChg chg="mod">
          <ac:chgData name="Phong Lam - D17" userId="0e7d81a7-9d05-4beb-872c-277ab3fd7c16" providerId="ADAL" clId="{149EA7F7-2D5E-4B16-BDC5-917E2CE57705}" dt="2022-05-15T02:01:48.998" v="2014" actId="1076"/>
          <ac:spMkLst>
            <pc:docMk/>
            <pc:sldMk cId="0" sldId="258"/>
            <ac:spMk id="424" creationId="{00000000-0000-0000-0000-000000000000}"/>
          </ac:spMkLst>
        </pc:spChg>
      </pc:sldChg>
      <pc:sldChg chg="addSp delSp modSp mod">
        <pc:chgData name="Phong Lam - D17" userId="0e7d81a7-9d05-4beb-872c-277ab3fd7c16" providerId="ADAL" clId="{149EA7F7-2D5E-4B16-BDC5-917E2CE57705}" dt="2022-05-15T16:28:03.968" v="15930"/>
        <pc:sldMkLst>
          <pc:docMk/>
          <pc:sldMk cId="0" sldId="259"/>
        </pc:sldMkLst>
        <pc:spChg chg="add mod">
          <ac:chgData name="Phong Lam - D17" userId="0e7d81a7-9d05-4beb-872c-277ab3fd7c16" providerId="ADAL" clId="{149EA7F7-2D5E-4B16-BDC5-917E2CE57705}" dt="2022-05-15T16:28:03.029" v="15928" actId="1036"/>
          <ac:spMkLst>
            <pc:docMk/>
            <pc:sldMk cId="0" sldId="259"/>
            <ac:spMk id="60" creationId="{AD0AF0C2-2B22-F2BF-CA01-1B4F4C4D5F30}"/>
          </ac:spMkLst>
        </pc:spChg>
        <pc:spChg chg="add del mod">
          <ac:chgData name="Phong Lam - D17" userId="0e7d81a7-9d05-4beb-872c-277ab3fd7c16" providerId="ADAL" clId="{149EA7F7-2D5E-4B16-BDC5-917E2CE57705}" dt="2022-05-15T16:28:03.968" v="15930"/>
          <ac:spMkLst>
            <pc:docMk/>
            <pc:sldMk cId="0" sldId="259"/>
            <ac:spMk id="61" creationId="{B48969BE-B001-B1E0-2618-0BF4243DCF6D}"/>
          </ac:spMkLst>
        </pc:spChg>
        <pc:spChg chg="mod">
          <ac:chgData name="Phong Lam - D17" userId="0e7d81a7-9d05-4beb-872c-277ab3fd7c16" providerId="ADAL" clId="{149EA7F7-2D5E-4B16-BDC5-917E2CE57705}" dt="2022-05-14T17:44:24.168" v="668" actId="20577"/>
          <ac:spMkLst>
            <pc:docMk/>
            <pc:sldMk cId="0" sldId="259"/>
            <ac:spMk id="435" creationId="{00000000-0000-0000-0000-000000000000}"/>
          </ac:spMkLst>
        </pc:spChg>
        <pc:spChg chg="mod">
          <ac:chgData name="Phong Lam - D17" userId="0e7d81a7-9d05-4beb-872c-277ab3fd7c16" providerId="ADAL" clId="{149EA7F7-2D5E-4B16-BDC5-917E2CE57705}" dt="2022-05-15T01:54:55.233" v="1218" actId="1076"/>
          <ac:spMkLst>
            <pc:docMk/>
            <pc:sldMk cId="0" sldId="259"/>
            <ac:spMk id="436" creationId="{00000000-0000-0000-0000-000000000000}"/>
          </ac:spMkLst>
        </pc:spChg>
      </pc:sldChg>
      <pc:sldChg chg="addSp delSp modSp mod ord">
        <pc:chgData name="Phong Lam - D17" userId="0e7d81a7-9d05-4beb-872c-277ab3fd7c16" providerId="ADAL" clId="{149EA7F7-2D5E-4B16-BDC5-917E2CE57705}" dt="2022-05-15T16:28:05.679" v="15931"/>
        <pc:sldMkLst>
          <pc:docMk/>
          <pc:sldMk cId="0" sldId="260"/>
        </pc:sldMkLst>
        <pc:spChg chg="add mod">
          <ac:chgData name="Phong Lam - D17" userId="0e7d81a7-9d05-4beb-872c-277ab3fd7c16" providerId="ADAL" clId="{149EA7F7-2D5E-4B16-BDC5-917E2CE57705}" dt="2022-05-15T01:55:13.976" v="1249" actId="478"/>
          <ac:spMkLst>
            <pc:docMk/>
            <pc:sldMk cId="0" sldId="260"/>
            <ac:spMk id="3" creationId="{EE43C35E-3288-44D0-69BA-72908CF3F789}"/>
          </ac:spMkLst>
        </pc:spChg>
        <pc:spChg chg="add mod">
          <ac:chgData name="Phong Lam - D17" userId="0e7d81a7-9d05-4beb-872c-277ab3fd7c16" providerId="ADAL" clId="{149EA7F7-2D5E-4B16-BDC5-917E2CE57705}" dt="2022-05-15T16:28:05.679" v="15931"/>
          <ac:spMkLst>
            <pc:docMk/>
            <pc:sldMk cId="0" sldId="260"/>
            <ac:spMk id="135" creationId="{B7A395FB-63F0-F13C-01BA-5830173F62BF}"/>
          </ac:spMkLst>
        </pc:spChg>
        <pc:spChg chg="mod">
          <ac:chgData name="Phong Lam - D17" userId="0e7d81a7-9d05-4beb-872c-277ab3fd7c16" providerId="ADAL" clId="{149EA7F7-2D5E-4B16-BDC5-917E2CE57705}" dt="2022-05-15T01:55:11.838" v="1248" actId="20577"/>
          <ac:spMkLst>
            <pc:docMk/>
            <pc:sldMk cId="0" sldId="260"/>
            <ac:spMk id="497" creationId="{00000000-0000-0000-0000-000000000000}"/>
          </ac:spMkLst>
        </pc:spChg>
        <pc:spChg chg="del">
          <ac:chgData name="Phong Lam - D17" userId="0e7d81a7-9d05-4beb-872c-277ab3fd7c16" providerId="ADAL" clId="{149EA7F7-2D5E-4B16-BDC5-917E2CE57705}" dt="2022-05-15T01:55:13.976" v="1249" actId="478"/>
          <ac:spMkLst>
            <pc:docMk/>
            <pc:sldMk cId="0" sldId="260"/>
            <ac:spMk id="498" creationId="{00000000-0000-0000-0000-000000000000}"/>
          </ac:spMkLst>
        </pc:spChg>
      </pc:sldChg>
      <pc:sldChg chg="del">
        <pc:chgData name="Phong Lam - D17" userId="0e7d81a7-9d05-4beb-872c-277ab3fd7c16" providerId="ADAL" clId="{149EA7F7-2D5E-4B16-BDC5-917E2CE57705}" dt="2022-05-15T11:48:22.934" v="8114" actId="47"/>
        <pc:sldMkLst>
          <pc:docMk/>
          <pc:sldMk cId="0" sldId="261"/>
        </pc:sldMkLst>
      </pc:sldChg>
      <pc:sldChg chg="del">
        <pc:chgData name="Phong Lam - D17" userId="0e7d81a7-9d05-4beb-872c-277ab3fd7c16" providerId="ADAL" clId="{149EA7F7-2D5E-4B16-BDC5-917E2CE57705}" dt="2022-05-15T16:26:03.083" v="15805" actId="47"/>
        <pc:sldMkLst>
          <pc:docMk/>
          <pc:sldMk cId="0" sldId="262"/>
        </pc:sldMkLst>
      </pc:sldChg>
      <pc:sldChg chg="del">
        <pc:chgData name="Phong Lam - D17" userId="0e7d81a7-9d05-4beb-872c-277ab3fd7c16" providerId="ADAL" clId="{149EA7F7-2D5E-4B16-BDC5-917E2CE57705}" dt="2022-05-15T16:26:03.083" v="15805" actId="47"/>
        <pc:sldMkLst>
          <pc:docMk/>
          <pc:sldMk cId="0" sldId="263"/>
        </pc:sldMkLst>
      </pc:sldChg>
      <pc:sldChg chg="addSp delSp modSp mod ord modAnim">
        <pc:chgData name="Phong Lam - D17" userId="0e7d81a7-9d05-4beb-872c-277ab3fd7c16" providerId="ADAL" clId="{149EA7F7-2D5E-4B16-BDC5-917E2CE57705}" dt="2022-05-15T16:31:51.704" v="16028"/>
        <pc:sldMkLst>
          <pc:docMk/>
          <pc:sldMk cId="0" sldId="264"/>
        </pc:sldMkLst>
        <pc:spChg chg="add mod">
          <ac:chgData name="Phong Lam - D17" userId="0e7d81a7-9d05-4beb-872c-277ab3fd7c16" providerId="ADAL" clId="{149EA7F7-2D5E-4B16-BDC5-917E2CE57705}" dt="2022-05-15T16:31:51.704" v="16028"/>
          <ac:spMkLst>
            <pc:docMk/>
            <pc:sldMk cId="0" sldId="264"/>
            <ac:spMk id="132" creationId="{FD79435F-70BC-FF84-0D44-D6ADE4DB2412}"/>
          </ac:spMkLst>
        </pc:spChg>
        <pc:spChg chg="mod">
          <ac:chgData name="Phong Lam - D17" userId="0e7d81a7-9d05-4beb-872c-277ab3fd7c16" providerId="ADAL" clId="{149EA7F7-2D5E-4B16-BDC5-917E2CE57705}" dt="2022-05-15T13:05:54.780" v="10997" actId="20577"/>
          <ac:spMkLst>
            <pc:docMk/>
            <pc:sldMk cId="0" sldId="264"/>
            <ac:spMk id="709" creationId="{00000000-0000-0000-0000-000000000000}"/>
          </ac:spMkLst>
        </pc:spChg>
        <pc:spChg chg="mod">
          <ac:chgData name="Phong Lam - D17" userId="0e7d81a7-9d05-4beb-872c-277ab3fd7c16" providerId="ADAL" clId="{149EA7F7-2D5E-4B16-BDC5-917E2CE57705}" dt="2022-05-15T13:02:50.369" v="10404" actId="1076"/>
          <ac:spMkLst>
            <pc:docMk/>
            <pc:sldMk cId="0" sldId="264"/>
            <ac:spMk id="710" creationId="{00000000-0000-0000-0000-000000000000}"/>
          </ac:spMkLst>
        </pc:spChg>
        <pc:spChg chg="del">
          <ac:chgData name="Phong Lam - D17" userId="0e7d81a7-9d05-4beb-872c-277ab3fd7c16" providerId="ADAL" clId="{149EA7F7-2D5E-4B16-BDC5-917E2CE57705}" dt="2022-05-15T13:04:09.814" v="10760" actId="478"/>
          <ac:spMkLst>
            <pc:docMk/>
            <pc:sldMk cId="0" sldId="264"/>
            <ac:spMk id="791" creationId="{00000000-0000-0000-0000-000000000000}"/>
          </ac:spMkLst>
        </pc:spChg>
        <pc:grpChg chg="del">
          <ac:chgData name="Phong Lam - D17" userId="0e7d81a7-9d05-4beb-872c-277ab3fd7c16" providerId="ADAL" clId="{149EA7F7-2D5E-4B16-BDC5-917E2CE57705}" dt="2022-05-15T13:04:11.392" v="10761" actId="478"/>
          <ac:grpSpMkLst>
            <pc:docMk/>
            <pc:sldMk cId="0" sldId="264"/>
            <ac:grpSpMk id="711" creationId="{00000000-0000-0000-0000-000000000000}"/>
          </ac:grpSpMkLst>
        </pc:grpChg>
        <pc:picChg chg="add mod modCrop">
          <ac:chgData name="Phong Lam - D17" userId="0e7d81a7-9d05-4beb-872c-277ab3fd7c16" providerId="ADAL" clId="{149EA7F7-2D5E-4B16-BDC5-917E2CE57705}" dt="2022-05-15T13:04:23.587" v="10767" actId="1076"/>
          <ac:picMkLst>
            <pc:docMk/>
            <pc:sldMk cId="0" sldId="264"/>
            <ac:picMk id="3" creationId="{58287AC2-40F1-2FC3-7965-1EBD56156A6D}"/>
          </ac:picMkLst>
        </pc:picChg>
        <pc:picChg chg="add del mod">
          <ac:chgData name="Phong Lam - D17" userId="0e7d81a7-9d05-4beb-872c-277ab3fd7c16" providerId="ADAL" clId="{149EA7F7-2D5E-4B16-BDC5-917E2CE57705}" dt="2022-05-15T13:04:57.521" v="10772" actId="478"/>
          <ac:picMkLst>
            <pc:docMk/>
            <pc:sldMk cId="0" sldId="264"/>
            <ac:picMk id="5" creationId="{FAB9905B-4B77-917F-CA47-66E6825B083F}"/>
          </ac:picMkLst>
        </pc:picChg>
        <pc:picChg chg="add mod">
          <ac:chgData name="Phong Lam - D17" userId="0e7d81a7-9d05-4beb-872c-277ab3fd7c16" providerId="ADAL" clId="{149EA7F7-2D5E-4B16-BDC5-917E2CE57705}" dt="2022-05-15T13:05:11.331" v="10777" actId="14100"/>
          <ac:picMkLst>
            <pc:docMk/>
            <pc:sldMk cId="0" sldId="264"/>
            <ac:picMk id="7" creationId="{695DA2EE-735D-935C-809B-2574F6C80D49}"/>
          </ac:picMkLst>
        </pc:picChg>
      </pc:sldChg>
      <pc:sldChg chg="del">
        <pc:chgData name="Phong Lam - D17" userId="0e7d81a7-9d05-4beb-872c-277ab3fd7c16" providerId="ADAL" clId="{149EA7F7-2D5E-4B16-BDC5-917E2CE57705}" dt="2022-05-15T16:26:03.083" v="15805" actId="47"/>
        <pc:sldMkLst>
          <pc:docMk/>
          <pc:sldMk cId="0" sldId="265"/>
        </pc:sldMkLst>
      </pc:sldChg>
      <pc:sldChg chg="del">
        <pc:chgData name="Phong Lam - D17" userId="0e7d81a7-9d05-4beb-872c-277ab3fd7c16" providerId="ADAL" clId="{149EA7F7-2D5E-4B16-BDC5-917E2CE57705}" dt="2022-05-15T16:26:03.083" v="15805" actId="47"/>
        <pc:sldMkLst>
          <pc:docMk/>
          <pc:sldMk cId="0" sldId="266"/>
        </pc:sldMkLst>
      </pc:sldChg>
      <pc:sldChg chg="del">
        <pc:chgData name="Phong Lam - D17" userId="0e7d81a7-9d05-4beb-872c-277ab3fd7c16" providerId="ADAL" clId="{149EA7F7-2D5E-4B16-BDC5-917E2CE57705}" dt="2022-05-15T16:26:03.083" v="15805" actId="47"/>
        <pc:sldMkLst>
          <pc:docMk/>
          <pc:sldMk cId="0" sldId="267"/>
        </pc:sldMkLst>
      </pc:sldChg>
      <pc:sldChg chg="del">
        <pc:chgData name="Phong Lam - D17" userId="0e7d81a7-9d05-4beb-872c-277ab3fd7c16" providerId="ADAL" clId="{149EA7F7-2D5E-4B16-BDC5-917E2CE57705}" dt="2022-05-15T16:26:03.083" v="15805" actId="47"/>
        <pc:sldMkLst>
          <pc:docMk/>
          <pc:sldMk cId="0" sldId="268"/>
        </pc:sldMkLst>
      </pc:sldChg>
      <pc:sldChg chg="del">
        <pc:chgData name="Phong Lam - D17" userId="0e7d81a7-9d05-4beb-872c-277ab3fd7c16" providerId="ADAL" clId="{149EA7F7-2D5E-4B16-BDC5-917E2CE57705}" dt="2022-05-15T16:26:03.083" v="15805" actId="47"/>
        <pc:sldMkLst>
          <pc:docMk/>
          <pc:sldMk cId="0" sldId="269"/>
        </pc:sldMkLst>
      </pc:sldChg>
      <pc:sldChg chg="del">
        <pc:chgData name="Phong Lam - D17" userId="0e7d81a7-9d05-4beb-872c-277ab3fd7c16" providerId="ADAL" clId="{149EA7F7-2D5E-4B16-BDC5-917E2CE57705}" dt="2022-05-15T16:26:03.083" v="15805" actId="47"/>
        <pc:sldMkLst>
          <pc:docMk/>
          <pc:sldMk cId="0" sldId="270"/>
        </pc:sldMkLst>
      </pc:sldChg>
      <pc:sldChg chg="del">
        <pc:chgData name="Phong Lam - D17" userId="0e7d81a7-9d05-4beb-872c-277ab3fd7c16" providerId="ADAL" clId="{149EA7F7-2D5E-4B16-BDC5-917E2CE57705}" dt="2022-05-15T16:26:03.083" v="15805" actId="47"/>
        <pc:sldMkLst>
          <pc:docMk/>
          <pc:sldMk cId="0" sldId="271"/>
        </pc:sldMkLst>
      </pc:sldChg>
      <pc:sldChg chg="del">
        <pc:chgData name="Phong Lam - D17" userId="0e7d81a7-9d05-4beb-872c-277ab3fd7c16" providerId="ADAL" clId="{149EA7F7-2D5E-4B16-BDC5-917E2CE57705}" dt="2022-05-15T16:26:03.083" v="15805" actId="47"/>
        <pc:sldMkLst>
          <pc:docMk/>
          <pc:sldMk cId="0" sldId="272"/>
        </pc:sldMkLst>
      </pc:sldChg>
      <pc:sldChg chg="del">
        <pc:chgData name="Phong Lam - D17" userId="0e7d81a7-9d05-4beb-872c-277ab3fd7c16" providerId="ADAL" clId="{149EA7F7-2D5E-4B16-BDC5-917E2CE57705}" dt="2022-05-15T16:26:03.083" v="15805" actId="47"/>
        <pc:sldMkLst>
          <pc:docMk/>
          <pc:sldMk cId="0" sldId="273"/>
        </pc:sldMkLst>
      </pc:sldChg>
      <pc:sldChg chg="del">
        <pc:chgData name="Phong Lam - D17" userId="0e7d81a7-9d05-4beb-872c-277ab3fd7c16" providerId="ADAL" clId="{149EA7F7-2D5E-4B16-BDC5-917E2CE57705}" dt="2022-05-15T16:26:03.083" v="15805" actId="47"/>
        <pc:sldMkLst>
          <pc:docMk/>
          <pc:sldMk cId="0" sldId="274"/>
        </pc:sldMkLst>
      </pc:sldChg>
      <pc:sldChg chg="del">
        <pc:chgData name="Phong Lam - D17" userId="0e7d81a7-9d05-4beb-872c-277ab3fd7c16" providerId="ADAL" clId="{149EA7F7-2D5E-4B16-BDC5-917E2CE57705}" dt="2022-05-15T16:26:03.083" v="15805" actId="47"/>
        <pc:sldMkLst>
          <pc:docMk/>
          <pc:sldMk cId="0" sldId="275"/>
        </pc:sldMkLst>
      </pc:sldChg>
      <pc:sldChg chg="del">
        <pc:chgData name="Phong Lam - D17" userId="0e7d81a7-9d05-4beb-872c-277ab3fd7c16" providerId="ADAL" clId="{149EA7F7-2D5E-4B16-BDC5-917E2CE57705}" dt="2022-05-15T16:26:03.083" v="15805" actId="47"/>
        <pc:sldMkLst>
          <pc:docMk/>
          <pc:sldMk cId="0" sldId="276"/>
        </pc:sldMkLst>
      </pc:sldChg>
      <pc:sldChg chg="del">
        <pc:chgData name="Phong Lam - D17" userId="0e7d81a7-9d05-4beb-872c-277ab3fd7c16" providerId="ADAL" clId="{149EA7F7-2D5E-4B16-BDC5-917E2CE57705}" dt="2022-05-15T16:26:03.083" v="15805" actId="47"/>
        <pc:sldMkLst>
          <pc:docMk/>
          <pc:sldMk cId="0" sldId="277"/>
        </pc:sldMkLst>
      </pc:sldChg>
      <pc:sldChg chg="del">
        <pc:chgData name="Phong Lam - D17" userId="0e7d81a7-9d05-4beb-872c-277ab3fd7c16" providerId="ADAL" clId="{149EA7F7-2D5E-4B16-BDC5-917E2CE57705}" dt="2022-05-15T16:26:03.083" v="15805" actId="47"/>
        <pc:sldMkLst>
          <pc:docMk/>
          <pc:sldMk cId="0" sldId="278"/>
        </pc:sldMkLst>
      </pc:sldChg>
      <pc:sldChg chg="del">
        <pc:chgData name="Phong Lam - D17" userId="0e7d81a7-9d05-4beb-872c-277ab3fd7c16" providerId="ADAL" clId="{149EA7F7-2D5E-4B16-BDC5-917E2CE57705}" dt="2022-05-15T16:26:03.083" v="15805" actId="47"/>
        <pc:sldMkLst>
          <pc:docMk/>
          <pc:sldMk cId="0" sldId="279"/>
        </pc:sldMkLst>
      </pc:sldChg>
      <pc:sldChg chg="del">
        <pc:chgData name="Phong Lam - D17" userId="0e7d81a7-9d05-4beb-872c-277ab3fd7c16" providerId="ADAL" clId="{149EA7F7-2D5E-4B16-BDC5-917E2CE57705}" dt="2022-05-15T16:26:03.083" v="15805" actId="47"/>
        <pc:sldMkLst>
          <pc:docMk/>
          <pc:sldMk cId="0" sldId="280"/>
        </pc:sldMkLst>
      </pc:sldChg>
      <pc:sldChg chg="del">
        <pc:chgData name="Phong Lam - D17" userId="0e7d81a7-9d05-4beb-872c-277ab3fd7c16" providerId="ADAL" clId="{149EA7F7-2D5E-4B16-BDC5-917E2CE57705}" dt="2022-05-15T16:26:03.083" v="15805" actId="47"/>
        <pc:sldMkLst>
          <pc:docMk/>
          <pc:sldMk cId="0" sldId="281"/>
        </pc:sldMkLst>
      </pc:sldChg>
      <pc:sldChg chg="del">
        <pc:chgData name="Phong Lam - D17" userId="0e7d81a7-9d05-4beb-872c-277ab3fd7c16" providerId="ADAL" clId="{149EA7F7-2D5E-4B16-BDC5-917E2CE57705}" dt="2022-05-15T16:26:03.083" v="15805" actId="47"/>
        <pc:sldMkLst>
          <pc:docMk/>
          <pc:sldMk cId="0" sldId="282"/>
        </pc:sldMkLst>
      </pc:sldChg>
      <pc:sldChg chg="del">
        <pc:chgData name="Phong Lam - D17" userId="0e7d81a7-9d05-4beb-872c-277ab3fd7c16" providerId="ADAL" clId="{149EA7F7-2D5E-4B16-BDC5-917E2CE57705}" dt="2022-05-15T16:26:03.083" v="15805" actId="47"/>
        <pc:sldMkLst>
          <pc:docMk/>
          <pc:sldMk cId="0" sldId="283"/>
        </pc:sldMkLst>
      </pc:sldChg>
      <pc:sldChg chg="del">
        <pc:chgData name="Phong Lam - D17" userId="0e7d81a7-9d05-4beb-872c-277ab3fd7c16" providerId="ADAL" clId="{149EA7F7-2D5E-4B16-BDC5-917E2CE57705}" dt="2022-05-15T16:26:03.083" v="15805" actId="47"/>
        <pc:sldMkLst>
          <pc:docMk/>
          <pc:sldMk cId="0" sldId="284"/>
        </pc:sldMkLst>
      </pc:sldChg>
      <pc:sldChg chg="del">
        <pc:chgData name="Phong Lam - D17" userId="0e7d81a7-9d05-4beb-872c-277ab3fd7c16" providerId="ADAL" clId="{149EA7F7-2D5E-4B16-BDC5-917E2CE57705}" dt="2022-05-15T16:26:03.083" v="15805" actId="47"/>
        <pc:sldMkLst>
          <pc:docMk/>
          <pc:sldMk cId="0" sldId="285"/>
        </pc:sldMkLst>
      </pc:sldChg>
      <pc:sldChg chg="del">
        <pc:chgData name="Phong Lam - D17" userId="0e7d81a7-9d05-4beb-872c-277ab3fd7c16" providerId="ADAL" clId="{149EA7F7-2D5E-4B16-BDC5-917E2CE57705}" dt="2022-05-15T16:26:03.083" v="15805" actId="47"/>
        <pc:sldMkLst>
          <pc:docMk/>
          <pc:sldMk cId="0" sldId="286"/>
        </pc:sldMkLst>
      </pc:sldChg>
      <pc:sldChg chg="del">
        <pc:chgData name="Phong Lam - D17" userId="0e7d81a7-9d05-4beb-872c-277ab3fd7c16" providerId="ADAL" clId="{149EA7F7-2D5E-4B16-BDC5-917E2CE57705}" dt="2022-05-15T16:26:03.083" v="15805" actId="47"/>
        <pc:sldMkLst>
          <pc:docMk/>
          <pc:sldMk cId="0" sldId="287"/>
        </pc:sldMkLst>
      </pc:sldChg>
      <pc:sldChg chg="del">
        <pc:chgData name="Phong Lam - D17" userId="0e7d81a7-9d05-4beb-872c-277ab3fd7c16" providerId="ADAL" clId="{149EA7F7-2D5E-4B16-BDC5-917E2CE57705}" dt="2022-05-15T16:26:03.083" v="15805" actId="47"/>
        <pc:sldMkLst>
          <pc:docMk/>
          <pc:sldMk cId="0" sldId="288"/>
        </pc:sldMkLst>
      </pc:sldChg>
      <pc:sldChg chg="del">
        <pc:chgData name="Phong Lam - D17" userId="0e7d81a7-9d05-4beb-872c-277ab3fd7c16" providerId="ADAL" clId="{149EA7F7-2D5E-4B16-BDC5-917E2CE57705}" dt="2022-05-15T16:26:03.083" v="15805" actId="47"/>
        <pc:sldMkLst>
          <pc:docMk/>
          <pc:sldMk cId="0" sldId="289"/>
        </pc:sldMkLst>
      </pc:sldChg>
      <pc:sldChg chg="del">
        <pc:chgData name="Phong Lam - D17" userId="0e7d81a7-9d05-4beb-872c-277ab3fd7c16" providerId="ADAL" clId="{149EA7F7-2D5E-4B16-BDC5-917E2CE57705}" dt="2022-05-15T16:26:03.083" v="15805" actId="47"/>
        <pc:sldMkLst>
          <pc:docMk/>
          <pc:sldMk cId="0" sldId="290"/>
        </pc:sldMkLst>
      </pc:sldChg>
      <pc:sldChg chg="del">
        <pc:chgData name="Phong Lam - D17" userId="0e7d81a7-9d05-4beb-872c-277ab3fd7c16" providerId="ADAL" clId="{149EA7F7-2D5E-4B16-BDC5-917E2CE57705}" dt="2022-05-15T16:26:03.083" v="15805" actId="47"/>
        <pc:sldMkLst>
          <pc:docMk/>
          <pc:sldMk cId="0" sldId="291"/>
        </pc:sldMkLst>
      </pc:sldChg>
      <pc:sldChg chg="del">
        <pc:chgData name="Phong Lam - D17" userId="0e7d81a7-9d05-4beb-872c-277ab3fd7c16" providerId="ADAL" clId="{149EA7F7-2D5E-4B16-BDC5-917E2CE57705}" dt="2022-05-15T16:26:03.083" v="15805" actId="47"/>
        <pc:sldMkLst>
          <pc:docMk/>
          <pc:sldMk cId="0" sldId="292"/>
        </pc:sldMkLst>
      </pc:sldChg>
      <pc:sldChg chg="del">
        <pc:chgData name="Phong Lam - D17" userId="0e7d81a7-9d05-4beb-872c-277ab3fd7c16" providerId="ADAL" clId="{149EA7F7-2D5E-4B16-BDC5-917E2CE57705}" dt="2022-05-15T16:26:03.083" v="15805" actId="47"/>
        <pc:sldMkLst>
          <pc:docMk/>
          <pc:sldMk cId="0" sldId="293"/>
        </pc:sldMkLst>
      </pc:sldChg>
      <pc:sldChg chg="del">
        <pc:chgData name="Phong Lam - D17" userId="0e7d81a7-9d05-4beb-872c-277ab3fd7c16" providerId="ADAL" clId="{149EA7F7-2D5E-4B16-BDC5-917E2CE57705}" dt="2022-05-15T16:26:03.083" v="15805" actId="47"/>
        <pc:sldMkLst>
          <pc:docMk/>
          <pc:sldMk cId="0" sldId="294"/>
        </pc:sldMkLst>
      </pc:sldChg>
      <pc:sldChg chg="del">
        <pc:chgData name="Phong Lam - D17" userId="0e7d81a7-9d05-4beb-872c-277ab3fd7c16" providerId="ADAL" clId="{149EA7F7-2D5E-4B16-BDC5-917E2CE57705}" dt="2022-05-15T16:26:03.083" v="15805" actId="47"/>
        <pc:sldMkLst>
          <pc:docMk/>
          <pc:sldMk cId="0" sldId="295"/>
        </pc:sldMkLst>
      </pc:sldChg>
      <pc:sldChg chg="del">
        <pc:chgData name="Phong Lam - D17" userId="0e7d81a7-9d05-4beb-872c-277ab3fd7c16" providerId="ADAL" clId="{149EA7F7-2D5E-4B16-BDC5-917E2CE57705}" dt="2022-05-15T16:26:03.083" v="15805" actId="47"/>
        <pc:sldMkLst>
          <pc:docMk/>
          <pc:sldMk cId="0" sldId="296"/>
        </pc:sldMkLst>
      </pc:sldChg>
      <pc:sldChg chg="del">
        <pc:chgData name="Phong Lam - D17" userId="0e7d81a7-9d05-4beb-872c-277ab3fd7c16" providerId="ADAL" clId="{149EA7F7-2D5E-4B16-BDC5-917E2CE57705}" dt="2022-05-15T16:26:03.083" v="15805" actId="47"/>
        <pc:sldMkLst>
          <pc:docMk/>
          <pc:sldMk cId="0" sldId="297"/>
        </pc:sldMkLst>
      </pc:sldChg>
      <pc:sldChg chg="del">
        <pc:chgData name="Phong Lam - D17" userId="0e7d81a7-9d05-4beb-872c-277ab3fd7c16" providerId="ADAL" clId="{149EA7F7-2D5E-4B16-BDC5-917E2CE57705}" dt="2022-05-15T16:26:03.083" v="15805" actId="47"/>
        <pc:sldMkLst>
          <pc:docMk/>
          <pc:sldMk cId="0" sldId="298"/>
        </pc:sldMkLst>
      </pc:sldChg>
      <pc:sldChg chg="del">
        <pc:chgData name="Phong Lam - D17" userId="0e7d81a7-9d05-4beb-872c-277ab3fd7c16" providerId="ADAL" clId="{149EA7F7-2D5E-4B16-BDC5-917E2CE57705}" dt="2022-05-15T16:26:03.083" v="15805" actId="47"/>
        <pc:sldMkLst>
          <pc:docMk/>
          <pc:sldMk cId="0" sldId="299"/>
        </pc:sldMkLst>
      </pc:sldChg>
      <pc:sldChg chg="addSp delSp modSp add mod ord">
        <pc:chgData name="Phong Lam - D17" userId="0e7d81a7-9d05-4beb-872c-277ab3fd7c16" providerId="ADAL" clId="{149EA7F7-2D5E-4B16-BDC5-917E2CE57705}" dt="2022-05-15T16:27:50.030" v="15925" actId="1076"/>
        <pc:sldMkLst>
          <pc:docMk/>
          <pc:sldMk cId="3225187634" sldId="300"/>
        </pc:sldMkLst>
        <pc:spChg chg="add mod">
          <ac:chgData name="Phong Lam - D17" userId="0e7d81a7-9d05-4beb-872c-277ab3fd7c16" providerId="ADAL" clId="{149EA7F7-2D5E-4B16-BDC5-917E2CE57705}" dt="2022-05-15T16:27:50.030" v="15925" actId="1076"/>
          <ac:spMkLst>
            <pc:docMk/>
            <pc:sldMk cId="3225187634" sldId="300"/>
            <ac:spMk id="2" creationId="{1F40E971-66ED-801E-07C1-E3A2BAEA5B88}"/>
          </ac:spMkLst>
        </pc:spChg>
        <pc:spChg chg="mod">
          <ac:chgData name="Phong Lam - D17" userId="0e7d81a7-9d05-4beb-872c-277ab3fd7c16" providerId="ADAL" clId="{149EA7F7-2D5E-4B16-BDC5-917E2CE57705}" dt="2022-05-15T02:00:45.206" v="1911" actId="20577"/>
          <ac:spMkLst>
            <pc:docMk/>
            <pc:sldMk cId="3225187634" sldId="300"/>
            <ac:spMk id="2709" creationId="{00000000-0000-0000-0000-000000000000}"/>
          </ac:spMkLst>
        </pc:spChg>
        <pc:spChg chg="mod">
          <ac:chgData name="Phong Lam - D17" userId="0e7d81a7-9d05-4beb-872c-277ab3fd7c16" providerId="ADAL" clId="{149EA7F7-2D5E-4B16-BDC5-917E2CE57705}" dt="2022-05-15T01:57:47.341" v="1264" actId="20577"/>
          <ac:spMkLst>
            <pc:docMk/>
            <pc:sldMk cId="3225187634" sldId="300"/>
            <ac:spMk id="2710" creationId="{00000000-0000-0000-0000-000000000000}"/>
          </ac:spMkLst>
        </pc:spChg>
        <pc:spChg chg="del">
          <ac:chgData name="Phong Lam - D17" userId="0e7d81a7-9d05-4beb-872c-277ab3fd7c16" providerId="ADAL" clId="{149EA7F7-2D5E-4B16-BDC5-917E2CE57705}" dt="2022-05-15T01:57:53.190" v="1265" actId="478"/>
          <ac:spMkLst>
            <pc:docMk/>
            <pc:sldMk cId="3225187634" sldId="300"/>
            <ac:spMk id="2711" creationId="{00000000-0000-0000-0000-000000000000}"/>
          </ac:spMkLst>
        </pc:spChg>
      </pc:sldChg>
      <pc:sldChg chg="addSp delSp modSp add mod">
        <pc:chgData name="Phong Lam - D17" userId="0e7d81a7-9d05-4beb-872c-277ab3fd7c16" providerId="ADAL" clId="{149EA7F7-2D5E-4B16-BDC5-917E2CE57705}" dt="2022-05-15T16:28:07.702" v="15932"/>
        <pc:sldMkLst>
          <pc:docMk/>
          <pc:sldMk cId="1135823102" sldId="301"/>
        </pc:sldMkLst>
        <pc:spChg chg="add mod">
          <ac:chgData name="Phong Lam - D17" userId="0e7d81a7-9d05-4beb-872c-277ab3fd7c16" providerId="ADAL" clId="{149EA7F7-2D5E-4B16-BDC5-917E2CE57705}" dt="2022-05-15T16:28:07.702" v="15932"/>
          <ac:spMkLst>
            <pc:docMk/>
            <pc:sldMk cId="1135823102" sldId="301"/>
            <ac:spMk id="126" creationId="{88285D6A-F161-0CBF-DBEF-3FE234373D01}"/>
          </ac:spMkLst>
        </pc:spChg>
        <pc:spChg chg="mod">
          <ac:chgData name="Phong Lam - D17" userId="0e7d81a7-9d05-4beb-872c-277ab3fd7c16" providerId="ADAL" clId="{149EA7F7-2D5E-4B16-BDC5-917E2CE57705}" dt="2022-05-15T10:32:28.431" v="4636" actId="20577"/>
          <ac:spMkLst>
            <pc:docMk/>
            <pc:sldMk cId="1135823102" sldId="301"/>
            <ac:spMk id="709" creationId="{00000000-0000-0000-0000-000000000000}"/>
          </ac:spMkLst>
        </pc:spChg>
        <pc:spChg chg="mod">
          <ac:chgData name="Phong Lam - D17" userId="0e7d81a7-9d05-4beb-872c-277ab3fd7c16" providerId="ADAL" clId="{149EA7F7-2D5E-4B16-BDC5-917E2CE57705}" dt="2022-05-15T02:04:21.689" v="2124" actId="14100"/>
          <ac:spMkLst>
            <pc:docMk/>
            <pc:sldMk cId="1135823102" sldId="301"/>
            <ac:spMk id="710" creationId="{00000000-0000-0000-0000-000000000000}"/>
          </ac:spMkLst>
        </pc:spChg>
        <pc:grpChg chg="del">
          <ac:chgData name="Phong Lam - D17" userId="0e7d81a7-9d05-4beb-872c-277ab3fd7c16" providerId="ADAL" clId="{149EA7F7-2D5E-4B16-BDC5-917E2CE57705}" dt="2022-05-15T02:04:23.295" v="2125" actId="478"/>
          <ac:grpSpMkLst>
            <pc:docMk/>
            <pc:sldMk cId="1135823102" sldId="301"/>
            <ac:grpSpMk id="711" creationId="{00000000-0000-0000-0000-000000000000}"/>
          </ac:grpSpMkLst>
        </pc:grpChg>
      </pc:sldChg>
      <pc:sldChg chg="addSp delSp modSp add mod modNotesTx">
        <pc:chgData name="Phong Lam - D17" userId="0e7d81a7-9d05-4beb-872c-277ab3fd7c16" providerId="ADAL" clId="{149EA7F7-2D5E-4B16-BDC5-917E2CE57705}" dt="2022-05-15T16:28:08.599" v="15934"/>
        <pc:sldMkLst>
          <pc:docMk/>
          <pc:sldMk cId="2263869853" sldId="302"/>
        </pc:sldMkLst>
        <pc:spChg chg="add del mod">
          <ac:chgData name="Phong Lam - D17" userId="0e7d81a7-9d05-4beb-872c-277ab3fd7c16" providerId="ADAL" clId="{149EA7F7-2D5E-4B16-BDC5-917E2CE57705}" dt="2022-05-15T02:14:50.106" v="2528"/>
          <ac:spMkLst>
            <pc:docMk/>
            <pc:sldMk cId="2263869853" sldId="302"/>
            <ac:spMk id="10" creationId="{65A5AA74-1FF5-2FA0-62BC-BD2D1E0B1ECA}"/>
          </ac:spMkLst>
        </pc:spChg>
        <pc:spChg chg="add mod">
          <ac:chgData name="Phong Lam - D17" userId="0e7d81a7-9d05-4beb-872c-277ab3fd7c16" providerId="ADAL" clId="{149EA7F7-2D5E-4B16-BDC5-917E2CE57705}" dt="2022-05-15T16:28:08.599" v="15934"/>
          <ac:spMkLst>
            <pc:docMk/>
            <pc:sldMk cId="2263869853" sldId="302"/>
            <ac:spMk id="14" creationId="{9317104D-0E97-C3EC-2E1D-D505BA893004}"/>
          </ac:spMkLst>
        </pc:spChg>
        <pc:spChg chg="mod">
          <ac:chgData name="Phong Lam - D17" userId="0e7d81a7-9d05-4beb-872c-277ab3fd7c16" providerId="ADAL" clId="{149EA7F7-2D5E-4B16-BDC5-917E2CE57705}" dt="2022-05-15T09:37:56.031" v="4199" actId="113"/>
          <ac:spMkLst>
            <pc:docMk/>
            <pc:sldMk cId="2263869853" sldId="302"/>
            <ac:spMk id="709" creationId="{00000000-0000-0000-0000-000000000000}"/>
          </ac:spMkLst>
        </pc:spChg>
        <pc:spChg chg="mod">
          <ac:chgData name="Phong Lam - D17" userId="0e7d81a7-9d05-4beb-872c-277ab3fd7c16" providerId="ADAL" clId="{149EA7F7-2D5E-4B16-BDC5-917E2CE57705}" dt="2022-05-15T09:33:29.239" v="3786" actId="20577"/>
          <ac:spMkLst>
            <pc:docMk/>
            <pc:sldMk cId="2263869853" sldId="302"/>
            <ac:spMk id="710" creationId="{00000000-0000-0000-0000-000000000000}"/>
          </ac:spMkLst>
        </pc:spChg>
        <pc:picChg chg="add del mod">
          <ac:chgData name="Phong Lam - D17" userId="0e7d81a7-9d05-4beb-872c-277ab3fd7c16" providerId="ADAL" clId="{149EA7F7-2D5E-4B16-BDC5-917E2CE57705}" dt="2022-05-15T09:33:31.338" v="3787" actId="478"/>
          <ac:picMkLst>
            <pc:docMk/>
            <pc:sldMk cId="2263869853" sldId="302"/>
            <ac:picMk id="1026" creationId="{209CD9F9-DD94-AB63-732F-3ABBB776C3AD}"/>
          </ac:picMkLst>
        </pc:picChg>
        <pc:picChg chg="add mod">
          <ac:chgData name="Phong Lam - D17" userId="0e7d81a7-9d05-4beb-872c-277ab3fd7c16" providerId="ADAL" clId="{149EA7F7-2D5E-4B16-BDC5-917E2CE57705}" dt="2022-05-15T09:38:02.780" v="4201" actId="1076"/>
          <ac:picMkLst>
            <pc:docMk/>
            <pc:sldMk cId="2263869853" sldId="302"/>
            <ac:picMk id="1028" creationId="{678BA5D1-4D49-E8BF-0C62-D063DED94252}"/>
          </ac:picMkLst>
        </pc:picChg>
        <pc:picChg chg="add mod">
          <ac:chgData name="Phong Lam - D17" userId="0e7d81a7-9d05-4beb-872c-277ab3fd7c16" providerId="ADAL" clId="{149EA7F7-2D5E-4B16-BDC5-917E2CE57705}" dt="2022-05-15T09:38:01.602" v="4200" actId="1076"/>
          <ac:picMkLst>
            <pc:docMk/>
            <pc:sldMk cId="2263869853" sldId="302"/>
            <ac:picMk id="1030" creationId="{ED59467F-57D0-B720-641E-82B479EF47D7}"/>
          </ac:picMkLst>
        </pc:picChg>
      </pc:sldChg>
      <pc:sldChg chg="addSp modSp add mod ord modNotesTx">
        <pc:chgData name="Phong Lam - D17" userId="0e7d81a7-9d05-4beb-872c-277ab3fd7c16" providerId="ADAL" clId="{149EA7F7-2D5E-4B16-BDC5-917E2CE57705}" dt="2022-05-15T17:02:52.738" v="16103" actId="20577"/>
        <pc:sldMkLst>
          <pc:docMk/>
          <pc:sldMk cId="3471455630" sldId="303"/>
        </pc:sldMkLst>
        <pc:spChg chg="add mod">
          <ac:chgData name="Phong Lam - D17" userId="0e7d81a7-9d05-4beb-872c-277ab3fd7c16" providerId="ADAL" clId="{149EA7F7-2D5E-4B16-BDC5-917E2CE57705}" dt="2022-05-15T16:28:08.147" v="15933"/>
          <ac:spMkLst>
            <pc:docMk/>
            <pc:sldMk cId="3471455630" sldId="303"/>
            <ac:spMk id="11" creationId="{CEFA9FB3-7AE2-BD4F-3758-C2200CCBDDD5}"/>
          </ac:spMkLst>
        </pc:spChg>
        <pc:spChg chg="mod">
          <ac:chgData name="Phong Lam - D17" userId="0e7d81a7-9d05-4beb-872c-277ab3fd7c16" providerId="ADAL" clId="{149EA7F7-2D5E-4B16-BDC5-917E2CE57705}" dt="2022-05-15T17:02:52.738" v="16103" actId="20577"/>
          <ac:spMkLst>
            <pc:docMk/>
            <pc:sldMk cId="3471455630" sldId="303"/>
            <ac:spMk id="709" creationId="{00000000-0000-0000-0000-000000000000}"/>
          </ac:spMkLst>
        </pc:spChg>
        <pc:picChg chg="mod">
          <ac:chgData name="Phong Lam - D17" userId="0e7d81a7-9d05-4beb-872c-277ab3fd7c16" providerId="ADAL" clId="{149EA7F7-2D5E-4B16-BDC5-917E2CE57705}" dt="2022-05-15T09:33:18.405" v="3779" actId="1076"/>
          <ac:picMkLst>
            <pc:docMk/>
            <pc:sldMk cId="3471455630" sldId="303"/>
            <ac:picMk id="1026" creationId="{209CD9F9-DD94-AB63-732F-3ABBB776C3AD}"/>
          </ac:picMkLst>
        </pc:picChg>
      </pc:sldChg>
      <pc:sldChg chg="addSp delSp modSp add mod">
        <pc:chgData name="Phong Lam - D17" userId="0e7d81a7-9d05-4beb-872c-277ab3fd7c16" providerId="ADAL" clId="{149EA7F7-2D5E-4B16-BDC5-917E2CE57705}" dt="2022-05-15T16:28:08.988" v="15935"/>
        <pc:sldMkLst>
          <pc:docMk/>
          <pc:sldMk cId="704749938" sldId="304"/>
        </pc:sldMkLst>
        <pc:spChg chg="add del mod">
          <ac:chgData name="Phong Lam - D17" userId="0e7d81a7-9d05-4beb-872c-277ab3fd7c16" providerId="ADAL" clId="{149EA7F7-2D5E-4B16-BDC5-917E2CE57705}" dt="2022-05-15T10:26:04.768" v="4420" actId="478"/>
          <ac:spMkLst>
            <pc:docMk/>
            <pc:sldMk cId="704749938" sldId="304"/>
            <ac:spMk id="14" creationId="{7143FEF9-EAC2-980E-CE6F-C64187E77173}"/>
          </ac:spMkLst>
        </pc:spChg>
        <pc:spChg chg="add mod">
          <ac:chgData name="Phong Lam - D17" userId="0e7d81a7-9d05-4beb-872c-277ab3fd7c16" providerId="ADAL" clId="{149EA7F7-2D5E-4B16-BDC5-917E2CE57705}" dt="2022-05-15T16:28:08.988" v="15935"/>
          <ac:spMkLst>
            <pc:docMk/>
            <pc:sldMk cId="704749938" sldId="304"/>
            <ac:spMk id="18" creationId="{096972EA-D383-22A0-4F46-83BDA6E48E51}"/>
          </ac:spMkLst>
        </pc:spChg>
        <pc:spChg chg="mod ord">
          <ac:chgData name="Phong Lam - D17" userId="0e7d81a7-9d05-4beb-872c-277ab3fd7c16" providerId="ADAL" clId="{149EA7F7-2D5E-4B16-BDC5-917E2CE57705}" dt="2022-05-15T10:26:50.924" v="4436" actId="1076"/>
          <ac:spMkLst>
            <pc:docMk/>
            <pc:sldMk cId="704749938" sldId="304"/>
            <ac:spMk id="709" creationId="{00000000-0000-0000-0000-000000000000}"/>
          </ac:spMkLst>
        </pc:spChg>
        <pc:spChg chg="mod">
          <ac:chgData name="Phong Lam - D17" userId="0e7d81a7-9d05-4beb-872c-277ab3fd7c16" providerId="ADAL" clId="{149EA7F7-2D5E-4B16-BDC5-917E2CE57705}" dt="2022-05-15T09:38:17.911" v="4211" actId="20577"/>
          <ac:spMkLst>
            <pc:docMk/>
            <pc:sldMk cId="704749938" sldId="304"/>
            <ac:spMk id="710" creationId="{00000000-0000-0000-0000-000000000000}"/>
          </ac:spMkLst>
        </pc:spChg>
        <pc:picChg chg="add mod modCrop">
          <ac:chgData name="Phong Lam - D17" userId="0e7d81a7-9d05-4beb-872c-277ab3fd7c16" providerId="ADAL" clId="{149EA7F7-2D5E-4B16-BDC5-917E2CE57705}" dt="2022-05-15T10:28:03.310" v="4441" actId="1076"/>
          <ac:picMkLst>
            <pc:docMk/>
            <pc:sldMk cId="704749938" sldId="304"/>
            <ac:picMk id="4" creationId="{BBAF0495-F0AE-F445-A4EB-BC8E350918DE}"/>
          </ac:picMkLst>
        </pc:picChg>
        <pc:picChg chg="add mod modCrop">
          <ac:chgData name="Phong Lam - D17" userId="0e7d81a7-9d05-4beb-872c-277ab3fd7c16" providerId="ADAL" clId="{149EA7F7-2D5E-4B16-BDC5-917E2CE57705}" dt="2022-05-15T10:26:45.774" v="4434" actId="1076"/>
          <ac:picMkLst>
            <pc:docMk/>
            <pc:sldMk cId="704749938" sldId="304"/>
            <ac:picMk id="15" creationId="{EE36F4B7-3F99-4300-2E10-4AA0F358B621}"/>
          </ac:picMkLst>
        </pc:picChg>
        <pc:picChg chg="del">
          <ac:chgData name="Phong Lam - D17" userId="0e7d81a7-9d05-4beb-872c-277ab3fd7c16" providerId="ADAL" clId="{149EA7F7-2D5E-4B16-BDC5-917E2CE57705}" dt="2022-05-15T09:48:27.478" v="4215" actId="478"/>
          <ac:picMkLst>
            <pc:docMk/>
            <pc:sldMk cId="704749938" sldId="304"/>
            <ac:picMk id="1028" creationId="{678BA5D1-4D49-E8BF-0C62-D063DED94252}"/>
          </ac:picMkLst>
        </pc:picChg>
        <pc:picChg chg="del">
          <ac:chgData name="Phong Lam - D17" userId="0e7d81a7-9d05-4beb-872c-277ab3fd7c16" providerId="ADAL" clId="{149EA7F7-2D5E-4B16-BDC5-917E2CE57705}" dt="2022-05-15T10:25:23.514" v="4409" actId="478"/>
          <ac:picMkLst>
            <pc:docMk/>
            <pc:sldMk cId="704749938" sldId="304"/>
            <ac:picMk id="1030" creationId="{ED59467F-57D0-B720-641E-82B479EF47D7}"/>
          </ac:picMkLst>
        </pc:picChg>
        <pc:picChg chg="add mod">
          <ac:chgData name="Phong Lam - D17" userId="0e7d81a7-9d05-4beb-872c-277ab3fd7c16" providerId="ADAL" clId="{149EA7F7-2D5E-4B16-BDC5-917E2CE57705}" dt="2022-05-15T10:26:47.102" v="4435" actId="1076"/>
          <ac:picMkLst>
            <pc:docMk/>
            <pc:sldMk cId="704749938" sldId="304"/>
            <ac:picMk id="3074" creationId="{07C5882B-5E97-C01D-2456-5AA4F70B7C52}"/>
          </ac:picMkLst>
        </pc:picChg>
      </pc:sldChg>
      <pc:sldChg chg="addSp delSp modSp add mod">
        <pc:chgData name="Phong Lam - D17" userId="0e7d81a7-9d05-4beb-872c-277ab3fd7c16" providerId="ADAL" clId="{149EA7F7-2D5E-4B16-BDC5-917E2CE57705}" dt="2022-05-15T16:28:17.004" v="15940" actId="14100"/>
        <pc:sldMkLst>
          <pc:docMk/>
          <pc:sldMk cId="271376500" sldId="305"/>
        </pc:sldMkLst>
        <pc:spChg chg="add mod">
          <ac:chgData name="Phong Lam - D17" userId="0e7d81a7-9d05-4beb-872c-277ab3fd7c16" providerId="ADAL" clId="{149EA7F7-2D5E-4B16-BDC5-917E2CE57705}" dt="2022-05-15T16:28:17.004" v="15940" actId="14100"/>
          <ac:spMkLst>
            <pc:docMk/>
            <pc:sldMk cId="271376500" sldId="305"/>
            <ac:spMk id="16" creationId="{67D1C429-FAB3-E198-C184-F3A98CF21F63}"/>
          </ac:spMkLst>
        </pc:spChg>
        <pc:spChg chg="mod">
          <ac:chgData name="Phong Lam - D17" userId="0e7d81a7-9d05-4beb-872c-277ab3fd7c16" providerId="ADAL" clId="{149EA7F7-2D5E-4B16-BDC5-917E2CE57705}" dt="2022-05-15T10:29:48.392" v="4626" actId="20577"/>
          <ac:spMkLst>
            <pc:docMk/>
            <pc:sldMk cId="271376500" sldId="305"/>
            <ac:spMk id="709" creationId="{00000000-0000-0000-0000-000000000000}"/>
          </ac:spMkLst>
        </pc:spChg>
        <pc:spChg chg="mod">
          <ac:chgData name="Phong Lam - D17" userId="0e7d81a7-9d05-4beb-872c-277ab3fd7c16" providerId="ADAL" clId="{149EA7F7-2D5E-4B16-BDC5-917E2CE57705}" dt="2022-05-15T10:29:13.825" v="4573" actId="20577"/>
          <ac:spMkLst>
            <pc:docMk/>
            <pc:sldMk cId="271376500" sldId="305"/>
            <ac:spMk id="710" creationId="{00000000-0000-0000-0000-000000000000}"/>
          </ac:spMkLst>
        </pc:spChg>
        <pc:picChg chg="del">
          <ac:chgData name="Phong Lam - D17" userId="0e7d81a7-9d05-4beb-872c-277ab3fd7c16" providerId="ADAL" clId="{149EA7F7-2D5E-4B16-BDC5-917E2CE57705}" dt="2022-05-15T10:29:31.268" v="4576" actId="478"/>
          <ac:picMkLst>
            <pc:docMk/>
            <pc:sldMk cId="271376500" sldId="305"/>
            <ac:picMk id="4" creationId="{BBAF0495-F0AE-F445-A4EB-BC8E350918DE}"/>
          </ac:picMkLst>
        </pc:picChg>
        <pc:picChg chg="add mod">
          <ac:chgData name="Phong Lam - D17" userId="0e7d81a7-9d05-4beb-872c-277ab3fd7c16" providerId="ADAL" clId="{149EA7F7-2D5E-4B16-BDC5-917E2CE57705}" dt="2022-05-15T10:29:42.358" v="4583" actId="1076"/>
          <ac:picMkLst>
            <pc:docMk/>
            <pc:sldMk cId="271376500" sldId="305"/>
            <ac:picMk id="13" creationId="{19917543-8F9B-085F-2F87-A682F5900470}"/>
          </ac:picMkLst>
        </pc:picChg>
        <pc:picChg chg="add mod">
          <ac:chgData name="Phong Lam - D17" userId="0e7d81a7-9d05-4beb-872c-277ab3fd7c16" providerId="ADAL" clId="{149EA7F7-2D5E-4B16-BDC5-917E2CE57705}" dt="2022-05-15T10:29:37.676" v="4580" actId="1076"/>
          <ac:picMkLst>
            <pc:docMk/>
            <pc:sldMk cId="271376500" sldId="305"/>
            <ac:picMk id="14" creationId="{A2D74A3D-446C-09C0-04BB-38A6683CB876}"/>
          </ac:picMkLst>
        </pc:picChg>
        <pc:picChg chg="del">
          <ac:chgData name="Phong Lam - D17" userId="0e7d81a7-9d05-4beb-872c-277ab3fd7c16" providerId="ADAL" clId="{149EA7F7-2D5E-4B16-BDC5-917E2CE57705}" dt="2022-05-15T10:29:28.413" v="4574" actId="478"/>
          <ac:picMkLst>
            <pc:docMk/>
            <pc:sldMk cId="271376500" sldId="305"/>
            <ac:picMk id="15" creationId="{EE36F4B7-3F99-4300-2E10-4AA0F358B621}"/>
          </ac:picMkLst>
        </pc:picChg>
        <pc:picChg chg="del">
          <ac:chgData name="Phong Lam - D17" userId="0e7d81a7-9d05-4beb-872c-277ab3fd7c16" providerId="ADAL" clId="{149EA7F7-2D5E-4B16-BDC5-917E2CE57705}" dt="2022-05-15T10:29:29.848" v="4575" actId="478"/>
          <ac:picMkLst>
            <pc:docMk/>
            <pc:sldMk cId="271376500" sldId="305"/>
            <ac:picMk id="3074" creationId="{07C5882B-5E97-C01D-2456-5AA4F70B7C52}"/>
          </ac:picMkLst>
        </pc:picChg>
      </pc:sldChg>
      <pc:sldChg chg="new del">
        <pc:chgData name="Phong Lam - D17" userId="0e7d81a7-9d05-4beb-872c-277ab3fd7c16" providerId="ADAL" clId="{149EA7F7-2D5E-4B16-BDC5-917E2CE57705}" dt="2022-05-15T10:28:17.950" v="4443" actId="680"/>
        <pc:sldMkLst>
          <pc:docMk/>
          <pc:sldMk cId="3790698611" sldId="305"/>
        </pc:sldMkLst>
      </pc:sldChg>
      <pc:sldChg chg="new del">
        <pc:chgData name="Phong Lam - D17" userId="0e7d81a7-9d05-4beb-872c-277ab3fd7c16" providerId="ADAL" clId="{149EA7F7-2D5E-4B16-BDC5-917E2CE57705}" dt="2022-05-15T10:32:34.612" v="4638" actId="680"/>
        <pc:sldMkLst>
          <pc:docMk/>
          <pc:sldMk cId="752544966" sldId="306"/>
        </pc:sldMkLst>
      </pc:sldChg>
      <pc:sldChg chg="addSp delSp modSp add mod">
        <pc:chgData name="Phong Lam - D17" userId="0e7d81a7-9d05-4beb-872c-277ab3fd7c16" providerId="ADAL" clId="{149EA7F7-2D5E-4B16-BDC5-917E2CE57705}" dt="2022-05-15T17:03:11.214" v="16104" actId="113"/>
        <pc:sldMkLst>
          <pc:docMk/>
          <pc:sldMk cId="3343168295" sldId="306"/>
        </pc:sldMkLst>
        <pc:spChg chg="add mod">
          <ac:chgData name="Phong Lam - D17" userId="0e7d81a7-9d05-4beb-872c-277ab3fd7c16" providerId="ADAL" clId="{149EA7F7-2D5E-4B16-BDC5-917E2CE57705}" dt="2022-05-15T16:34:39.128" v="16042" actId="1076"/>
          <ac:spMkLst>
            <pc:docMk/>
            <pc:sldMk cId="3343168295" sldId="306"/>
            <ac:spMk id="4" creationId="{1D38A3DE-C0D9-6B29-ACDE-BB154F549704}"/>
          </ac:spMkLst>
        </pc:spChg>
        <pc:spChg chg="add del mod">
          <ac:chgData name="Phong Lam - D17" userId="0e7d81a7-9d05-4beb-872c-277ab3fd7c16" providerId="ADAL" clId="{149EA7F7-2D5E-4B16-BDC5-917E2CE57705}" dt="2022-05-15T16:28:21.642" v="15941" actId="478"/>
          <ac:spMkLst>
            <pc:docMk/>
            <pc:sldMk cId="3343168295" sldId="306"/>
            <ac:spMk id="15" creationId="{680D9BF5-04B7-2E5C-DF19-9C0D686FEAE6}"/>
          </ac:spMkLst>
        </pc:spChg>
        <pc:spChg chg="add mod">
          <ac:chgData name="Phong Lam - D17" userId="0e7d81a7-9d05-4beb-872c-277ab3fd7c16" providerId="ADAL" clId="{149EA7F7-2D5E-4B16-BDC5-917E2CE57705}" dt="2022-05-15T16:28:21.891" v="15942"/>
          <ac:spMkLst>
            <pc:docMk/>
            <pc:sldMk cId="3343168295" sldId="306"/>
            <ac:spMk id="16" creationId="{54C4E1B7-F438-7006-A2CE-9B3EBDC17C5E}"/>
          </ac:spMkLst>
        </pc:spChg>
        <pc:spChg chg="mod">
          <ac:chgData name="Phong Lam - D17" userId="0e7d81a7-9d05-4beb-872c-277ab3fd7c16" providerId="ADAL" clId="{149EA7F7-2D5E-4B16-BDC5-917E2CE57705}" dt="2022-05-15T17:03:11.214" v="16104" actId="113"/>
          <ac:spMkLst>
            <pc:docMk/>
            <pc:sldMk cId="3343168295" sldId="306"/>
            <ac:spMk id="709" creationId="{00000000-0000-0000-0000-000000000000}"/>
          </ac:spMkLst>
        </pc:spChg>
        <pc:spChg chg="mod">
          <ac:chgData name="Phong Lam - D17" userId="0e7d81a7-9d05-4beb-872c-277ab3fd7c16" providerId="ADAL" clId="{149EA7F7-2D5E-4B16-BDC5-917E2CE57705}" dt="2022-05-15T10:32:43.047" v="4659" actId="20577"/>
          <ac:spMkLst>
            <pc:docMk/>
            <pc:sldMk cId="3343168295" sldId="306"/>
            <ac:spMk id="710" creationId="{00000000-0000-0000-0000-000000000000}"/>
          </ac:spMkLst>
        </pc:spChg>
        <pc:picChg chg="add mod">
          <ac:chgData name="Phong Lam - D17" userId="0e7d81a7-9d05-4beb-872c-277ab3fd7c16" providerId="ADAL" clId="{149EA7F7-2D5E-4B16-BDC5-917E2CE57705}" dt="2022-05-15T10:39:47.278" v="5626" actId="14100"/>
          <ac:picMkLst>
            <pc:docMk/>
            <pc:sldMk cId="3343168295" sldId="306"/>
            <ac:picMk id="3" creationId="{94327A86-D3EE-0A73-E7A6-F7AC26274DB3}"/>
          </ac:picMkLst>
        </pc:picChg>
        <pc:picChg chg="del">
          <ac:chgData name="Phong Lam - D17" userId="0e7d81a7-9d05-4beb-872c-277ab3fd7c16" providerId="ADAL" clId="{149EA7F7-2D5E-4B16-BDC5-917E2CE57705}" dt="2022-05-15T10:33:24.970" v="4660" actId="478"/>
          <ac:picMkLst>
            <pc:docMk/>
            <pc:sldMk cId="3343168295" sldId="306"/>
            <ac:picMk id="13" creationId="{19917543-8F9B-085F-2F87-A682F5900470}"/>
          </ac:picMkLst>
        </pc:picChg>
        <pc:picChg chg="del">
          <ac:chgData name="Phong Lam - D17" userId="0e7d81a7-9d05-4beb-872c-277ab3fd7c16" providerId="ADAL" clId="{149EA7F7-2D5E-4B16-BDC5-917E2CE57705}" dt="2022-05-15T10:33:26.886" v="4661" actId="478"/>
          <ac:picMkLst>
            <pc:docMk/>
            <pc:sldMk cId="3343168295" sldId="306"/>
            <ac:picMk id="14" creationId="{A2D74A3D-446C-09C0-04BB-38A6683CB876}"/>
          </ac:picMkLst>
        </pc:picChg>
      </pc:sldChg>
      <pc:sldChg chg="addSp delSp modSp add mod">
        <pc:chgData name="Phong Lam - D17" userId="0e7d81a7-9d05-4beb-872c-277ab3fd7c16" providerId="ADAL" clId="{149EA7F7-2D5E-4B16-BDC5-917E2CE57705}" dt="2022-05-15T16:28:23.718" v="15943"/>
        <pc:sldMkLst>
          <pc:docMk/>
          <pc:sldMk cId="1727302303" sldId="307"/>
        </pc:sldMkLst>
        <pc:spChg chg="add del">
          <ac:chgData name="Phong Lam - D17" userId="0e7d81a7-9d05-4beb-872c-277ab3fd7c16" providerId="ADAL" clId="{149EA7F7-2D5E-4B16-BDC5-917E2CE57705}" dt="2022-05-15T10:42:05.863" v="5981" actId="478"/>
          <ac:spMkLst>
            <pc:docMk/>
            <pc:sldMk cId="1727302303" sldId="307"/>
            <ac:spMk id="2" creationId="{A16EE973-9EFD-37BD-5A90-3DDD245BA91E}"/>
          </ac:spMkLst>
        </pc:spChg>
        <pc:spChg chg="del">
          <ac:chgData name="Phong Lam - D17" userId="0e7d81a7-9d05-4beb-872c-277ab3fd7c16" providerId="ADAL" clId="{149EA7F7-2D5E-4B16-BDC5-917E2CE57705}" dt="2022-05-15T10:43:32.976" v="5992" actId="478"/>
          <ac:spMkLst>
            <pc:docMk/>
            <pc:sldMk cId="1727302303" sldId="307"/>
            <ac:spMk id="4" creationId="{1D38A3DE-C0D9-6B29-ACDE-BB154F549704}"/>
          </ac:spMkLst>
        </pc:spChg>
        <pc:spChg chg="add mod">
          <ac:chgData name="Phong Lam - D17" userId="0e7d81a7-9d05-4beb-872c-277ab3fd7c16" providerId="ADAL" clId="{149EA7F7-2D5E-4B16-BDC5-917E2CE57705}" dt="2022-05-15T10:42:10.384" v="5985" actId="14100"/>
          <ac:spMkLst>
            <pc:docMk/>
            <pc:sldMk cId="1727302303" sldId="307"/>
            <ac:spMk id="5" creationId="{D8C1B24E-F0C7-02E4-FAD6-0FB4954B5CBB}"/>
          </ac:spMkLst>
        </pc:spChg>
        <pc:spChg chg="add del mod">
          <ac:chgData name="Phong Lam - D17" userId="0e7d81a7-9d05-4beb-872c-277ab3fd7c16" providerId="ADAL" clId="{149EA7F7-2D5E-4B16-BDC5-917E2CE57705}" dt="2022-05-15T16:28:10.722" v="15939"/>
          <ac:spMkLst>
            <pc:docMk/>
            <pc:sldMk cId="1727302303" sldId="307"/>
            <ac:spMk id="19" creationId="{D84FB7BC-43F4-04C7-F776-2CA54EE253BF}"/>
          </ac:spMkLst>
        </pc:spChg>
        <pc:spChg chg="add mod">
          <ac:chgData name="Phong Lam - D17" userId="0e7d81a7-9d05-4beb-872c-277ab3fd7c16" providerId="ADAL" clId="{149EA7F7-2D5E-4B16-BDC5-917E2CE57705}" dt="2022-05-15T16:28:23.718" v="15943"/>
          <ac:spMkLst>
            <pc:docMk/>
            <pc:sldMk cId="1727302303" sldId="307"/>
            <ac:spMk id="20" creationId="{4A1BB7B7-BB94-40A8-8750-0BC5AEDB84D3}"/>
          </ac:spMkLst>
        </pc:spChg>
        <pc:spChg chg="mod">
          <ac:chgData name="Phong Lam - D17" userId="0e7d81a7-9d05-4beb-872c-277ab3fd7c16" providerId="ADAL" clId="{149EA7F7-2D5E-4B16-BDC5-917E2CE57705}" dt="2022-05-15T10:45:29.699" v="6392" actId="14100"/>
          <ac:spMkLst>
            <pc:docMk/>
            <pc:sldMk cId="1727302303" sldId="307"/>
            <ac:spMk id="709" creationId="{00000000-0000-0000-0000-000000000000}"/>
          </ac:spMkLst>
        </pc:spChg>
        <pc:spChg chg="mod">
          <ac:chgData name="Phong Lam - D17" userId="0e7d81a7-9d05-4beb-872c-277ab3fd7c16" providerId="ADAL" clId="{149EA7F7-2D5E-4B16-BDC5-917E2CE57705}" dt="2022-05-15T10:40:57.890" v="5778" actId="20577"/>
          <ac:spMkLst>
            <pc:docMk/>
            <pc:sldMk cId="1727302303" sldId="307"/>
            <ac:spMk id="710" creationId="{00000000-0000-0000-0000-000000000000}"/>
          </ac:spMkLst>
        </pc:spChg>
        <pc:picChg chg="del">
          <ac:chgData name="Phong Lam - D17" userId="0e7d81a7-9d05-4beb-872c-277ab3fd7c16" providerId="ADAL" clId="{149EA7F7-2D5E-4B16-BDC5-917E2CE57705}" dt="2022-05-15T10:41:58.471" v="5979" actId="478"/>
          <ac:picMkLst>
            <pc:docMk/>
            <pc:sldMk cId="1727302303" sldId="307"/>
            <ac:picMk id="3" creationId="{94327A86-D3EE-0A73-E7A6-F7AC26274DB3}"/>
          </ac:picMkLst>
        </pc:picChg>
        <pc:picChg chg="add mod">
          <ac:chgData name="Phong Lam - D17" userId="0e7d81a7-9d05-4beb-872c-277ab3fd7c16" providerId="ADAL" clId="{149EA7F7-2D5E-4B16-BDC5-917E2CE57705}" dt="2022-05-15T10:47:20.079" v="6394" actId="1076"/>
          <ac:picMkLst>
            <pc:docMk/>
            <pc:sldMk cId="1727302303" sldId="307"/>
            <ac:picMk id="7" creationId="{96DD10D0-6E1B-13F1-68E1-D23CA152B182}"/>
          </ac:picMkLst>
        </pc:picChg>
        <pc:picChg chg="add mod">
          <ac:chgData name="Phong Lam - D17" userId="0e7d81a7-9d05-4beb-872c-277ab3fd7c16" providerId="ADAL" clId="{149EA7F7-2D5E-4B16-BDC5-917E2CE57705}" dt="2022-05-15T10:47:24.178" v="6397" actId="1076"/>
          <ac:picMkLst>
            <pc:docMk/>
            <pc:sldMk cId="1727302303" sldId="307"/>
            <ac:picMk id="9" creationId="{3D84F631-E4D3-5F12-AB2D-AD5D40200BF0}"/>
          </ac:picMkLst>
        </pc:picChg>
        <pc:picChg chg="add del mod">
          <ac:chgData name="Phong Lam - D17" userId="0e7d81a7-9d05-4beb-872c-277ab3fd7c16" providerId="ADAL" clId="{149EA7F7-2D5E-4B16-BDC5-917E2CE57705}" dt="2022-05-15T10:47:26.294" v="6398" actId="478"/>
          <ac:picMkLst>
            <pc:docMk/>
            <pc:sldMk cId="1727302303" sldId="307"/>
            <ac:picMk id="18" creationId="{720B19B0-7555-C8AA-0F02-0EC6145A631E}"/>
          </ac:picMkLst>
        </pc:picChg>
      </pc:sldChg>
      <pc:sldChg chg="addSp delSp modSp add mod">
        <pc:chgData name="Phong Lam - D17" userId="0e7d81a7-9d05-4beb-872c-277ab3fd7c16" providerId="ADAL" clId="{149EA7F7-2D5E-4B16-BDC5-917E2CE57705}" dt="2022-05-15T16:28:24.843" v="15945"/>
        <pc:sldMkLst>
          <pc:docMk/>
          <pc:sldMk cId="3786834342" sldId="308"/>
        </pc:sldMkLst>
        <pc:spChg chg="add del mod">
          <ac:chgData name="Phong Lam - D17" userId="0e7d81a7-9d05-4beb-872c-277ab3fd7c16" providerId="ADAL" clId="{149EA7F7-2D5E-4B16-BDC5-917E2CE57705}" dt="2022-05-15T10:51:03.062" v="6492" actId="478"/>
          <ac:spMkLst>
            <pc:docMk/>
            <pc:sldMk cId="3786834342" sldId="308"/>
            <ac:spMk id="15" creationId="{1E067BC4-4F8A-02C1-40A1-DF2E3C0C618B}"/>
          </ac:spMkLst>
        </pc:spChg>
        <pc:spChg chg="add del mod">
          <ac:chgData name="Phong Lam - D17" userId="0e7d81a7-9d05-4beb-872c-277ab3fd7c16" providerId="ADAL" clId="{149EA7F7-2D5E-4B16-BDC5-917E2CE57705}" dt="2022-05-15T10:56:41.004" v="6723" actId="478"/>
          <ac:spMkLst>
            <pc:docMk/>
            <pc:sldMk cId="3786834342" sldId="308"/>
            <ac:spMk id="20" creationId="{978BD362-B30B-3A9F-1054-5A2CFC6082A1}"/>
          </ac:spMkLst>
        </pc:spChg>
        <pc:spChg chg="add mod">
          <ac:chgData name="Phong Lam - D17" userId="0e7d81a7-9d05-4beb-872c-277ab3fd7c16" providerId="ADAL" clId="{149EA7F7-2D5E-4B16-BDC5-917E2CE57705}" dt="2022-05-15T16:28:24.843" v="15945"/>
          <ac:spMkLst>
            <pc:docMk/>
            <pc:sldMk cId="3786834342" sldId="308"/>
            <ac:spMk id="25" creationId="{4F55C2DE-09D2-25BA-3925-63ED5FE55429}"/>
          </ac:spMkLst>
        </pc:spChg>
        <pc:spChg chg="del mod">
          <ac:chgData name="Phong Lam - D17" userId="0e7d81a7-9d05-4beb-872c-277ab3fd7c16" providerId="ADAL" clId="{149EA7F7-2D5E-4B16-BDC5-917E2CE57705}" dt="2022-05-15T10:56:46.789" v="6726" actId="478"/>
          <ac:spMkLst>
            <pc:docMk/>
            <pc:sldMk cId="3786834342" sldId="308"/>
            <ac:spMk id="709" creationId="{00000000-0000-0000-0000-000000000000}"/>
          </ac:spMkLst>
        </pc:spChg>
        <pc:spChg chg="mod">
          <ac:chgData name="Phong Lam - D17" userId="0e7d81a7-9d05-4beb-872c-277ab3fd7c16" providerId="ADAL" clId="{149EA7F7-2D5E-4B16-BDC5-917E2CE57705}" dt="2022-05-15T10:57:58.815" v="6803" actId="20577"/>
          <ac:spMkLst>
            <pc:docMk/>
            <pc:sldMk cId="3786834342" sldId="308"/>
            <ac:spMk id="710" creationId="{00000000-0000-0000-0000-000000000000}"/>
          </ac:spMkLst>
        </pc:spChg>
        <pc:picChg chg="add del mod">
          <ac:chgData name="Phong Lam - D17" userId="0e7d81a7-9d05-4beb-872c-277ab3fd7c16" providerId="ADAL" clId="{149EA7F7-2D5E-4B16-BDC5-917E2CE57705}" dt="2022-05-15T10:52:37.387" v="6544" actId="478"/>
          <ac:picMkLst>
            <pc:docMk/>
            <pc:sldMk cId="3786834342" sldId="308"/>
            <ac:picMk id="4" creationId="{A1CDEEBB-0C9E-9143-9BFC-244FAA6635A1}"/>
          </ac:picMkLst>
        </pc:picChg>
        <pc:picChg chg="del">
          <ac:chgData name="Phong Lam - D17" userId="0e7d81a7-9d05-4beb-872c-277ab3fd7c16" providerId="ADAL" clId="{149EA7F7-2D5E-4B16-BDC5-917E2CE57705}" dt="2022-05-15T10:47:52.093" v="6419" actId="478"/>
          <ac:picMkLst>
            <pc:docMk/>
            <pc:sldMk cId="3786834342" sldId="308"/>
            <ac:picMk id="7" creationId="{96DD10D0-6E1B-13F1-68E1-D23CA152B182}"/>
          </ac:picMkLst>
        </pc:picChg>
        <pc:picChg chg="del">
          <ac:chgData name="Phong Lam - D17" userId="0e7d81a7-9d05-4beb-872c-277ab3fd7c16" providerId="ADAL" clId="{149EA7F7-2D5E-4B16-BDC5-917E2CE57705}" dt="2022-05-15T10:47:53.401" v="6420" actId="478"/>
          <ac:picMkLst>
            <pc:docMk/>
            <pc:sldMk cId="3786834342" sldId="308"/>
            <ac:picMk id="9" creationId="{3D84F631-E4D3-5F12-AB2D-AD5D40200BF0}"/>
          </ac:picMkLst>
        </pc:picChg>
        <pc:picChg chg="add mod">
          <ac:chgData name="Phong Lam - D17" userId="0e7d81a7-9d05-4beb-872c-277ab3fd7c16" providerId="ADAL" clId="{149EA7F7-2D5E-4B16-BDC5-917E2CE57705}" dt="2022-05-15T10:56:56.287" v="6730" actId="1076"/>
          <ac:picMkLst>
            <pc:docMk/>
            <pc:sldMk cId="3786834342" sldId="308"/>
            <ac:picMk id="10" creationId="{E3A96F7A-9976-A12E-B854-62DFC06D3B22}"/>
          </ac:picMkLst>
        </pc:picChg>
        <pc:picChg chg="add mod">
          <ac:chgData name="Phong Lam - D17" userId="0e7d81a7-9d05-4beb-872c-277ab3fd7c16" providerId="ADAL" clId="{149EA7F7-2D5E-4B16-BDC5-917E2CE57705}" dt="2022-05-15T10:57:01.656" v="6733" actId="1076"/>
          <ac:picMkLst>
            <pc:docMk/>
            <pc:sldMk cId="3786834342" sldId="308"/>
            <ac:picMk id="12" creationId="{F3B010EF-78FB-368F-7C98-0346048CFA4A}"/>
          </ac:picMkLst>
        </pc:picChg>
        <pc:picChg chg="add del mod">
          <ac:chgData name="Phong Lam - D17" userId="0e7d81a7-9d05-4beb-872c-277ab3fd7c16" providerId="ADAL" clId="{149EA7F7-2D5E-4B16-BDC5-917E2CE57705}" dt="2022-05-15T10:50:58.148" v="6488" actId="478"/>
          <ac:picMkLst>
            <pc:docMk/>
            <pc:sldMk cId="3786834342" sldId="308"/>
            <ac:picMk id="6146" creationId="{9805F00E-F4F9-E8FB-6246-73307ABDF311}"/>
          </ac:picMkLst>
        </pc:picChg>
        <pc:picChg chg="add del mod">
          <ac:chgData name="Phong Lam - D17" userId="0e7d81a7-9d05-4beb-872c-277ab3fd7c16" providerId="ADAL" clId="{149EA7F7-2D5E-4B16-BDC5-917E2CE57705}" dt="2022-05-15T10:56:33.035" v="6717" actId="478"/>
          <ac:picMkLst>
            <pc:docMk/>
            <pc:sldMk cId="3786834342" sldId="308"/>
            <ac:picMk id="6148" creationId="{77114B5D-225A-EC88-1A7B-3C803C22D628}"/>
          </ac:picMkLst>
        </pc:picChg>
      </pc:sldChg>
      <pc:sldChg chg="addSp delSp modSp add mod">
        <pc:chgData name="Phong Lam - D17" userId="0e7d81a7-9d05-4beb-872c-277ab3fd7c16" providerId="ADAL" clId="{149EA7F7-2D5E-4B16-BDC5-917E2CE57705}" dt="2022-05-15T17:04:18.839" v="16108" actId="1076"/>
        <pc:sldMkLst>
          <pc:docMk/>
          <pc:sldMk cId="2069843792" sldId="309"/>
        </pc:sldMkLst>
        <pc:spChg chg="add del mod">
          <ac:chgData name="Phong Lam - D17" userId="0e7d81a7-9d05-4beb-872c-277ab3fd7c16" providerId="ADAL" clId="{149EA7F7-2D5E-4B16-BDC5-917E2CE57705}" dt="2022-05-15T11:01:46.227" v="6988" actId="478"/>
          <ac:spMkLst>
            <pc:docMk/>
            <pc:sldMk cId="2069843792" sldId="309"/>
            <ac:spMk id="2" creationId="{5AB2AF98-7F2A-A46F-AA04-BC2C15FCD2A5}"/>
          </ac:spMkLst>
        </pc:spChg>
        <pc:spChg chg="del">
          <ac:chgData name="Phong Lam - D17" userId="0e7d81a7-9d05-4beb-872c-277ab3fd7c16" providerId="ADAL" clId="{149EA7F7-2D5E-4B16-BDC5-917E2CE57705}" dt="2022-05-15T11:01:46.227" v="6988" actId="478"/>
          <ac:spMkLst>
            <pc:docMk/>
            <pc:sldMk cId="2069843792" sldId="309"/>
            <ac:spMk id="5" creationId="{D8C1B24E-F0C7-02E4-FAD6-0FB4954B5CBB}"/>
          </ac:spMkLst>
        </pc:spChg>
        <pc:spChg chg="add del mod">
          <ac:chgData name="Phong Lam - D17" userId="0e7d81a7-9d05-4beb-872c-277ab3fd7c16" providerId="ADAL" clId="{149EA7F7-2D5E-4B16-BDC5-917E2CE57705}" dt="2022-05-15T11:06:45.672" v="7587" actId="478"/>
          <ac:spMkLst>
            <pc:docMk/>
            <pc:sldMk cId="2069843792" sldId="309"/>
            <ac:spMk id="6" creationId="{10BF4945-8680-C1CD-FE5A-75C41DC9646C}"/>
          </ac:spMkLst>
        </pc:spChg>
        <pc:spChg chg="add del mod">
          <ac:chgData name="Phong Lam - D17" userId="0e7d81a7-9d05-4beb-872c-277ab3fd7c16" providerId="ADAL" clId="{149EA7F7-2D5E-4B16-BDC5-917E2CE57705}" dt="2022-05-15T11:06:01.757" v="7585" actId="478"/>
          <ac:spMkLst>
            <pc:docMk/>
            <pc:sldMk cId="2069843792" sldId="309"/>
            <ac:spMk id="7" creationId="{5B8F04DC-3875-FD64-9932-0AE525258598}"/>
          </ac:spMkLst>
        </pc:spChg>
        <pc:spChg chg="add mod">
          <ac:chgData name="Phong Lam - D17" userId="0e7d81a7-9d05-4beb-872c-277ab3fd7c16" providerId="ADAL" clId="{149EA7F7-2D5E-4B16-BDC5-917E2CE57705}" dt="2022-05-15T17:04:18.839" v="16108" actId="1076"/>
          <ac:spMkLst>
            <pc:docMk/>
            <pc:sldMk cId="2069843792" sldId="309"/>
            <ac:spMk id="8" creationId="{9E5F24F7-0A11-0C0C-8B38-73B6C622ABE4}"/>
          </ac:spMkLst>
        </pc:spChg>
        <pc:spChg chg="add del mod">
          <ac:chgData name="Phong Lam - D17" userId="0e7d81a7-9d05-4beb-872c-277ab3fd7c16" providerId="ADAL" clId="{149EA7F7-2D5E-4B16-BDC5-917E2CE57705}" dt="2022-05-15T11:01:46.227" v="6988" actId="478"/>
          <ac:spMkLst>
            <pc:docMk/>
            <pc:sldMk cId="2069843792" sldId="309"/>
            <ac:spMk id="14" creationId="{2754DC28-135E-6A4C-2718-1AE6D9FCB1C0}"/>
          </ac:spMkLst>
        </pc:spChg>
        <pc:spChg chg="add del mod">
          <ac:chgData name="Phong Lam - D17" userId="0e7d81a7-9d05-4beb-872c-277ab3fd7c16" providerId="ADAL" clId="{149EA7F7-2D5E-4B16-BDC5-917E2CE57705}" dt="2022-05-15T11:01:46.227" v="6988" actId="478"/>
          <ac:spMkLst>
            <pc:docMk/>
            <pc:sldMk cId="2069843792" sldId="309"/>
            <ac:spMk id="15" creationId="{71A6B6F0-2610-F67B-7470-40B62F3C32E0}"/>
          </ac:spMkLst>
        </pc:spChg>
        <pc:spChg chg="add del mod">
          <ac:chgData name="Phong Lam - D17" userId="0e7d81a7-9d05-4beb-872c-277ab3fd7c16" providerId="ADAL" clId="{149EA7F7-2D5E-4B16-BDC5-917E2CE57705}" dt="2022-05-15T11:06:45.672" v="7587" actId="478"/>
          <ac:spMkLst>
            <pc:docMk/>
            <pc:sldMk cId="2069843792" sldId="309"/>
            <ac:spMk id="19" creationId="{825C292B-8186-6A5C-1366-3C6DDBF1C5B9}"/>
          </ac:spMkLst>
        </pc:spChg>
        <pc:spChg chg="add del mod">
          <ac:chgData name="Phong Lam - D17" userId="0e7d81a7-9d05-4beb-872c-277ab3fd7c16" providerId="ADAL" clId="{149EA7F7-2D5E-4B16-BDC5-917E2CE57705}" dt="2022-05-15T11:05:40.265" v="7584" actId="478"/>
          <ac:spMkLst>
            <pc:docMk/>
            <pc:sldMk cId="2069843792" sldId="309"/>
            <ac:spMk id="20" creationId="{B4F1E8C0-1905-D873-6C43-B4DE1FFB3C18}"/>
          </ac:spMkLst>
        </pc:spChg>
        <pc:spChg chg="add mod">
          <ac:chgData name="Phong Lam - D17" userId="0e7d81a7-9d05-4beb-872c-277ab3fd7c16" providerId="ADAL" clId="{149EA7F7-2D5E-4B16-BDC5-917E2CE57705}" dt="2022-05-15T16:28:25.382" v="15946"/>
          <ac:spMkLst>
            <pc:docMk/>
            <pc:sldMk cId="2069843792" sldId="309"/>
            <ac:spMk id="24" creationId="{5C96F44E-C908-8B10-8D22-113077D7B6DA}"/>
          </ac:spMkLst>
        </pc:spChg>
        <pc:spChg chg="mod">
          <ac:chgData name="Phong Lam - D17" userId="0e7d81a7-9d05-4beb-872c-277ab3fd7c16" providerId="ADAL" clId="{149EA7F7-2D5E-4B16-BDC5-917E2CE57705}" dt="2022-05-15T10:58:33.357" v="6914" actId="20577"/>
          <ac:spMkLst>
            <pc:docMk/>
            <pc:sldMk cId="2069843792" sldId="309"/>
            <ac:spMk id="710" creationId="{00000000-0000-0000-0000-000000000000}"/>
          </ac:spMkLst>
        </pc:spChg>
        <pc:picChg chg="add del mod">
          <ac:chgData name="Phong Lam - D17" userId="0e7d81a7-9d05-4beb-872c-277ab3fd7c16" providerId="ADAL" clId="{149EA7F7-2D5E-4B16-BDC5-917E2CE57705}" dt="2022-05-15T11:02:26.231" v="6992" actId="478"/>
          <ac:picMkLst>
            <pc:docMk/>
            <pc:sldMk cId="2069843792" sldId="309"/>
            <ac:picMk id="4" creationId="{E441190E-EC9B-9245-A6C7-443CF472292D}"/>
          </ac:picMkLst>
        </pc:picChg>
        <pc:picChg chg="del">
          <ac:chgData name="Phong Lam - D17" userId="0e7d81a7-9d05-4beb-872c-277ab3fd7c16" providerId="ADAL" clId="{149EA7F7-2D5E-4B16-BDC5-917E2CE57705}" dt="2022-05-15T10:58:36.241" v="6916" actId="478"/>
          <ac:picMkLst>
            <pc:docMk/>
            <pc:sldMk cId="2069843792" sldId="309"/>
            <ac:picMk id="10" creationId="{E3A96F7A-9976-A12E-B854-62DFC06D3B22}"/>
          </ac:picMkLst>
        </pc:picChg>
        <pc:picChg chg="del mod">
          <ac:chgData name="Phong Lam - D17" userId="0e7d81a7-9d05-4beb-872c-277ab3fd7c16" providerId="ADAL" clId="{149EA7F7-2D5E-4B16-BDC5-917E2CE57705}" dt="2022-05-15T10:58:37.675" v="6917" actId="478"/>
          <ac:picMkLst>
            <pc:docMk/>
            <pc:sldMk cId="2069843792" sldId="309"/>
            <ac:picMk id="12" creationId="{F3B010EF-78FB-368F-7C98-0346048CFA4A}"/>
          </ac:picMkLst>
        </pc:picChg>
        <pc:picChg chg="add del mod">
          <ac:chgData name="Phong Lam - D17" userId="0e7d81a7-9d05-4beb-872c-277ab3fd7c16" providerId="ADAL" clId="{149EA7F7-2D5E-4B16-BDC5-917E2CE57705}" dt="2022-05-15T11:01:43.977" v="6987" actId="478"/>
          <ac:picMkLst>
            <pc:docMk/>
            <pc:sldMk cId="2069843792" sldId="309"/>
            <ac:picMk id="13" creationId="{B00208BD-B1E3-73B7-A502-4090E0B8CCE2}"/>
          </ac:picMkLst>
        </pc:picChg>
        <pc:picChg chg="add mod">
          <ac:chgData name="Phong Lam - D17" userId="0e7d81a7-9d05-4beb-872c-277ab3fd7c16" providerId="ADAL" clId="{149EA7F7-2D5E-4B16-BDC5-917E2CE57705}" dt="2022-05-15T11:42:29.194" v="8015" actId="1076"/>
          <ac:picMkLst>
            <pc:docMk/>
            <pc:sldMk cId="2069843792" sldId="309"/>
            <ac:picMk id="7170" creationId="{682C10FA-5D16-809D-721D-FE2D912ED150}"/>
          </ac:picMkLst>
        </pc:picChg>
      </pc:sldChg>
      <pc:sldChg chg="new del">
        <pc:chgData name="Phong Lam - D17" userId="0e7d81a7-9d05-4beb-872c-277ab3fd7c16" providerId="ADAL" clId="{149EA7F7-2D5E-4B16-BDC5-917E2CE57705}" dt="2022-05-15T10:57:25.695" v="6736" actId="47"/>
        <pc:sldMkLst>
          <pc:docMk/>
          <pc:sldMk cId="3579573439" sldId="309"/>
        </pc:sldMkLst>
      </pc:sldChg>
      <pc:sldChg chg="new del">
        <pc:chgData name="Phong Lam - D17" userId="0e7d81a7-9d05-4beb-872c-277ab3fd7c16" providerId="ADAL" clId="{149EA7F7-2D5E-4B16-BDC5-917E2CE57705}" dt="2022-05-15T11:42:36.476" v="8017" actId="47"/>
        <pc:sldMkLst>
          <pc:docMk/>
          <pc:sldMk cId="361018562" sldId="310"/>
        </pc:sldMkLst>
      </pc:sldChg>
      <pc:sldChg chg="modSp add del mod">
        <pc:chgData name="Phong Lam - D17" userId="0e7d81a7-9d05-4beb-872c-277ab3fd7c16" providerId="ADAL" clId="{149EA7F7-2D5E-4B16-BDC5-917E2CE57705}" dt="2022-05-15T10:57:50.497" v="6790" actId="47"/>
        <pc:sldMkLst>
          <pc:docMk/>
          <pc:sldMk cId="1116440360" sldId="310"/>
        </pc:sldMkLst>
        <pc:spChg chg="mod">
          <ac:chgData name="Phong Lam - D17" userId="0e7d81a7-9d05-4beb-872c-277ab3fd7c16" providerId="ADAL" clId="{149EA7F7-2D5E-4B16-BDC5-917E2CE57705}" dt="2022-05-15T10:57:40.087" v="6789" actId="20577"/>
          <ac:spMkLst>
            <pc:docMk/>
            <pc:sldMk cId="1116440360" sldId="310"/>
            <ac:spMk id="710" creationId="{00000000-0000-0000-0000-000000000000}"/>
          </ac:spMkLst>
        </pc:spChg>
      </pc:sldChg>
      <pc:sldChg chg="addSp delSp modSp add mod">
        <pc:chgData name="Phong Lam - D17" userId="0e7d81a7-9d05-4beb-872c-277ab3fd7c16" providerId="ADAL" clId="{149EA7F7-2D5E-4B16-BDC5-917E2CE57705}" dt="2022-05-15T16:28:25.899" v="15947"/>
        <pc:sldMkLst>
          <pc:docMk/>
          <pc:sldMk cId="3397873573" sldId="310"/>
        </pc:sldMkLst>
        <pc:spChg chg="add mod">
          <ac:chgData name="Phong Lam - D17" userId="0e7d81a7-9d05-4beb-872c-277ab3fd7c16" providerId="ADAL" clId="{149EA7F7-2D5E-4B16-BDC5-917E2CE57705}" dt="2022-05-15T11:47:56.776" v="8104" actId="164"/>
          <ac:spMkLst>
            <pc:docMk/>
            <pc:sldMk cId="3397873573" sldId="310"/>
            <ac:spMk id="4" creationId="{75784BBB-128B-26B7-A852-D2D9DB6F365F}"/>
          </ac:spMkLst>
        </pc:spChg>
        <pc:spChg chg="mod">
          <ac:chgData name="Phong Lam - D17" userId="0e7d81a7-9d05-4beb-872c-277ab3fd7c16" providerId="ADAL" clId="{149EA7F7-2D5E-4B16-BDC5-917E2CE57705}" dt="2022-05-15T11:48:18.955" v="8113" actId="1076"/>
          <ac:spMkLst>
            <pc:docMk/>
            <pc:sldMk cId="3397873573" sldId="310"/>
            <ac:spMk id="8" creationId="{9E5F24F7-0A11-0C0C-8B38-73B6C622ABE4}"/>
          </ac:spMkLst>
        </pc:spChg>
        <pc:spChg chg="add mod">
          <ac:chgData name="Phong Lam - D17" userId="0e7d81a7-9d05-4beb-872c-277ab3fd7c16" providerId="ADAL" clId="{149EA7F7-2D5E-4B16-BDC5-917E2CE57705}" dt="2022-05-15T11:47:56.776" v="8104" actId="164"/>
          <ac:spMkLst>
            <pc:docMk/>
            <pc:sldMk cId="3397873573" sldId="310"/>
            <ac:spMk id="15" creationId="{BD3553E8-74D5-B7B0-6D9A-BDDDF4D128D8}"/>
          </ac:spMkLst>
        </pc:spChg>
        <pc:spChg chg="add mod">
          <ac:chgData name="Phong Lam - D17" userId="0e7d81a7-9d05-4beb-872c-277ab3fd7c16" providerId="ADAL" clId="{149EA7F7-2D5E-4B16-BDC5-917E2CE57705}" dt="2022-05-15T11:47:56.776" v="8104" actId="164"/>
          <ac:spMkLst>
            <pc:docMk/>
            <pc:sldMk cId="3397873573" sldId="310"/>
            <ac:spMk id="16" creationId="{1B1CCA70-4FA0-7F4A-CB45-B0D3B1FAFC7F}"/>
          </ac:spMkLst>
        </pc:spChg>
        <pc:spChg chg="add mod">
          <ac:chgData name="Phong Lam - D17" userId="0e7d81a7-9d05-4beb-872c-277ab3fd7c16" providerId="ADAL" clId="{149EA7F7-2D5E-4B16-BDC5-917E2CE57705}" dt="2022-05-15T16:28:25.899" v="15947"/>
          <ac:spMkLst>
            <pc:docMk/>
            <pc:sldMk cId="3397873573" sldId="310"/>
            <ac:spMk id="19" creationId="{A9453E15-205A-4631-AB03-F812DB0690F8}"/>
          </ac:spMkLst>
        </pc:spChg>
        <pc:grpChg chg="add mod">
          <ac:chgData name="Phong Lam - D17" userId="0e7d81a7-9d05-4beb-872c-277ab3fd7c16" providerId="ADAL" clId="{149EA7F7-2D5E-4B16-BDC5-917E2CE57705}" dt="2022-05-15T11:47:51.216" v="8103" actId="164"/>
          <ac:grpSpMkLst>
            <pc:docMk/>
            <pc:sldMk cId="3397873573" sldId="310"/>
            <ac:grpSpMk id="5" creationId="{0E23ABEF-7093-5366-AAD8-7C2EE6E99326}"/>
          </ac:grpSpMkLst>
        </pc:grpChg>
        <pc:grpChg chg="add mod">
          <ac:chgData name="Phong Lam - D17" userId="0e7d81a7-9d05-4beb-872c-277ab3fd7c16" providerId="ADAL" clId="{149EA7F7-2D5E-4B16-BDC5-917E2CE57705}" dt="2022-05-15T11:48:00.566" v="8106" actId="14100"/>
          <ac:grpSpMkLst>
            <pc:docMk/>
            <pc:sldMk cId="3397873573" sldId="310"/>
            <ac:grpSpMk id="6" creationId="{7A3D23DE-BDFE-2DBB-7DA4-B2E6AB54405C}"/>
          </ac:grpSpMkLst>
        </pc:grpChg>
        <pc:picChg chg="add mod">
          <ac:chgData name="Phong Lam - D17" userId="0e7d81a7-9d05-4beb-872c-277ab3fd7c16" providerId="ADAL" clId="{149EA7F7-2D5E-4B16-BDC5-917E2CE57705}" dt="2022-05-15T11:47:56.776" v="8104" actId="164"/>
          <ac:picMkLst>
            <pc:docMk/>
            <pc:sldMk cId="3397873573" sldId="310"/>
            <ac:picMk id="3" creationId="{BF7F143E-9B4E-656B-A1C3-1C02EB6EF804}"/>
          </ac:picMkLst>
        </pc:picChg>
        <pc:picChg chg="add del mod">
          <ac:chgData name="Phong Lam - D17" userId="0e7d81a7-9d05-4beb-872c-277ab3fd7c16" providerId="ADAL" clId="{149EA7F7-2D5E-4B16-BDC5-917E2CE57705}" dt="2022-05-15T11:44:00.092" v="8089" actId="478"/>
          <ac:picMkLst>
            <pc:docMk/>
            <pc:sldMk cId="3397873573" sldId="310"/>
            <ac:picMk id="11" creationId="{139C6BEB-7952-E6B3-BE2D-79C3E83E6C83}"/>
          </ac:picMkLst>
        </pc:picChg>
        <pc:picChg chg="del">
          <ac:chgData name="Phong Lam - D17" userId="0e7d81a7-9d05-4beb-872c-277ab3fd7c16" providerId="ADAL" clId="{149EA7F7-2D5E-4B16-BDC5-917E2CE57705}" dt="2022-05-15T11:43:14.446" v="8085" actId="478"/>
          <ac:picMkLst>
            <pc:docMk/>
            <pc:sldMk cId="3397873573" sldId="310"/>
            <ac:picMk id="7170" creationId="{682C10FA-5D16-809D-721D-FE2D912ED150}"/>
          </ac:picMkLst>
        </pc:picChg>
      </pc:sldChg>
      <pc:sldChg chg="addSp delSp modSp add mod">
        <pc:chgData name="Phong Lam - D17" userId="0e7d81a7-9d05-4beb-872c-277ab3fd7c16" providerId="ADAL" clId="{149EA7F7-2D5E-4B16-BDC5-917E2CE57705}" dt="2022-05-15T16:28:26.510" v="15948"/>
        <pc:sldMkLst>
          <pc:docMk/>
          <pc:sldMk cId="3094408070" sldId="311"/>
        </pc:sldMkLst>
        <pc:spChg chg="del">
          <ac:chgData name="Phong Lam - D17" userId="0e7d81a7-9d05-4beb-872c-277ab3fd7c16" providerId="ADAL" clId="{149EA7F7-2D5E-4B16-BDC5-917E2CE57705}" dt="2022-05-15T11:52:04.297" v="8116" actId="478"/>
          <ac:spMkLst>
            <pc:docMk/>
            <pc:sldMk cId="3094408070" sldId="311"/>
            <ac:spMk id="8" creationId="{9E5F24F7-0A11-0C0C-8B38-73B6C622ABE4}"/>
          </ac:spMkLst>
        </pc:spChg>
        <pc:spChg chg="add mod">
          <ac:chgData name="Phong Lam - D17" userId="0e7d81a7-9d05-4beb-872c-277ab3fd7c16" providerId="ADAL" clId="{149EA7F7-2D5E-4B16-BDC5-917E2CE57705}" dt="2022-05-15T11:53:33.497" v="8236" actId="20577"/>
          <ac:spMkLst>
            <pc:docMk/>
            <pc:sldMk cId="3094408070" sldId="311"/>
            <ac:spMk id="17" creationId="{EE934814-5134-4734-3313-EC75A43AF523}"/>
          </ac:spMkLst>
        </pc:spChg>
        <pc:spChg chg="add mod">
          <ac:chgData name="Phong Lam - D17" userId="0e7d81a7-9d05-4beb-872c-277ab3fd7c16" providerId="ADAL" clId="{149EA7F7-2D5E-4B16-BDC5-917E2CE57705}" dt="2022-05-15T16:28:26.510" v="15948"/>
          <ac:spMkLst>
            <pc:docMk/>
            <pc:sldMk cId="3094408070" sldId="311"/>
            <ac:spMk id="19" creationId="{63EFF9BC-7092-3B82-9A93-A303F3B6A18D}"/>
          </ac:spMkLst>
        </pc:spChg>
        <pc:grpChg chg="del">
          <ac:chgData name="Phong Lam - D17" userId="0e7d81a7-9d05-4beb-872c-277ab3fd7c16" providerId="ADAL" clId="{149EA7F7-2D5E-4B16-BDC5-917E2CE57705}" dt="2022-05-15T11:52:04.297" v="8116" actId="478"/>
          <ac:grpSpMkLst>
            <pc:docMk/>
            <pc:sldMk cId="3094408070" sldId="311"/>
            <ac:grpSpMk id="6" creationId="{7A3D23DE-BDFE-2DBB-7DA4-B2E6AB54405C}"/>
          </ac:grpSpMkLst>
        </pc:grpChg>
        <pc:picChg chg="add mod">
          <ac:chgData name="Phong Lam - D17" userId="0e7d81a7-9d05-4beb-872c-277ab3fd7c16" providerId="ADAL" clId="{149EA7F7-2D5E-4B16-BDC5-917E2CE57705}" dt="2022-05-15T11:52:54.256" v="8127" actId="14100"/>
          <ac:picMkLst>
            <pc:docMk/>
            <pc:sldMk cId="3094408070" sldId="311"/>
            <ac:picMk id="18" creationId="{BCCBA3D9-691A-E767-6173-9072FB38E28D}"/>
          </ac:picMkLst>
        </pc:picChg>
      </pc:sldChg>
      <pc:sldChg chg="addSp delSp modSp add mod">
        <pc:chgData name="Phong Lam - D17" userId="0e7d81a7-9d05-4beb-872c-277ab3fd7c16" providerId="ADAL" clId="{149EA7F7-2D5E-4B16-BDC5-917E2CE57705}" dt="2022-05-15T16:28:27.077" v="15949"/>
        <pc:sldMkLst>
          <pc:docMk/>
          <pc:sldMk cId="418637429" sldId="312"/>
        </pc:sldMkLst>
        <pc:spChg chg="add mod">
          <ac:chgData name="Phong Lam - D17" userId="0e7d81a7-9d05-4beb-872c-277ab3fd7c16" providerId="ADAL" clId="{149EA7F7-2D5E-4B16-BDC5-917E2CE57705}" dt="2022-05-15T11:59:15.584" v="8646" actId="20577"/>
          <ac:spMkLst>
            <pc:docMk/>
            <pc:sldMk cId="418637429" sldId="312"/>
            <ac:spMk id="16" creationId="{97F36341-32A5-9E99-F9B3-D9B7EA2F6760}"/>
          </ac:spMkLst>
        </pc:spChg>
        <pc:spChg chg="mod ord">
          <ac:chgData name="Phong Lam - D17" userId="0e7d81a7-9d05-4beb-872c-277ab3fd7c16" providerId="ADAL" clId="{149EA7F7-2D5E-4B16-BDC5-917E2CE57705}" dt="2022-05-15T12:32:03.249" v="8817" actId="14100"/>
          <ac:spMkLst>
            <pc:docMk/>
            <pc:sldMk cId="418637429" sldId="312"/>
            <ac:spMk id="17" creationId="{EE934814-5134-4734-3313-EC75A43AF523}"/>
          </ac:spMkLst>
        </pc:spChg>
        <pc:spChg chg="add mod">
          <ac:chgData name="Phong Lam - D17" userId="0e7d81a7-9d05-4beb-872c-277ab3fd7c16" providerId="ADAL" clId="{149EA7F7-2D5E-4B16-BDC5-917E2CE57705}" dt="2022-05-15T16:28:27.077" v="15949"/>
          <ac:spMkLst>
            <pc:docMk/>
            <pc:sldMk cId="418637429" sldId="312"/>
            <ac:spMk id="19" creationId="{398E5B6A-53B6-2F5F-3442-853E37B16445}"/>
          </ac:spMkLst>
        </pc:spChg>
        <pc:picChg chg="add mod modCrop">
          <ac:chgData name="Phong Lam - D17" userId="0e7d81a7-9d05-4beb-872c-277ab3fd7c16" providerId="ADAL" clId="{149EA7F7-2D5E-4B16-BDC5-917E2CE57705}" dt="2022-05-15T11:58:16.227" v="8608" actId="1076"/>
          <ac:picMkLst>
            <pc:docMk/>
            <pc:sldMk cId="418637429" sldId="312"/>
            <ac:picMk id="3" creationId="{0935E5AB-418A-B110-84FC-04328F2D1DF9}"/>
          </ac:picMkLst>
        </pc:picChg>
        <pc:picChg chg="add mod">
          <ac:chgData name="Phong Lam - D17" userId="0e7d81a7-9d05-4beb-872c-277ab3fd7c16" providerId="ADAL" clId="{149EA7F7-2D5E-4B16-BDC5-917E2CE57705}" dt="2022-05-15T11:58:17.993" v="8609" actId="1076"/>
          <ac:picMkLst>
            <pc:docMk/>
            <pc:sldMk cId="418637429" sldId="312"/>
            <ac:picMk id="5" creationId="{8CB033A8-CE57-457A-50D3-5E440BD91ACC}"/>
          </ac:picMkLst>
        </pc:picChg>
        <pc:picChg chg="add del mod modCrop">
          <ac:chgData name="Phong Lam - D17" userId="0e7d81a7-9d05-4beb-872c-277ab3fd7c16" providerId="ADAL" clId="{149EA7F7-2D5E-4B16-BDC5-917E2CE57705}" dt="2022-05-15T11:58:06.554" v="8602" actId="478"/>
          <ac:picMkLst>
            <pc:docMk/>
            <pc:sldMk cId="418637429" sldId="312"/>
            <ac:picMk id="18" creationId="{BCCBA3D9-691A-E767-6173-9072FB38E28D}"/>
          </ac:picMkLst>
        </pc:picChg>
      </pc:sldChg>
      <pc:sldChg chg="addSp delSp modSp add mod">
        <pc:chgData name="Phong Lam - D17" userId="0e7d81a7-9d05-4beb-872c-277ab3fd7c16" providerId="ADAL" clId="{149EA7F7-2D5E-4B16-BDC5-917E2CE57705}" dt="2022-05-15T16:28:48.268" v="15957"/>
        <pc:sldMkLst>
          <pc:docMk/>
          <pc:sldMk cId="232469774" sldId="313"/>
        </pc:sldMkLst>
        <pc:spChg chg="add mod">
          <ac:chgData name="Phong Lam - D17" userId="0e7d81a7-9d05-4beb-872c-277ab3fd7c16" providerId="ADAL" clId="{149EA7F7-2D5E-4B16-BDC5-917E2CE57705}" dt="2022-05-15T12:42:32.426" v="9014" actId="14100"/>
          <ac:spMkLst>
            <pc:docMk/>
            <pc:sldMk cId="232469774" sldId="313"/>
            <ac:spMk id="9" creationId="{5B2161A3-07EE-753E-541A-994F6B405B1F}"/>
          </ac:spMkLst>
        </pc:spChg>
        <pc:spChg chg="add mod">
          <ac:chgData name="Phong Lam - D17" userId="0e7d81a7-9d05-4beb-872c-277ab3fd7c16" providerId="ADAL" clId="{149EA7F7-2D5E-4B16-BDC5-917E2CE57705}" dt="2022-05-15T12:42:06.404" v="9008" actId="1076"/>
          <ac:spMkLst>
            <pc:docMk/>
            <pc:sldMk cId="232469774" sldId="313"/>
            <ac:spMk id="10" creationId="{B4E6A92B-25F0-C0D0-D9E4-F1B9FF953568}"/>
          </ac:spMkLst>
        </pc:spChg>
        <pc:spChg chg="mod">
          <ac:chgData name="Phong Lam - D17" userId="0e7d81a7-9d05-4beb-872c-277ab3fd7c16" providerId="ADAL" clId="{149EA7F7-2D5E-4B16-BDC5-917E2CE57705}" dt="2022-05-15T16:28:47.532" v="15956" actId="1076"/>
          <ac:spMkLst>
            <pc:docMk/>
            <pc:sldMk cId="232469774" sldId="313"/>
            <ac:spMk id="16" creationId="{97F36341-32A5-9E99-F9B3-D9B7EA2F6760}"/>
          </ac:spMkLst>
        </pc:spChg>
        <pc:spChg chg="mod">
          <ac:chgData name="Phong Lam - D17" userId="0e7d81a7-9d05-4beb-872c-277ab3fd7c16" providerId="ADAL" clId="{149EA7F7-2D5E-4B16-BDC5-917E2CE57705}" dt="2022-05-15T12:43:00.650" v="9052" actId="20577"/>
          <ac:spMkLst>
            <pc:docMk/>
            <pc:sldMk cId="232469774" sldId="313"/>
            <ac:spMk id="17" creationId="{EE934814-5134-4734-3313-EC75A43AF523}"/>
          </ac:spMkLst>
        </pc:spChg>
        <pc:spChg chg="add mod">
          <ac:chgData name="Phong Lam - D17" userId="0e7d81a7-9d05-4beb-872c-277ab3fd7c16" providerId="ADAL" clId="{149EA7F7-2D5E-4B16-BDC5-917E2CE57705}" dt="2022-05-15T12:42:29.942" v="9013" actId="1076"/>
          <ac:spMkLst>
            <pc:docMk/>
            <pc:sldMk cId="232469774" sldId="313"/>
            <ac:spMk id="18" creationId="{596D33B7-DFAC-18BC-9296-EFD2AAEB0B44}"/>
          </ac:spMkLst>
        </pc:spChg>
        <pc:spChg chg="add del mod">
          <ac:chgData name="Phong Lam - D17" userId="0e7d81a7-9d05-4beb-872c-277ab3fd7c16" providerId="ADAL" clId="{149EA7F7-2D5E-4B16-BDC5-917E2CE57705}" dt="2022-05-15T12:37:02.870" v="8904" actId="478"/>
          <ac:spMkLst>
            <pc:docMk/>
            <pc:sldMk cId="232469774" sldId="313"/>
            <ac:spMk id="19" creationId="{BB1AABA7-D87E-1967-C71A-62E06A6FCD5A}"/>
          </ac:spMkLst>
        </pc:spChg>
        <pc:spChg chg="add del mod">
          <ac:chgData name="Phong Lam - D17" userId="0e7d81a7-9d05-4beb-872c-277ab3fd7c16" providerId="ADAL" clId="{149EA7F7-2D5E-4B16-BDC5-917E2CE57705}" dt="2022-05-15T16:28:32.413" v="15951" actId="478"/>
          <ac:spMkLst>
            <pc:docMk/>
            <pc:sldMk cId="232469774" sldId="313"/>
            <ac:spMk id="22" creationId="{B0554BB7-A75A-E508-AEDE-3F9121B89014}"/>
          </ac:spMkLst>
        </pc:spChg>
        <pc:spChg chg="add mod">
          <ac:chgData name="Phong Lam - D17" userId="0e7d81a7-9d05-4beb-872c-277ab3fd7c16" providerId="ADAL" clId="{149EA7F7-2D5E-4B16-BDC5-917E2CE57705}" dt="2022-05-15T16:28:48.268" v="15957"/>
          <ac:spMkLst>
            <pc:docMk/>
            <pc:sldMk cId="232469774" sldId="313"/>
            <ac:spMk id="23" creationId="{2CD32FFA-EB8A-FAAA-BFBA-39A4BE627FAB}"/>
          </ac:spMkLst>
        </pc:spChg>
        <pc:spChg chg="mod">
          <ac:chgData name="Phong Lam - D17" userId="0e7d81a7-9d05-4beb-872c-277ab3fd7c16" providerId="ADAL" clId="{149EA7F7-2D5E-4B16-BDC5-917E2CE57705}" dt="2022-05-15T12:01:52.840" v="8750" actId="20577"/>
          <ac:spMkLst>
            <pc:docMk/>
            <pc:sldMk cId="232469774" sldId="313"/>
            <ac:spMk id="710" creationId="{00000000-0000-0000-0000-000000000000}"/>
          </ac:spMkLst>
        </pc:spChg>
        <pc:picChg chg="del mod">
          <ac:chgData name="Phong Lam - D17" userId="0e7d81a7-9d05-4beb-872c-277ab3fd7c16" providerId="ADAL" clId="{149EA7F7-2D5E-4B16-BDC5-917E2CE57705}" dt="2022-05-15T12:35:37.486" v="8847" actId="478"/>
          <ac:picMkLst>
            <pc:docMk/>
            <pc:sldMk cId="232469774" sldId="313"/>
            <ac:picMk id="3" creationId="{0935E5AB-418A-B110-84FC-04328F2D1DF9}"/>
          </ac:picMkLst>
        </pc:picChg>
        <pc:picChg chg="add del mod modCrop">
          <ac:chgData name="Phong Lam - D17" userId="0e7d81a7-9d05-4beb-872c-277ab3fd7c16" providerId="ADAL" clId="{149EA7F7-2D5E-4B16-BDC5-917E2CE57705}" dt="2022-05-15T12:39:11.740" v="8919" actId="478"/>
          <ac:picMkLst>
            <pc:docMk/>
            <pc:sldMk cId="232469774" sldId="313"/>
            <ac:picMk id="4" creationId="{6DCB9DF8-7298-F044-16DB-08C3E60B84E5}"/>
          </ac:picMkLst>
        </pc:picChg>
        <pc:picChg chg="del">
          <ac:chgData name="Phong Lam - D17" userId="0e7d81a7-9d05-4beb-872c-277ab3fd7c16" providerId="ADAL" clId="{149EA7F7-2D5E-4B16-BDC5-917E2CE57705}" dt="2022-05-15T12:35:37.486" v="8847" actId="478"/>
          <ac:picMkLst>
            <pc:docMk/>
            <pc:sldMk cId="232469774" sldId="313"/>
            <ac:picMk id="5" creationId="{8CB033A8-CE57-457A-50D3-5E440BD91ACC}"/>
          </ac:picMkLst>
        </pc:picChg>
        <pc:picChg chg="add mod modCrop">
          <ac:chgData name="Phong Lam - D17" userId="0e7d81a7-9d05-4beb-872c-277ab3fd7c16" providerId="ADAL" clId="{149EA7F7-2D5E-4B16-BDC5-917E2CE57705}" dt="2022-05-15T12:40:15.429" v="8931" actId="1076"/>
          <ac:picMkLst>
            <pc:docMk/>
            <pc:sldMk cId="232469774" sldId="313"/>
            <ac:picMk id="8" creationId="{7B9BD733-8D31-91CE-71F6-1E65C0445EE5}"/>
          </ac:picMkLst>
        </pc:picChg>
      </pc:sldChg>
      <pc:sldChg chg="addSp delSp modSp add mod">
        <pc:chgData name="Phong Lam - D17" userId="0e7d81a7-9d05-4beb-872c-277ab3fd7c16" providerId="ADAL" clId="{149EA7F7-2D5E-4B16-BDC5-917E2CE57705}" dt="2022-05-15T16:28:57.163" v="15958" actId="1076"/>
        <pc:sldMkLst>
          <pc:docMk/>
          <pc:sldMk cId="1049857872" sldId="314"/>
        </pc:sldMkLst>
        <pc:spChg chg="mod">
          <ac:chgData name="Phong Lam - D17" userId="0e7d81a7-9d05-4beb-872c-277ab3fd7c16" providerId="ADAL" clId="{149EA7F7-2D5E-4B16-BDC5-917E2CE57705}" dt="2022-05-15T12:46:45.840" v="9435" actId="1076"/>
          <ac:spMkLst>
            <pc:docMk/>
            <pc:sldMk cId="1049857872" sldId="314"/>
            <ac:spMk id="9" creationId="{5B2161A3-07EE-753E-541A-994F6B405B1F}"/>
          </ac:spMkLst>
        </pc:spChg>
        <pc:spChg chg="mod">
          <ac:chgData name="Phong Lam - D17" userId="0e7d81a7-9d05-4beb-872c-277ab3fd7c16" providerId="ADAL" clId="{149EA7F7-2D5E-4B16-BDC5-917E2CE57705}" dt="2022-05-15T12:47:02.297" v="9514" actId="1076"/>
          <ac:spMkLst>
            <pc:docMk/>
            <pc:sldMk cId="1049857872" sldId="314"/>
            <ac:spMk id="10" creationId="{B4E6A92B-25F0-C0D0-D9E4-F1B9FF953568}"/>
          </ac:spMkLst>
        </pc:spChg>
        <pc:spChg chg="mod">
          <ac:chgData name="Phong Lam - D17" userId="0e7d81a7-9d05-4beb-872c-277ab3fd7c16" providerId="ADAL" clId="{149EA7F7-2D5E-4B16-BDC5-917E2CE57705}" dt="2022-05-15T16:28:57.163" v="15958" actId="1076"/>
          <ac:spMkLst>
            <pc:docMk/>
            <pc:sldMk cId="1049857872" sldId="314"/>
            <ac:spMk id="16" creationId="{97F36341-32A5-9E99-F9B3-D9B7EA2F6760}"/>
          </ac:spMkLst>
        </pc:spChg>
        <pc:spChg chg="mod">
          <ac:chgData name="Phong Lam - D17" userId="0e7d81a7-9d05-4beb-872c-277ab3fd7c16" providerId="ADAL" clId="{149EA7F7-2D5E-4B16-BDC5-917E2CE57705}" dt="2022-05-15T12:47:39.913" v="9641" actId="20577"/>
          <ac:spMkLst>
            <pc:docMk/>
            <pc:sldMk cId="1049857872" sldId="314"/>
            <ac:spMk id="17" creationId="{EE934814-5134-4734-3313-EC75A43AF523}"/>
          </ac:spMkLst>
        </pc:spChg>
        <pc:spChg chg="mod">
          <ac:chgData name="Phong Lam - D17" userId="0e7d81a7-9d05-4beb-872c-277ab3fd7c16" providerId="ADAL" clId="{149EA7F7-2D5E-4B16-BDC5-917E2CE57705}" dt="2022-05-15T12:48:18.041" v="9805" actId="20577"/>
          <ac:spMkLst>
            <pc:docMk/>
            <pc:sldMk cId="1049857872" sldId="314"/>
            <ac:spMk id="18" creationId="{596D33B7-DFAC-18BC-9296-EFD2AAEB0B44}"/>
          </ac:spMkLst>
        </pc:spChg>
        <pc:spChg chg="add del mod">
          <ac:chgData name="Phong Lam - D17" userId="0e7d81a7-9d05-4beb-872c-277ab3fd7c16" providerId="ADAL" clId="{149EA7F7-2D5E-4B16-BDC5-917E2CE57705}" dt="2022-05-15T16:28:34.616" v="15953"/>
          <ac:spMkLst>
            <pc:docMk/>
            <pc:sldMk cId="1049857872" sldId="314"/>
            <ac:spMk id="19" creationId="{D5758C4A-D668-2645-C794-1D21BB24C591}"/>
          </ac:spMkLst>
        </pc:spChg>
        <pc:spChg chg="add mod">
          <ac:chgData name="Phong Lam - D17" userId="0e7d81a7-9d05-4beb-872c-277ab3fd7c16" providerId="ADAL" clId="{149EA7F7-2D5E-4B16-BDC5-917E2CE57705}" dt="2022-05-15T16:28:36.394" v="15954"/>
          <ac:spMkLst>
            <pc:docMk/>
            <pc:sldMk cId="1049857872" sldId="314"/>
            <ac:spMk id="20" creationId="{BB5B88F1-094E-4286-D00B-9A1CB260D5A5}"/>
          </ac:spMkLst>
        </pc:spChg>
        <pc:picChg chg="add mod ord">
          <ac:chgData name="Phong Lam - D17" userId="0e7d81a7-9d05-4beb-872c-277ab3fd7c16" providerId="ADAL" clId="{149EA7F7-2D5E-4B16-BDC5-917E2CE57705}" dt="2022-05-15T12:46:39.352" v="9432" actId="167"/>
          <ac:picMkLst>
            <pc:docMk/>
            <pc:sldMk cId="1049857872" sldId="314"/>
            <ac:picMk id="3" creationId="{1F8E9290-68DD-05D0-76F1-ED934CB1D3D6}"/>
          </ac:picMkLst>
        </pc:picChg>
        <pc:picChg chg="del">
          <ac:chgData name="Phong Lam - D17" userId="0e7d81a7-9d05-4beb-872c-277ab3fd7c16" providerId="ADAL" clId="{149EA7F7-2D5E-4B16-BDC5-917E2CE57705}" dt="2022-05-15T12:46:30.289" v="9426" actId="478"/>
          <ac:picMkLst>
            <pc:docMk/>
            <pc:sldMk cId="1049857872" sldId="314"/>
            <ac:picMk id="8" creationId="{7B9BD733-8D31-91CE-71F6-1E65C0445EE5}"/>
          </ac:picMkLst>
        </pc:picChg>
      </pc:sldChg>
      <pc:sldChg chg="addSp delSp modSp add mod">
        <pc:chgData name="Phong Lam - D17" userId="0e7d81a7-9d05-4beb-872c-277ab3fd7c16" providerId="ADAL" clId="{149EA7F7-2D5E-4B16-BDC5-917E2CE57705}" dt="2022-05-15T16:29:00.094" v="15959"/>
        <pc:sldMkLst>
          <pc:docMk/>
          <pc:sldMk cId="514338539" sldId="315"/>
        </pc:sldMkLst>
        <pc:spChg chg="del">
          <ac:chgData name="Phong Lam - D17" userId="0e7d81a7-9d05-4beb-872c-277ab3fd7c16" providerId="ADAL" clId="{149EA7F7-2D5E-4B16-BDC5-917E2CE57705}" dt="2022-05-15T12:49:59.894" v="9858" actId="478"/>
          <ac:spMkLst>
            <pc:docMk/>
            <pc:sldMk cId="514338539" sldId="315"/>
            <ac:spMk id="9" creationId="{5B2161A3-07EE-753E-541A-994F6B405B1F}"/>
          </ac:spMkLst>
        </pc:spChg>
        <pc:spChg chg="del">
          <ac:chgData name="Phong Lam - D17" userId="0e7d81a7-9d05-4beb-872c-277ab3fd7c16" providerId="ADAL" clId="{149EA7F7-2D5E-4B16-BDC5-917E2CE57705}" dt="2022-05-15T12:49:58.958" v="9857" actId="478"/>
          <ac:spMkLst>
            <pc:docMk/>
            <pc:sldMk cId="514338539" sldId="315"/>
            <ac:spMk id="10" creationId="{B4E6A92B-25F0-C0D0-D9E4-F1B9FF953568}"/>
          </ac:spMkLst>
        </pc:spChg>
        <pc:spChg chg="del">
          <ac:chgData name="Phong Lam - D17" userId="0e7d81a7-9d05-4beb-872c-277ab3fd7c16" providerId="ADAL" clId="{149EA7F7-2D5E-4B16-BDC5-917E2CE57705}" dt="2022-05-15T12:50:01.245" v="9859" actId="478"/>
          <ac:spMkLst>
            <pc:docMk/>
            <pc:sldMk cId="514338539" sldId="315"/>
            <ac:spMk id="16" creationId="{97F36341-32A5-9E99-F9B3-D9B7EA2F6760}"/>
          </ac:spMkLst>
        </pc:spChg>
        <pc:spChg chg="mod">
          <ac:chgData name="Phong Lam - D17" userId="0e7d81a7-9d05-4beb-872c-277ab3fd7c16" providerId="ADAL" clId="{149EA7F7-2D5E-4B16-BDC5-917E2CE57705}" dt="2022-05-15T12:50:28.995" v="9867" actId="20577"/>
          <ac:spMkLst>
            <pc:docMk/>
            <pc:sldMk cId="514338539" sldId="315"/>
            <ac:spMk id="17" creationId="{EE934814-5134-4734-3313-EC75A43AF523}"/>
          </ac:spMkLst>
        </pc:spChg>
        <pc:spChg chg="del">
          <ac:chgData name="Phong Lam - D17" userId="0e7d81a7-9d05-4beb-872c-277ab3fd7c16" providerId="ADAL" clId="{149EA7F7-2D5E-4B16-BDC5-917E2CE57705}" dt="2022-05-15T12:49:56.119" v="9855" actId="478"/>
          <ac:spMkLst>
            <pc:docMk/>
            <pc:sldMk cId="514338539" sldId="315"/>
            <ac:spMk id="18" creationId="{596D33B7-DFAC-18BC-9296-EFD2AAEB0B44}"/>
          </ac:spMkLst>
        </pc:spChg>
        <pc:spChg chg="add mod">
          <ac:chgData name="Phong Lam - D17" userId="0e7d81a7-9d05-4beb-872c-277ab3fd7c16" providerId="ADAL" clId="{149EA7F7-2D5E-4B16-BDC5-917E2CE57705}" dt="2022-05-15T16:29:00.094" v="15959"/>
          <ac:spMkLst>
            <pc:docMk/>
            <pc:sldMk cId="514338539" sldId="315"/>
            <ac:spMk id="19" creationId="{3A696C87-0DA6-A410-8644-396E242B0B88}"/>
          </ac:spMkLst>
        </pc:spChg>
        <pc:picChg chg="del">
          <ac:chgData name="Phong Lam - D17" userId="0e7d81a7-9d05-4beb-872c-277ab3fd7c16" providerId="ADAL" clId="{149EA7F7-2D5E-4B16-BDC5-917E2CE57705}" dt="2022-05-15T12:49:57.883" v="9856" actId="478"/>
          <ac:picMkLst>
            <pc:docMk/>
            <pc:sldMk cId="514338539" sldId="315"/>
            <ac:picMk id="3" creationId="{1F8E9290-68DD-05D0-76F1-ED934CB1D3D6}"/>
          </ac:picMkLst>
        </pc:picChg>
        <pc:picChg chg="add mod modCrop">
          <ac:chgData name="Phong Lam - D17" userId="0e7d81a7-9d05-4beb-872c-277ab3fd7c16" providerId="ADAL" clId="{149EA7F7-2D5E-4B16-BDC5-917E2CE57705}" dt="2022-05-15T12:50:31.561" v="9868" actId="1076"/>
          <ac:picMkLst>
            <pc:docMk/>
            <pc:sldMk cId="514338539" sldId="315"/>
            <ac:picMk id="4" creationId="{31734421-76B9-CA6A-9947-E77030023DA9}"/>
          </ac:picMkLst>
        </pc:picChg>
      </pc:sldChg>
      <pc:sldChg chg="addSp delSp modSp add mod">
        <pc:chgData name="Phong Lam - D17" userId="0e7d81a7-9d05-4beb-872c-277ab3fd7c16" providerId="ADAL" clId="{149EA7F7-2D5E-4B16-BDC5-917E2CE57705}" dt="2022-05-15T16:29:30.899" v="15960"/>
        <pc:sldMkLst>
          <pc:docMk/>
          <pc:sldMk cId="4069675441" sldId="316"/>
        </pc:sldMkLst>
        <pc:spChg chg="add mod">
          <ac:chgData name="Phong Lam - D17" userId="0e7d81a7-9d05-4beb-872c-277ab3fd7c16" providerId="ADAL" clId="{149EA7F7-2D5E-4B16-BDC5-917E2CE57705}" dt="2022-05-15T16:29:30.899" v="15960"/>
          <ac:spMkLst>
            <pc:docMk/>
            <pc:sldMk cId="4069675441" sldId="316"/>
            <ac:spMk id="15" creationId="{5C23FF5C-4815-CB69-9509-58CDF285F1F8}"/>
          </ac:spMkLst>
        </pc:spChg>
        <pc:spChg chg="mod">
          <ac:chgData name="Phong Lam - D17" userId="0e7d81a7-9d05-4beb-872c-277ab3fd7c16" providerId="ADAL" clId="{149EA7F7-2D5E-4B16-BDC5-917E2CE57705}" dt="2022-05-15T12:51:17.447" v="9876" actId="20577"/>
          <ac:spMkLst>
            <pc:docMk/>
            <pc:sldMk cId="4069675441" sldId="316"/>
            <ac:spMk id="17" creationId="{EE934814-5134-4734-3313-EC75A43AF523}"/>
          </ac:spMkLst>
        </pc:spChg>
        <pc:picChg chg="del">
          <ac:chgData name="Phong Lam - D17" userId="0e7d81a7-9d05-4beb-872c-277ab3fd7c16" providerId="ADAL" clId="{149EA7F7-2D5E-4B16-BDC5-917E2CE57705}" dt="2022-05-15T12:51:19.795" v="9877" actId="478"/>
          <ac:picMkLst>
            <pc:docMk/>
            <pc:sldMk cId="4069675441" sldId="316"/>
            <ac:picMk id="4" creationId="{31734421-76B9-CA6A-9947-E77030023DA9}"/>
          </ac:picMkLst>
        </pc:picChg>
        <pc:picChg chg="add del mod">
          <ac:chgData name="Phong Lam - D17" userId="0e7d81a7-9d05-4beb-872c-277ab3fd7c16" providerId="ADAL" clId="{149EA7F7-2D5E-4B16-BDC5-917E2CE57705}" dt="2022-05-15T12:51:27.408" v="9880" actId="478"/>
          <ac:picMkLst>
            <pc:docMk/>
            <pc:sldMk cId="4069675441" sldId="316"/>
            <ac:picMk id="11" creationId="{9D54E102-59FB-2056-928C-C5F2263E839A}"/>
          </ac:picMkLst>
        </pc:picChg>
        <pc:picChg chg="add mod">
          <ac:chgData name="Phong Lam - D17" userId="0e7d81a7-9d05-4beb-872c-277ab3fd7c16" providerId="ADAL" clId="{149EA7F7-2D5E-4B16-BDC5-917E2CE57705}" dt="2022-05-15T12:51:43.358" v="9881" actId="1076"/>
          <ac:picMkLst>
            <pc:docMk/>
            <pc:sldMk cId="4069675441" sldId="316"/>
            <ac:picMk id="12" creationId="{3CCA3A96-ED8A-ED95-6AEF-72C5BEEA757D}"/>
          </ac:picMkLst>
        </pc:picChg>
        <pc:picChg chg="add del mod">
          <ac:chgData name="Phong Lam - D17" userId="0e7d81a7-9d05-4beb-872c-277ab3fd7c16" providerId="ADAL" clId="{149EA7F7-2D5E-4B16-BDC5-917E2CE57705}" dt="2022-05-15T12:52:09.482" v="9883"/>
          <ac:picMkLst>
            <pc:docMk/>
            <pc:sldMk cId="4069675441" sldId="316"/>
            <ac:picMk id="13" creationId="{5C3A3E5E-DCD1-27EB-0A00-B0A8AEA24240}"/>
          </ac:picMkLst>
        </pc:picChg>
        <pc:picChg chg="add del mod">
          <ac:chgData name="Phong Lam - D17" userId="0e7d81a7-9d05-4beb-872c-277ab3fd7c16" providerId="ADAL" clId="{149EA7F7-2D5E-4B16-BDC5-917E2CE57705}" dt="2022-05-15T12:52:09.482" v="9883"/>
          <ac:picMkLst>
            <pc:docMk/>
            <pc:sldMk cId="4069675441" sldId="316"/>
            <ac:picMk id="14" creationId="{B48F55A6-E658-5E73-5FC6-83BAFD99ECCA}"/>
          </ac:picMkLst>
        </pc:picChg>
      </pc:sldChg>
      <pc:sldChg chg="addSp delSp modSp add mod">
        <pc:chgData name="Phong Lam - D17" userId="0e7d81a7-9d05-4beb-872c-277ab3fd7c16" providerId="ADAL" clId="{149EA7F7-2D5E-4B16-BDC5-917E2CE57705}" dt="2022-05-15T16:32:03.110" v="16032" actId="478"/>
        <pc:sldMkLst>
          <pc:docMk/>
          <pc:sldMk cId="1196291334" sldId="317"/>
        </pc:sldMkLst>
        <pc:spChg chg="add mod">
          <ac:chgData name="Phong Lam - D17" userId="0e7d81a7-9d05-4beb-872c-277ab3fd7c16" providerId="ADAL" clId="{149EA7F7-2D5E-4B16-BDC5-917E2CE57705}" dt="2022-05-15T16:29:32.645" v="15961"/>
          <ac:spMkLst>
            <pc:docMk/>
            <pc:sldMk cId="1196291334" sldId="317"/>
            <ac:spMk id="133" creationId="{AA57AB75-CEB8-568A-B7FD-51B3E8413DC1}"/>
          </ac:spMkLst>
        </pc:spChg>
        <pc:spChg chg="add del mod">
          <ac:chgData name="Phong Lam - D17" userId="0e7d81a7-9d05-4beb-872c-277ab3fd7c16" providerId="ADAL" clId="{149EA7F7-2D5E-4B16-BDC5-917E2CE57705}" dt="2022-05-15T16:32:03.110" v="16032" actId="478"/>
          <ac:spMkLst>
            <pc:docMk/>
            <pc:sldMk cId="1196291334" sldId="317"/>
            <ac:spMk id="134" creationId="{98450F95-C0F1-01F7-7576-7DE3A2DC0495}"/>
          </ac:spMkLst>
        </pc:spChg>
        <pc:spChg chg="mod">
          <ac:chgData name="Phong Lam - D17" userId="0e7d81a7-9d05-4beb-872c-277ab3fd7c16" providerId="ADAL" clId="{149EA7F7-2D5E-4B16-BDC5-917E2CE57705}" dt="2022-05-15T12:52:24.089" v="9926" actId="20577"/>
          <ac:spMkLst>
            <pc:docMk/>
            <pc:sldMk cId="1196291334" sldId="317"/>
            <ac:spMk id="497" creationId="{00000000-0000-0000-0000-000000000000}"/>
          </ac:spMkLst>
        </pc:spChg>
        <pc:spChg chg="mod">
          <ac:chgData name="Phong Lam - D17" userId="0e7d81a7-9d05-4beb-872c-277ab3fd7c16" providerId="ADAL" clId="{149EA7F7-2D5E-4B16-BDC5-917E2CE57705}" dt="2022-05-15T12:52:17.747" v="9885" actId="20577"/>
          <ac:spMkLst>
            <pc:docMk/>
            <pc:sldMk cId="1196291334" sldId="317"/>
            <ac:spMk id="499" creationId="{00000000-0000-0000-0000-000000000000}"/>
          </ac:spMkLst>
        </pc:spChg>
      </pc:sldChg>
      <pc:sldChg chg="delSp modSp add del mod">
        <pc:chgData name="Phong Lam - D17" userId="0e7d81a7-9d05-4beb-872c-277ab3fd7c16" providerId="ADAL" clId="{149EA7F7-2D5E-4B16-BDC5-917E2CE57705}" dt="2022-05-15T15:19:35.276" v="11381" actId="47"/>
        <pc:sldMkLst>
          <pc:docMk/>
          <pc:sldMk cId="2937370458" sldId="318"/>
        </pc:sldMkLst>
        <pc:spChg chg="mod">
          <ac:chgData name="Phong Lam - D17" userId="0e7d81a7-9d05-4beb-872c-277ab3fd7c16" providerId="ADAL" clId="{149EA7F7-2D5E-4B16-BDC5-917E2CE57705}" dt="2022-05-15T12:53:25.430" v="9998" actId="20577"/>
          <ac:spMkLst>
            <pc:docMk/>
            <pc:sldMk cId="2937370458" sldId="318"/>
            <ac:spMk id="17" creationId="{EE934814-5134-4734-3313-EC75A43AF523}"/>
          </ac:spMkLst>
        </pc:spChg>
        <pc:spChg chg="mod">
          <ac:chgData name="Phong Lam - D17" userId="0e7d81a7-9d05-4beb-872c-277ab3fd7c16" providerId="ADAL" clId="{149EA7F7-2D5E-4B16-BDC5-917E2CE57705}" dt="2022-05-15T12:52:52.426" v="9987" actId="20577"/>
          <ac:spMkLst>
            <pc:docMk/>
            <pc:sldMk cId="2937370458" sldId="318"/>
            <ac:spMk id="710" creationId="{00000000-0000-0000-0000-000000000000}"/>
          </ac:spMkLst>
        </pc:spChg>
        <pc:picChg chg="del">
          <ac:chgData name="Phong Lam - D17" userId="0e7d81a7-9d05-4beb-872c-277ab3fd7c16" providerId="ADAL" clId="{149EA7F7-2D5E-4B16-BDC5-917E2CE57705}" dt="2022-05-15T12:52:58.560" v="9988" actId="478"/>
          <ac:picMkLst>
            <pc:docMk/>
            <pc:sldMk cId="2937370458" sldId="318"/>
            <ac:picMk id="12" creationId="{3CCA3A96-ED8A-ED95-6AEF-72C5BEEA757D}"/>
          </ac:picMkLst>
        </pc:picChg>
      </pc:sldChg>
      <pc:sldChg chg="addSp delSp modSp add mod ord">
        <pc:chgData name="Phong Lam - D17" userId="0e7d81a7-9d05-4beb-872c-277ab3fd7c16" providerId="ADAL" clId="{149EA7F7-2D5E-4B16-BDC5-917E2CE57705}" dt="2022-05-15T16:31:55.752" v="16029"/>
        <pc:sldMkLst>
          <pc:docMk/>
          <pc:sldMk cId="2066402590" sldId="319"/>
        </pc:sldMkLst>
        <pc:spChg chg="add del mod">
          <ac:chgData name="Phong Lam - D17" userId="0e7d81a7-9d05-4beb-872c-277ab3fd7c16" providerId="ADAL" clId="{149EA7F7-2D5E-4B16-BDC5-917E2CE57705}" dt="2022-05-15T12:54:05.823" v="10101" actId="478"/>
          <ac:spMkLst>
            <pc:docMk/>
            <pc:sldMk cId="2066402590" sldId="319"/>
            <ac:spMk id="3" creationId="{A9EA2C67-B4AE-14D0-A983-0F4265A03A27}"/>
          </ac:spMkLst>
        </pc:spChg>
        <pc:spChg chg="add mod">
          <ac:chgData name="Phong Lam - D17" userId="0e7d81a7-9d05-4beb-872c-277ab3fd7c16" providerId="ADAL" clId="{149EA7F7-2D5E-4B16-BDC5-917E2CE57705}" dt="2022-05-15T16:31:55.752" v="16029"/>
          <ac:spMkLst>
            <pc:docMk/>
            <pc:sldMk cId="2066402590" sldId="319"/>
            <ac:spMk id="18" creationId="{11FC4CE2-4B7D-79F8-61F4-D590AF1A1C71}"/>
          </ac:spMkLst>
        </pc:spChg>
        <pc:spChg chg="del">
          <ac:chgData name="Phong Lam - D17" userId="0e7d81a7-9d05-4beb-872c-277ab3fd7c16" providerId="ADAL" clId="{149EA7F7-2D5E-4B16-BDC5-917E2CE57705}" dt="2022-05-15T12:54:02.316" v="10100" actId="478"/>
          <ac:spMkLst>
            <pc:docMk/>
            <pc:sldMk cId="2066402590" sldId="319"/>
            <ac:spMk id="1728" creationId="{00000000-0000-0000-0000-000000000000}"/>
          </ac:spMkLst>
        </pc:spChg>
        <pc:spChg chg="mod">
          <ac:chgData name="Phong Lam - D17" userId="0e7d81a7-9d05-4beb-872c-277ab3fd7c16" providerId="ADAL" clId="{149EA7F7-2D5E-4B16-BDC5-917E2CE57705}" dt="2022-05-15T13:01:28.619" v="10323" actId="20577"/>
          <ac:spMkLst>
            <pc:docMk/>
            <pc:sldMk cId="2066402590" sldId="319"/>
            <ac:spMk id="1729" creationId="{00000000-0000-0000-0000-000000000000}"/>
          </ac:spMkLst>
        </pc:spChg>
      </pc:sldChg>
      <pc:sldChg chg="addSp modSp add mod">
        <pc:chgData name="Phong Lam - D17" userId="0e7d81a7-9d05-4beb-872c-277ab3fd7c16" providerId="ADAL" clId="{149EA7F7-2D5E-4B16-BDC5-917E2CE57705}" dt="2022-05-15T16:31:50.698" v="16027"/>
        <pc:sldMkLst>
          <pc:docMk/>
          <pc:sldMk cId="914529749" sldId="320"/>
        </pc:sldMkLst>
        <pc:spChg chg="add mod">
          <ac:chgData name="Phong Lam - D17" userId="0e7d81a7-9d05-4beb-872c-277ab3fd7c16" providerId="ADAL" clId="{149EA7F7-2D5E-4B16-BDC5-917E2CE57705}" dt="2022-05-15T16:31:50.698" v="16027"/>
          <ac:spMkLst>
            <pc:docMk/>
            <pc:sldMk cId="914529749" sldId="320"/>
            <ac:spMk id="15" creationId="{58F1C6A5-1E7B-2A59-A8B0-9C921A3EB325}"/>
          </ac:spMkLst>
        </pc:spChg>
        <pc:spChg chg="mod">
          <ac:chgData name="Phong Lam - D17" userId="0e7d81a7-9d05-4beb-872c-277ab3fd7c16" providerId="ADAL" clId="{149EA7F7-2D5E-4B16-BDC5-917E2CE57705}" dt="2022-05-15T13:06:10.628" v="11044" actId="20577"/>
          <ac:spMkLst>
            <pc:docMk/>
            <pc:sldMk cId="914529749" sldId="320"/>
            <ac:spMk id="1729" creationId="{00000000-0000-0000-0000-000000000000}"/>
          </ac:spMkLst>
        </pc:spChg>
      </pc:sldChg>
      <pc:sldChg chg="add del">
        <pc:chgData name="Phong Lam - D17" userId="0e7d81a7-9d05-4beb-872c-277ab3fd7c16" providerId="ADAL" clId="{149EA7F7-2D5E-4B16-BDC5-917E2CE57705}" dt="2022-05-15T12:54:08.976" v="10103"/>
        <pc:sldMkLst>
          <pc:docMk/>
          <pc:sldMk cId="3012230592" sldId="320"/>
        </pc:sldMkLst>
      </pc:sldChg>
      <pc:sldChg chg="modSp add del mod">
        <pc:chgData name="Phong Lam - D17" userId="0e7d81a7-9d05-4beb-872c-277ab3fd7c16" providerId="ADAL" clId="{149EA7F7-2D5E-4B16-BDC5-917E2CE57705}" dt="2022-05-15T13:06:02.704" v="10998" actId="47"/>
        <pc:sldMkLst>
          <pc:docMk/>
          <pc:sldMk cId="1535073185" sldId="321"/>
        </pc:sldMkLst>
        <pc:spChg chg="mod">
          <ac:chgData name="Phong Lam - D17" userId="0e7d81a7-9d05-4beb-872c-277ab3fd7c16" providerId="ADAL" clId="{149EA7F7-2D5E-4B16-BDC5-917E2CE57705}" dt="2022-05-15T12:56:37.819" v="10166" actId="21"/>
          <ac:spMkLst>
            <pc:docMk/>
            <pc:sldMk cId="1535073185" sldId="321"/>
            <ac:spMk id="4" creationId="{0E0D50CE-CD57-4C9C-93FF-ECB1877D9869}"/>
          </ac:spMkLst>
        </pc:spChg>
        <pc:spChg chg="mod">
          <ac:chgData name="Phong Lam - D17" userId="0e7d81a7-9d05-4beb-872c-277ab3fd7c16" providerId="ADAL" clId="{149EA7F7-2D5E-4B16-BDC5-917E2CE57705}" dt="2022-05-15T12:56:44.730" v="10168" actId="21"/>
          <ac:spMkLst>
            <pc:docMk/>
            <pc:sldMk cId="1535073185" sldId="321"/>
            <ac:spMk id="5" creationId="{52834F82-7BD2-4DFF-A221-3A084C6102F5}"/>
          </ac:spMkLst>
        </pc:spChg>
      </pc:sldChg>
      <pc:sldChg chg="addSp delSp modSp add mod">
        <pc:chgData name="Phong Lam - D17" userId="0e7d81a7-9d05-4beb-872c-277ab3fd7c16" providerId="ADAL" clId="{149EA7F7-2D5E-4B16-BDC5-917E2CE57705}" dt="2022-05-15T16:31:57.454" v="16030"/>
        <pc:sldMkLst>
          <pc:docMk/>
          <pc:sldMk cId="4182733194" sldId="322"/>
        </pc:sldMkLst>
        <pc:spChg chg="add mod">
          <ac:chgData name="Phong Lam - D17" userId="0e7d81a7-9d05-4beb-872c-277ab3fd7c16" providerId="ADAL" clId="{149EA7F7-2D5E-4B16-BDC5-917E2CE57705}" dt="2022-05-15T16:31:57.454" v="16030"/>
          <ac:spMkLst>
            <pc:docMk/>
            <pc:sldMk cId="4182733194" sldId="322"/>
            <ac:spMk id="11" creationId="{DD9B8CFB-A589-899F-70E8-189B951831CA}"/>
          </ac:spMkLst>
        </pc:spChg>
        <pc:spChg chg="mod">
          <ac:chgData name="Phong Lam - D17" userId="0e7d81a7-9d05-4beb-872c-277ab3fd7c16" providerId="ADAL" clId="{149EA7F7-2D5E-4B16-BDC5-917E2CE57705}" dt="2022-05-15T12:58:59.609" v="10243" actId="20577"/>
          <ac:spMkLst>
            <pc:docMk/>
            <pc:sldMk cId="4182733194" sldId="322"/>
            <ac:spMk id="17" creationId="{EE934814-5134-4734-3313-EC75A43AF523}"/>
          </ac:spMkLst>
        </pc:spChg>
        <pc:spChg chg="mod">
          <ac:chgData name="Phong Lam - D17" userId="0e7d81a7-9d05-4beb-872c-277ab3fd7c16" providerId="ADAL" clId="{149EA7F7-2D5E-4B16-BDC5-917E2CE57705}" dt="2022-05-15T12:56:40.743" v="10167"/>
          <ac:spMkLst>
            <pc:docMk/>
            <pc:sldMk cId="4182733194" sldId="322"/>
            <ac:spMk id="710" creationId="{00000000-0000-0000-0000-000000000000}"/>
          </ac:spMkLst>
        </pc:spChg>
        <pc:picChg chg="del">
          <ac:chgData name="Phong Lam - D17" userId="0e7d81a7-9d05-4beb-872c-277ab3fd7c16" providerId="ADAL" clId="{149EA7F7-2D5E-4B16-BDC5-917E2CE57705}" dt="2022-05-15T12:56:53.602" v="10170" actId="478"/>
          <ac:picMkLst>
            <pc:docMk/>
            <pc:sldMk cId="4182733194" sldId="322"/>
            <ac:picMk id="4" creationId="{31734421-76B9-CA6A-9947-E77030023DA9}"/>
          </ac:picMkLst>
        </pc:picChg>
      </pc:sldChg>
      <pc:sldChg chg="addSp delSp modSp add mod delAnim">
        <pc:chgData name="Phong Lam - D17" userId="0e7d81a7-9d05-4beb-872c-277ab3fd7c16" providerId="ADAL" clId="{149EA7F7-2D5E-4B16-BDC5-917E2CE57705}" dt="2022-05-15T16:31:48.827" v="16026"/>
        <pc:sldMkLst>
          <pc:docMk/>
          <pc:sldMk cId="440728160" sldId="323"/>
        </pc:sldMkLst>
        <pc:spChg chg="add del">
          <ac:chgData name="Phong Lam - D17" userId="0e7d81a7-9d05-4beb-872c-277ab3fd7c16" providerId="ADAL" clId="{149EA7F7-2D5E-4B16-BDC5-917E2CE57705}" dt="2022-05-15T15:06:53.593" v="11086" actId="22"/>
          <ac:spMkLst>
            <pc:docMk/>
            <pc:sldMk cId="440728160" sldId="323"/>
            <ac:spMk id="13" creationId="{7B25B53D-7442-BAFF-D1E2-8B5E6FEC3805}"/>
          </ac:spMkLst>
        </pc:spChg>
        <pc:spChg chg="add mod">
          <ac:chgData name="Phong Lam - D17" userId="0e7d81a7-9d05-4beb-872c-277ab3fd7c16" providerId="ADAL" clId="{149EA7F7-2D5E-4B16-BDC5-917E2CE57705}" dt="2022-05-15T15:18:01.213" v="11279" actId="1076"/>
          <ac:spMkLst>
            <pc:docMk/>
            <pc:sldMk cId="440728160" sldId="323"/>
            <ac:spMk id="20" creationId="{600F456F-974F-3B09-986F-C504CFFA65F8}"/>
          </ac:spMkLst>
        </pc:spChg>
        <pc:spChg chg="add mod">
          <ac:chgData name="Phong Lam - D17" userId="0e7d81a7-9d05-4beb-872c-277ab3fd7c16" providerId="ADAL" clId="{149EA7F7-2D5E-4B16-BDC5-917E2CE57705}" dt="2022-05-15T16:31:48.827" v="16026"/>
          <ac:spMkLst>
            <pc:docMk/>
            <pc:sldMk cId="440728160" sldId="323"/>
            <ac:spMk id="21" creationId="{77ADD3D6-567E-86F9-ADE8-C9C660968167}"/>
          </ac:spMkLst>
        </pc:spChg>
        <pc:spChg chg="mod">
          <ac:chgData name="Phong Lam - D17" userId="0e7d81a7-9d05-4beb-872c-277ab3fd7c16" providerId="ADAL" clId="{149EA7F7-2D5E-4B16-BDC5-917E2CE57705}" dt="2022-05-15T15:14:19.148" v="11259" actId="20577"/>
          <ac:spMkLst>
            <pc:docMk/>
            <pc:sldMk cId="440728160" sldId="323"/>
            <ac:spMk id="709" creationId="{00000000-0000-0000-0000-000000000000}"/>
          </ac:spMkLst>
        </pc:spChg>
        <pc:spChg chg="mod">
          <ac:chgData name="Phong Lam - D17" userId="0e7d81a7-9d05-4beb-872c-277ab3fd7c16" providerId="ADAL" clId="{149EA7F7-2D5E-4B16-BDC5-917E2CE57705}" dt="2022-05-15T13:06:23.110" v="11062" actId="20577"/>
          <ac:spMkLst>
            <pc:docMk/>
            <pc:sldMk cId="440728160" sldId="323"/>
            <ac:spMk id="710" creationId="{00000000-0000-0000-0000-000000000000}"/>
          </ac:spMkLst>
        </pc:spChg>
        <pc:picChg chg="del">
          <ac:chgData name="Phong Lam - D17" userId="0e7d81a7-9d05-4beb-872c-277ab3fd7c16" providerId="ADAL" clId="{149EA7F7-2D5E-4B16-BDC5-917E2CE57705}" dt="2022-05-15T13:06:26.138" v="11063" actId="478"/>
          <ac:picMkLst>
            <pc:docMk/>
            <pc:sldMk cId="440728160" sldId="323"/>
            <ac:picMk id="3" creationId="{58287AC2-40F1-2FC3-7965-1EBD56156A6D}"/>
          </ac:picMkLst>
        </pc:picChg>
        <pc:picChg chg="add mod modCrop">
          <ac:chgData name="Phong Lam - D17" userId="0e7d81a7-9d05-4beb-872c-277ab3fd7c16" providerId="ADAL" clId="{149EA7F7-2D5E-4B16-BDC5-917E2CE57705}" dt="2022-05-15T15:14:22.830" v="11260" actId="1076"/>
          <ac:picMkLst>
            <pc:docMk/>
            <pc:sldMk cId="440728160" sldId="323"/>
            <ac:picMk id="5" creationId="{0B41659A-D87A-9AEB-CECE-F8C480336018}"/>
          </ac:picMkLst>
        </pc:picChg>
        <pc:picChg chg="del">
          <ac:chgData name="Phong Lam - D17" userId="0e7d81a7-9d05-4beb-872c-277ab3fd7c16" providerId="ADAL" clId="{149EA7F7-2D5E-4B16-BDC5-917E2CE57705}" dt="2022-05-15T13:06:26.138" v="11063" actId="478"/>
          <ac:picMkLst>
            <pc:docMk/>
            <pc:sldMk cId="440728160" sldId="323"/>
            <ac:picMk id="7" creationId="{695DA2EE-735D-935C-809B-2574F6C80D49}"/>
          </ac:picMkLst>
        </pc:picChg>
        <pc:picChg chg="add mod modCrop">
          <ac:chgData name="Phong Lam - D17" userId="0e7d81a7-9d05-4beb-872c-277ab3fd7c16" providerId="ADAL" clId="{149EA7F7-2D5E-4B16-BDC5-917E2CE57705}" dt="2022-05-15T15:14:10.189" v="11256" actId="1076"/>
          <ac:picMkLst>
            <pc:docMk/>
            <pc:sldMk cId="440728160" sldId="323"/>
            <ac:picMk id="8" creationId="{4F90A154-924A-93CA-2480-CBA9C8F430EF}"/>
          </ac:picMkLst>
        </pc:picChg>
        <pc:picChg chg="add mod modCrop">
          <ac:chgData name="Phong Lam - D17" userId="0e7d81a7-9d05-4beb-872c-277ab3fd7c16" providerId="ADAL" clId="{149EA7F7-2D5E-4B16-BDC5-917E2CE57705}" dt="2022-05-15T15:14:08.412" v="11255" actId="1076"/>
          <ac:picMkLst>
            <pc:docMk/>
            <pc:sldMk cId="440728160" sldId="323"/>
            <ac:picMk id="18" creationId="{B1CFACF2-E247-96A8-8E05-0EAFE06611E3}"/>
          </ac:picMkLst>
        </pc:picChg>
      </pc:sldChg>
      <pc:sldChg chg="addSp delSp modSp add mod modAnim">
        <pc:chgData name="Phong Lam - D17" userId="0e7d81a7-9d05-4beb-872c-277ab3fd7c16" providerId="ADAL" clId="{149EA7F7-2D5E-4B16-BDC5-917E2CE57705}" dt="2022-05-15T16:31:46.210" v="16025"/>
        <pc:sldMkLst>
          <pc:docMk/>
          <pc:sldMk cId="149373414" sldId="324"/>
        </pc:sldMkLst>
        <pc:spChg chg="add mod">
          <ac:chgData name="Phong Lam - D17" userId="0e7d81a7-9d05-4beb-872c-277ab3fd7c16" providerId="ADAL" clId="{149EA7F7-2D5E-4B16-BDC5-917E2CE57705}" dt="2022-05-15T15:18:05.089" v="11280"/>
          <ac:spMkLst>
            <pc:docMk/>
            <pc:sldMk cId="149373414" sldId="324"/>
            <ac:spMk id="17" creationId="{B9AF1B73-EAAB-A396-38DA-6565251BD5E6}"/>
          </ac:spMkLst>
        </pc:spChg>
        <pc:spChg chg="add mod">
          <ac:chgData name="Phong Lam - D17" userId="0e7d81a7-9d05-4beb-872c-277ab3fd7c16" providerId="ADAL" clId="{149EA7F7-2D5E-4B16-BDC5-917E2CE57705}" dt="2022-05-15T16:31:46.210" v="16025"/>
          <ac:spMkLst>
            <pc:docMk/>
            <pc:sldMk cId="149373414" sldId="324"/>
            <ac:spMk id="20" creationId="{CB420A78-5852-8C1F-3E40-A66DB9F07467}"/>
          </ac:spMkLst>
        </pc:spChg>
        <pc:picChg chg="add del mod">
          <ac:chgData name="Phong Lam - D17" userId="0e7d81a7-9d05-4beb-872c-277ab3fd7c16" providerId="ADAL" clId="{149EA7F7-2D5E-4B16-BDC5-917E2CE57705}" dt="2022-05-15T15:17:01.335" v="11267" actId="478"/>
          <ac:picMkLst>
            <pc:docMk/>
            <pc:sldMk cId="149373414" sldId="324"/>
            <ac:picMk id="3" creationId="{E2F41AEC-B9E7-1D17-B0AD-F90CD0C28C3B}"/>
          </ac:picMkLst>
        </pc:picChg>
        <pc:picChg chg="del">
          <ac:chgData name="Phong Lam - D17" userId="0e7d81a7-9d05-4beb-872c-277ab3fd7c16" providerId="ADAL" clId="{149EA7F7-2D5E-4B16-BDC5-917E2CE57705}" dt="2022-05-15T15:17:04.871" v="11270" actId="478"/>
          <ac:picMkLst>
            <pc:docMk/>
            <pc:sldMk cId="149373414" sldId="324"/>
            <ac:picMk id="5" creationId="{0B41659A-D87A-9AEB-CECE-F8C480336018}"/>
          </ac:picMkLst>
        </pc:picChg>
        <pc:picChg chg="add mod">
          <ac:chgData name="Phong Lam - D17" userId="0e7d81a7-9d05-4beb-872c-277ab3fd7c16" providerId="ADAL" clId="{149EA7F7-2D5E-4B16-BDC5-917E2CE57705}" dt="2022-05-15T15:17:09.901" v="11273" actId="1076"/>
          <ac:picMkLst>
            <pc:docMk/>
            <pc:sldMk cId="149373414" sldId="324"/>
            <ac:picMk id="6" creationId="{092B2DD5-0CA3-026B-68E0-1CE4BC5E2A96}"/>
          </ac:picMkLst>
        </pc:picChg>
        <pc:picChg chg="del">
          <ac:chgData name="Phong Lam - D17" userId="0e7d81a7-9d05-4beb-872c-277ab3fd7c16" providerId="ADAL" clId="{149EA7F7-2D5E-4B16-BDC5-917E2CE57705}" dt="2022-05-15T15:16:43.291" v="11262" actId="478"/>
          <ac:picMkLst>
            <pc:docMk/>
            <pc:sldMk cId="149373414" sldId="324"/>
            <ac:picMk id="8" creationId="{4F90A154-924A-93CA-2480-CBA9C8F430EF}"/>
          </ac:picMkLst>
        </pc:picChg>
        <pc:picChg chg="add mod">
          <ac:chgData name="Phong Lam - D17" userId="0e7d81a7-9d05-4beb-872c-277ab3fd7c16" providerId="ADAL" clId="{149EA7F7-2D5E-4B16-BDC5-917E2CE57705}" dt="2022-05-15T15:18:41.998" v="11285" actId="1076"/>
          <ac:picMkLst>
            <pc:docMk/>
            <pc:sldMk cId="149373414" sldId="324"/>
            <ac:picMk id="9" creationId="{0E0BF002-B417-1CB4-5D99-93CB3A3A8C1D}"/>
          </ac:picMkLst>
        </pc:picChg>
        <pc:picChg chg="del">
          <ac:chgData name="Phong Lam - D17" userId="0e7d81a7-9d05-4beb-872c-277ab3fd7c16" providerId="ADAL" clId="{149EA7F7-2D5E-4B16-BDC5-917E2CE57705}" dt="2022-05-15T15:16:50.752" v="11266" actId="478"/>
          <ac:picMkLst>
            <pc:docMk/>
            <pc:sldMk cId="149373414" sldId="324"/>
            <ac:picMk id="18" creationId="{B1CFACF2-E247-96A8-8E05-0EAFE06611E3}"/>
          </ac:picMkLst>
        </pc:picChg>
      </pc:sldChg>
      <pc:sldChg chg="addSp modSp add mod ord">
        <pc:chgData name="Phong Lam - D17" userId="0e7d81a7-9d05-4beb-872c-277ab3fd7c16" providerId="ADAL" clId="{149EA7F7-2D5E-4B16-BDC5-917E2CE57705}" dt="2022-05-15T16:31:44.749" v="16024"/>
        <pc:sldMkLst>
          <pc:docMk/>
          <pc:sldMk cId="2155112327" sldId="325"/>
        </pc:sldMkLst>
        <pc:spChg chg="add mod">
          <ac:chgData name="Phong Lam - D17" userId="0e7d81a7-9d05-4beb-872c-277ab3fd7c16" providerId="ADAL" clId="{149EA7F7-2D5E-4B16-BDC5-917E2CE57705}" dt="2022-05-15T16:31:44.749" v="16024"/>
          <ac:spMkLst>
            <pc:docMk/>
            <pc:sldMk cId="2155112327" sldId="325"/>
            <ac:spMk id="15" creationId="{55DCD7F7-A91C-44BB-7E4A-BDAB87B3FC2A}"/>
          </ac:spMkLst>
        </pc:spChg>
        <pc:spChg chg="mod">
          <ac:chgData name="Phong Lam - D17" userId="0e7d81a7-9d05-4beb-872c-277ab3fd7c16" providerId="ADAL" clId="{149EA7F7-2D5E-4B16-BDC5-917E2CE57705}" dt="2022-05-15T15:19:26.414" v="11377" actId="20577"/>
          <ac:spMkLst>
            <pc:docMk/>
            <pc:sldMk cId="2155112327" sldId="325"/>
            <ac:spMk id="1729" creationId="{00000000-0000-0000-0000-000000000000}"/>
          </ac:spMkLst>
        </pc:spChg>
      </pc:sldChg>
      <pc:sldChg chg="addSp delSp modSp add mod ord delAnim">
        <pc:chgData name="Phong Lam - D17" userId="0e7d81a7-9d05-4beb-872c-277ab3fd7c16" providerId="ADAL" clId="{149EA7F7-2D5E-4B16-BDC5-917E2CE57705}" dt="2022-05-15T16:31:43.250" v="16023"/>
        <pc:sldMkLst>
          <pc:docMk/>
          <pc:sldMk cId="1636730281" sldId="326"/>
        </pc:sldMkLst>
        <pc:spChg chg="add del mod">
          <ac:chgData name="Phong Lam - D17" userId="0e7d81a7-9d05-4beb-872c-277ab3fd7c16" providerId="ADAL" clId="{149EA7F7-2D5E-4B16-BDC5-917E2CE57705}" dt="2022-05-15T15:34:00.139" v="11913" actId="478"/>
          <ac:spMkLst>
            <pc:docMk/>
            <pc:sldMk cId="1636730281" sldId="326"/>
            <ac:spMk id="7" creationId="{3574CC53-D3FF-9F27-54D3-54E65D69E24D}"/>
          </ac:spMkLst>
        </pc:spChg>
        <pc:spChg chg="add mod">
          <ac:chgData name="Phong Lam - D17" userId="0e7d81a7-9d05-4beb-872c-277ab3fd7c16" providerId="ADAL" clId="{149EA7F7-2D5E-4B16-BDC5-917E2CE57705}" dt="2022-05-15T15:34:02.441" v="11914" actId="20577"/>
          <ac:spMkLst>
            <pc:docMk/>
            <pc:sldMk cId="1636730281" sldId="326"/>
            <ac:spMk id="16" creationId="{83091BB8-82B1-643B-FFF8-00AF2C05EB46}"/>
          </ac:spMkLst>
        </pc:spChg>
        <pc:spChg chg="mod">
          <ac:chgData name="Phong Lam - D17" userId="0e7d81a7-9d05-4beb-872c-277ab3fd7c16" providerId="ADAL" clId="{149EA7F7-2D5E-4B16-BDC5-917E2CE57705}" dt="2022-05-15T15:24:23.324" v="11633"/>
          <ac:spMkLst>
            <pc:docMk/>
            <pc:sldMk cId="1636730281" sldId="326"/>
            <ac:spMk id="17" creationId="{B9AF1B73-EAAB-A396-38DA-6565251BD5E6}"/>
          </ac:spMkLst>
        </pc:spChg>
        <pc:spChg chg="add mod">
          <ac:chgData name="Phong Lam - D17" userId="0e7d81a7-9d05-4beb-872c-277ab3fd7c16" providerId="ADAL" clId="{149EA7F7-2D5E-4B16-BDC5-917E2CE57705}" dt="2022-05-15T15:33:53.947" v="11911"/>
          <ac:spMkLst>
            <pc:docMk/>
            <pc:sldMk cId="1636730281" sldId="326"/>
            <ac:spMk id="19" creationId="{B245CC27-A325-C0A5-BB40-A49E85DE2848}"/>
          </ac:spMkLst>
        </pc:spChg>
        <pc:spChg chg="add mod">
          <ac:chgData name="Phong Lam - D17" userId="0e7d81a7-9d05-4beb-872c-277ab3fd7c16" providerId="ADAL" clId="{149EA7F7-2D5E-4B16-BDC5-917E2CE57705}" dt="2022-05-15T16:31:43.250" v="16023"/>
          <ac:spMkLst>
            <pc:docMk/>
            <pc:sldMk cId="1636730281" sldId="326"/>
            <ac:spMk id="20" creationId="{11507B23-AF1E-2136-D62D-49B2C5A5A9D3}"/>
          </ac:spMkLst>
        </pc:spChg>
        <pc:spChg chg="del mod">
          <ac:chgData name="Phong Lam - D17" userId="0e7d81a7-9d05-4beb-872c-277ab3fd7c16" providerId="ADAL" clId="{149EA7F7-2D5E-4B16-BDC5-917E2CE57705}" dt="2022-05-15T15:33:53.695" v="11910" actId="478"/>
          <ac:spMkLst>
            <pc:docMk/>
            <pc:sldMk cId="1636730281" sldId="326"/>
            <ac:spMk id="709" creationId="{00000000-0000-0000-0000-000000000000}"/>
          </ac:spMkLst>
        </pc:spChg>
        <pc:spChg chg="mod">
          <ac:chgData name="Phong Lam - D17" userId="0e7d81a7-9d05-4beb-872c-277ab3fd7c16" providerId="ADAL" clId="{149EA7F7-2D5E-4B16-BDC5-917E2CE57705}" dt="2022-05-15T15:19:39.829" v="11392" actId="20577"/>
          <ac:spMkLst>
            <pc:docMk/>
            <pc:sldMk cId="1636730281" sldId="326"/>
            <ac:spMk id="710" creationId="{00000000-0000-0000-0000-000000000000}"/>
          </ac:spMkLst>
        </pc:spChg>
        <pc:picChg chg="add mod ord">
          <ac:chgData name="Phong Lam - D17" userId="0e7d81a7-9d05-4beb-872c-277ab3fd7c16" providerId="ADAL" clId="{149EA7F7-2D5E-4B16-BDC5-917E2CE57705}" dt="2022-05-15T15:33:58.197" v="11912" actId="1076"/>
          <ac:picMkLst>
            <pc:docMk/>
            <pc:sldMk cId="1636730281" sldId="326"/>
            <ac:picMk id="3" creationId="{D7740FB5-E4DE-5540-DF29-F19B302EDC9D}"/>
          </ac:picMkLst>
        </pc:picChg>
        <pc:picChg chg="del">
          <ac:chgData name="Phong Lam - D17" userId="0e7d81a7-9d05-4beb-872c-277ab3fd7c16" providerId="ADAL" clId="{149EA7F7-2D5E-4B16-BDC5-917E2CE57705}" dt="2022-05-15T15:20:06.860" v="11393" actId="478"/>
          <ac:picMkLst>
            <pc:docMk/>
            <pc:sldMk cId="1636730281" sldId="326"/>
            <ac:picMk id="6" creationId="{092B2DD5-0CA3-026B-68E0-1CE4BC5E2A96}"/>
          </ac:picMkLst>
        </pc:picChg>
        <pc:picChg chg="del">
          <ac:chgData name="Phong Lam - D17" userId="0e7d81a7-9d05-4beb-872c-277ab3fd7c16" providerId="ADAL" clId="{149EA7F7-2D5E-4B16-BDC5-917E2CE57705}" dt="2022-05-15T15:20:08.470" v="11394" actId="478"/>
          <ac:picMkLst>
            <pc:docMk/>
            <pc:sldMk cId="1636730281" sldId="326"/>
            <ac:picMk id="9" creationId="{0E0BF002-B417-1CB4-5D99-93CB3A3A8C1D}"/>
          </ac:picMkLst>
        </pc:picChg>
      </pc:sldChg>
      <pc:sldChg chg="addSp delSp modSp add mod">
        <pc:chgData name="Phong Lam - D17" userId="0e7d81a7-9d05-4beb-872c-277ab3fd7c16" providerId="ADAL" clId="{149EA7F7-2D5E-4B16-BDC5-917E2CE57705}" dt="2022-05-15T16:31:41.072" v="16021"/>
        <pc:sldMkLst>
          <pc:docMk/>
          <pc:sldMk cId="990070962" sldId="327"/>
        </pc:sldMkLst>
        <pc:spChg chg="del">
          <ac:chgData name="Phong Lam - D17" userId="0e7d81a7-9d05-4beb-872c-277ab3fd7c16" providerId="ADAL" clId="{149EA7F7-2D5E-4B16-BDC5-917E2CE57705}" dt="2022-05-15T15:24:05.799" v="11626" actId="478"/>
          <ac:spMkLst>
            <pc:docMk/>
            <pc:sldMk cId="990070962" sldId="327"/>
            <ac:spMk id="16" creationId="{83091BB8-82B1-643B-FFF8-00AF2C05EB46}"/>
          </ac:spMkLst>
        </pc:spChg>
        <pc:spChg chg="mod">
          <ac:chgData name="Phong Lam - D17" userId="0e7d81a7-9d05-4beb-872c-277ab3fd7c16" providerId="ADAL" clId="{149EA7F7-2D5E-4B16-BDC5-917E2CE57705}" dt="2022-05-15T15:24:20.382" v="11632"/>
          <ac:spMkLst>
            <pc:docMk/>
            <pc:sldMk cId="990070962" sldId="327"/>
            <ac:spMk id="17" creationId="{B9AF1B73-EAAB-A396-38DA-6565251BD5E6}"/>
          </ac:spMkLst>
        </pc:spChg>
        <pc:spChg chg="add mod">
          <ac:chgData name="Phong Lam - D17" userId="0e7d81a7-9d05-4beb-872c-277ab3fd7c16" providerId="ADAL" clId="{149EA7F7-2D5E-4B16-BDC5-917E2CE57705}" dt="2022-05-15T16:31:41.072" v="16021"/>
          <ac:spMkLst>
            <pc:docMk/>
            <pc:sldMk cId="990070962" sldId="327"/>
            <ac:spMk id="18" creationId="{744DD0F2-1F00-51D4-B71F-D87949871221}"/>
          </ac:spMkLst>
        </pc:spChg>
        <pc:spChg chg="mod">
          <ac:chgData name="Phong Lam - D17" userId="0e7d81a7-9d05-4beb-872c-277ab3fd7c16" providerId="ADAL" clId="{149EA7F7-2D5E-4B16-BDC5-917E2CE57705}" dt="2022-05-15T15:33:49.878" v="11909" actId="1076"/>
          <ac:spMkLst>
            <pc:docMk/>
            <pc:sldMk cId="990070962" sldId="327"/>
            <ac:spMk id="709" creationId="{00000000-0000-0000-0000-000000000000}"/>
          </ac:spMkLst>
        </pc:spChg>
        <pc:picChg chg="del ord">
          <ac:chgData name="Phong Lam - D17" userId="0e7d81a7-9d05-4beb-872c-277ab3fd7c16" providerId="ADAL" clId="{149EA7F7-2D5E-4B16-BDC5-917E2CE57705}" dt="2022-05-15T15:34:11.124" v="11915" actId="478"/>
          <ac:picMkLst>
            <pc:docMk/>
            <pc:sldMk cId="990070962" sldId="327"/>
            <ac:picMk id="3" creationId="{D7740FB5-E4DE-5540-DF29-F19B302EDC9D}"/>
          </ac:picMkLst>
        </pc:picChg>
        <pc:picChg chg="add mod">
          <ac:chgData name="Phong Lam - D17" userId="0e7d81a7-9d05-4beb-872c-277ab3fd7c16" providerId="ADAL" clId="{149EA7F7-2D5E-4B16-BDC5-917E2CE57705}" dt="2022-05-15T15:34:14.376" v="11917" actId="1076"/>
          <ac:picMkLst>
            <pc:docMk/>
            <pc:sldMk cId="990070962" sldId="327"/>
            <ac:picMk id="4" creationId="{40FFDACA-E8BB-A97E-0833-1935C6A7D723}"/>
          </ac:picMkLst>
        </pc:picChg>
        <pc:picChg chg="add mod">
          <ac:chgData name="Phong Lam - D17" userId="0e7d81a7-9d05-4beb-872c-277ab3fd7c16" providerId="ADAL" clId="{149EA7F7-2D5E-4B16-BDC5-917E2CE57705}" dt="2022-05-15T15:34:11.355" v="11916"/>
          <ac:picMkLst>
            <pc:docMk/>
            <pc:sldMk cId="990070962" sldId="327"/>
            <ac:picMk id="15" creationId="{0F5A9E9F-B85E-E3CD-C28E-4A465B13C736}"/>
          </ac:picMkLst>
        </pc:picChg>
      </pc:sldChg>
      <pc:sldChg chg="addSp modSp add mod">
        <pc:chgData name="Phong Lam - D17" userId="0e7d81a7-9d05-4beb-872c-277ab3fd7c16" providerId="ADAL" clId="{149EA7F7-2D5E-4B16-BDC5-917E2CE57705}" dt="2022-05-15T16:31:39.667" v="16020"/>
        <pc:sldMkLst>
          <pc:docMk/>
          <pc:sldMk cId="438262209" sldId="328"/>
        </pc:sldMkLst>
        <pc:spChg chg="add mod">
          <ac:chgData name="Phong Lam - D17" userId="0e7d81a7-9d05-4beb-872c-277ab3fd7c16" providerId="ADAL" clId="{149EA7F7-2D5E-4B16-BDC5-917E2CE57705}" dt="2022-05-15T16:31:39.667" v="16020"/>
          <ac:spMkLst>
            <pc:docMk/>
            <pc:sldMk cId="438262209" sldId="328"/>
            <ac:spMk id="15" creationId="{D3AA66C4-8CDE-8085-D58F-7B8D68D7E900}"/>
          </ac:spMkLst>
        </pc:spChg>
        <pc:spChg chg="mod">
          <ac:chgData name="Phong Lam - D17" userId="0e7d81a7-9d05-4beb-872c-277ab3fd7c16" providerId="ADAL" clId="{149EA7F7-2D5E-4B16-BDC5-917E2CE57705}" dt="2022-05-15T15:33:41.741" v="11908" actId="20577"/>
          <ac:spMkLst>
            <pc:docMk/>
            <pc:sldMk cId="438262209" sldId="328"/>
            <ac:spMk id="1729" creationId="{00000000-0000-0000-0000-000000000000}"/>
          </ac:spMkLst>
        </pc:spChg>
      </pc:sldChg>
      <pc:sldChg chg="addSp delSp modSp add mod ord">
        <pc:chgData name="Phong Lam - D17" userId="0e7d81a7-9d05-4beb-872c-277ab3fd7c16" providerId="ADAL" clId="{149EA7F7-2D5E-4B16-BDC5-917E2CE57705}" dt="2022-05-15T16:31:38.070" v="16019"/>
        <pc:sldMkLst>
          <pc:docMk/>
          <pc:sldMk cId="2514579073" sldId="329"/>
        </pc:sldMkLst>
        <pc:spChg chg="del mod">
          <ac:chgData name="Phong Lam - D17" userId="0e7d81a7-9d05-4beb-872c-277ab3fd7c16" providerId="ADAL" clId="{149EA7F7-2D5E-4B16-BDC5-917E2CE57705}" dt="2022-05-15T15:38:11.928" v="12029" actId="478"/>
          <ac:spMkLst>
            <pc:docMk/>
            <pc:sldMk cId="2514579073" sldId="329"/>
            <ac:spMk id="17" creationId="{B9AF1B73-EAAB-A396-38DA-6565251BD5E6}"/>
          </ac:spMkLst>
        </pc:spChg>
        <pc:spChg chg="add mod ord">
          <ac:chgData name="Phong Lam - D17" userId="0e7d81a7-9d05-4beb-872c-277ab3fd7c16" providerId="ADAL" clId="{149EA7F7-2D5E-4B16-BDC5-917E2CE57705}" dt="2022-05-15T16:31:19.078" v="16017" actId="1076"/>
          <ac:spMkLst>
            <pc:docMk/>
            <pc:sldMk cId="2514579073" sldId="329"/>
            <ac:spMk id="25" creationId="{8C438921-1E62-F875-655E-7730D9293770}"/>
          </ac:spMkLst>
        </pc:spChg>
        <pc:spChg chg="add mod">
          <ac:chgData name="Phong Lam - D17" userId="0e7d81a7-9d05-4beb-872c-277ab3fd7c16" providerId="ADAL" clId="{149EA7F7-2D5E-4B16-BDC5-917E2CE57705}" dt="2022-05-15T16:31:08.402" v="16014"/>
          <ac:spMkLst>
            <pc:docMk/>
            <pc:sldMk cId="2514579073" sldId="329"/>
            <ac:spMk id="36" creationId="{D3D411A8-CCF3-6D72-BDA5-C33CFB8A1558}"/>
          </ac:spMkLst>
        </pc:spChg>
        <pc:spChg chg="add del mod">
          <ac:chgData name="Phong Lam - D17" userId="0e7d81a7-9d05-4beb-872c-277ab3fd7c16" providerId="ADAL" clId="{149EA7F7-2D5E-4B16-BDC5-917E2CE57705}" dt="2022-05-15T16:31:38.070" v="16019"/>
          <ac:spMkLst>
            <pc:docMk/>
            <pc:sldMk cId="2514579073" sldId="329"/>
            <ac:spMk id="37" creationId="{46361B89-CFDE-89FB-6A8A-E909A4BFF868}"/>
          </ac:spMkLst>
        </pc:spChg>
        <pc:spChg chg="mod">
          <ac:chgData name="Phong Lam - D17" userId="0e7d81a7-9d05-4beb-872c-277ab3fd7c16" providerId="ADAL" clId="{149EA7F7-2D5E-4B16-BDC5-917E2CE57705}" dt="2022-05-15T15:44:37.291" v="12332" actId="20577"/>
          <ac:spMkLst>
            <pc:docMk/>
            <pc:sldMk cId="2514579073" sldId="329"/>
            <ac:spMk id="709" creationId="{00000000-0000-0000-0000-000000000000}"/>
          </ac:spMkLst>
        </pc:spChg>
        <pc:spChg chg="mod">
          <ac:chgData name="Phong Lam - D17" userId="0e7d81a7-9d05-4beb-872c-277ab3fd7c16" providerId="ADAL" clId="{149EA7F7-2D5E-4B16-BDC5-917E2CE57705}" dt="2022-05-15T15:45:33.790" v="12355" actId="20577"/>
          <ac:spMkLst>
            <pc:docMk/>
            <pc:sldMk cId="2514579073" sldId="329"/>
            <ac:spMk id="710" creationId="{00000000-0000-0000-0000-000000000000}"/>
          </ac:spMkLst>
        </pc:spChg>
        <pc:picChg chg="add del mod">
          <ac:chgData name="Phong Lam - D17" userId="0e7d81a7-9d05-4beb-872c-277ab3fd7c16" providerId="ADAL" clId="{149EA7F7-2D5E-4B16-BDC5-917E2CE57705}" dt="2022-05-15T15:43:14.317" v="12229" actId="478"/>
          <ac:picMkLst>
            <pc:docMk/>
            <pc:sldMk cId="2514579073" sldId="329"/>
            <ac:picMk id="3" creationId="{AB6C9243-AFDA-A774-5B90-5DBA6F8A4F7A}"/>
          </ac:picMkLst>
        </pc:picChg>
        <pc:picChg chg="del mod">
          <ac:chgData name="Phong Lam - D17" userId="0e7d81a7-9d05-4beb-872c-277ab3fd7c16" providerId="ADAL" clId="{149EA7F7-2D5E-4B16-BDC5-917E2CE57705}" dt="2022-05-15T15:37:17.460" v="12015" actId="478"/>
          <ac:picMkLst>
            <pc:docMk/>
            <pc:sldMk cId="2514579073" sldId="329"/>
            <ac:picMk id="4" creationId="{40FFDACA-E8BB-A97E-0833-1935C6A7D723}"/>
          </ac:picMkLst>
        </pc:picChg>
        <pc:picChg chg="add del mod modCrop">
          <ac:chgData name="Phong Lam - D17" userId="0e7d81a7-9d05-4beb-872c-277ab3fd7c16" providerId="ADAL" clId="{149EA7F7-2D5E-4B16-BDC5-917E2CE57705}" dt="2022-05-15T15:43:19.375" v="12232" actId="478"/>
          <ac:picMkLst>
            <pc:docMk/>
            <pc:sldMk cId="2514579073" sldId="329"/>
            <ac:picMk id="6" creationId="{BA23333A-1DA9-0BEC-3C1B-5F55E301DE31}"/>
          </ac:picMkLst>
        </pc:picChg>
        <pc:picChg chg="add del mod modCrop">
          <ac:chgData name="Phong Lam - D17" userId="0e7d81a7-9d05-4beb-872c-277ab3fd7c16" providerId="ADAL" clId="{149EA7F7-2D5E-4B16-BDC5-917E2CE57705}" dt="2022-05-15T15:43:19.375" v="12232" actId="478"/>
          <ac:picMkLst>
            <pc:docMk/>
            <pc:sldMk cId="2514579073" sldId="329"/>
            <ac:picMk id="8" creationId="{688324F6-7316-7B19-6999-93CCC15CD8C2}"/>
          </ac:picMkLst>
        </pc:picChg>
        <pc:picChg chg="del">
          <ac:chgData name="Phong Lam - D17" userId="0e7d81a7-9d05-4beb-872c-277ab3fd7c16" providerId="ADAL" clId="{149EA7F7-2D5E-4B16-BDC5-917E2CE57705}" dt="2022-05-15T15:36:08.415" v="11922" actId="478"/>
          <ac:picMkLst>
            <pc:docMk/>
            <pc:sldMk cId="2514579073" sldId="329"/>
            <ac:picMk id="15" creationId="{0F5A9E9F-B85E-E3CD-C28E-4A465B13C736}"/>
          </ac:picMkLst>
        </pc:picChg>
        <pc:picChg chg="add mod modCrop">
          <ac:chgData name="Phong Lam - D17" userId="0e7d81a7-9d05-4beb-872c-277ab3fd7c16" providerId="ADAL" clId="{149EA7F7-2D5E-4B16-BDC5-917E2CE57705}" dt="2022-05-15T15:45:02.965" v="12335" actId="732"/>
          <ac:picMkLst>
            <pc:docMk/>
            <pc:sldMk cId="2514579073" sldId="329"/>
            <ac:picMk id="16" creationId="{730C3744-627F-CF0B-B58F-96DFB01518F0}"/>
          </ac:picMkLst>
        </pc:picChg>
        <pc:picChg chg="add mod">
          <ac:chgData name="Phong Lam - D17" userId="0e7d81a7-9d05-4beb-872c-277ab3fd7c16" providerId="ADAL" clId="{149EA7F7-2D5E-4B16-BDC5-917E2CE57705}" dt="2022-05-15T15:45:07.778" v="12337" actId="1076"/>
          <ac:picMkLst>
            <pc:docMk/>
            <pc:sldMk cId="2514579073" sldId="329"/>
            <ac:picMk id="19" creationId="{1D69D6C4-9792-F90F-8FE0-279F32976AAF}"/>
          </ac:picMkLst>
        </pc:picChg>
        <pc:picChg chg="add mod">
          <ac:chgData name="Phong Lam - D17" userId="0e7d81a7-9d05-4beb-872c-277ab3fd7c16" providerId="ADAL" clId="{149EA7F7-2D5E-4B16-BDC5-917E2CE57705}" dt="2022-05-15T15:44:11.563" v="12260" actId="1076"/>
          <ac:picMkLst>
            <pc:docMk/>
            <pc:sldMk cId="2514579073" sldId="329"/>
            <ac:picMk id="22" creationId="{95B66C90-7641-CE3E-9138-D41EB28B28C6}"/>
          </ac:picMkLst>
        </pc:picChg>
        <pc:picChg chg="add del mod">
          <ac:chgData name="Phong Lam - D17" userId="0e7d81a7-9d05-4beb-872c-277ab3fd7c16" providerId="ADAL" clId="{149EA7F7-2D5E-4B16-BDC5-917E2CE57705}" dt="2022-05-15T15:45:14.195" v="12340" actId="21"/>
          <ac:picMkLst>
            <pc:docMk/>
            <pc:sldMk cId="2514579073" sldId="329"/>
            <ac:picMk id="24" creationId="{F0A55377-7477-EA5C-DE8E-13F31C772EE8}"/>
          </ac:picMkLst>
        </pc:picChg>
        <pc:picChg chg="add mod modCrop">
          <ac:chgData name="Phong Lam - D17" userId="0e7d81a7-9d05-4beb-872c-277ab3fd7c16" providerId="ADAL" clId="{149EA7F7-2D5E-4B16-BDC5-917E2CE57705}" dt="2022-05-15T16:31:16.474" v="16016" actId="1076"/>
          <ac:picMkLst>
            <pc:docMk/>
            <pc:sldMk cId="2514579073" sldId="329"/>
            <ac:picMk id="34" creationId="{AD3B89BE-4564-F795-2BA8-40E88EEA198F}"/>
          </ac:picMkLst>
        </pc:picChg>
        <pc:picChg chg="add del mod">
          <ac:chgData name="Phong Lam - D17" userId="0e7d81a7-9d05-4beb-872c-277ab3fd7c16" providerId="ADAL" clId="{149EA7F7-2D5E-4B16-BDC5-917E2CE57705}" dt="2022-05-15T15:45:22.286" v="12345" actId="478"/>
          <ac:picMkLst>
            <pc:docMk/>
            <pc:sldMk cId="2514579073" sldId="329"/>
            <ac:picMk id="35" creationId="{019D77A7-CC60-AC93-58EA-02FE5F84F90B}"/>
          </ac:picMkLst>
        </pc:picChg>
        <pc:cxnChg chg="add del mod">
          <ac:chgData name="Phong Lam - D17" userId="0e7d81a7-9d05-4beb-872c-277ab3fd7c16" providerId="ADAL" clId="{149EA7F7-2D5E-4B16-BDC5-917E2CE57705}" dt="2022-05-15T15:43:19.375" v="12232" actId="478"/>
          <ac:cxnSpMkLst>
            <pc:docMk/>
            <pc:sldMk cId="2514579073" sldId="329"/>
            <ac:cxnSpMk id="10" creationId="{7DDA4FB0-4911-C9ED-D8C8-93EB8BE375C5}"/>
          </ac:cxnSpMkLst>
        </pc:cxnChg>
        <pc:cxnChg chg="add del mod">
          <ac:chgData name="Phong Lam - D17" userId="0e7d81a7-9d05-4beb-872c-277ab3fd7c16" providerId="ADAL" clId="{149EA7F7-2D5E-4B16-BDC5-917E2CE57705}" dt="2022-05-15T15:43:19.375" v="12232" actId="478"/>
          <ac:cxnSpMkLst>
            <pc:docMk/>
            <pc:sldMk cId="2514579073" sldId="329"/>
            <ac:cxnSpMk id="21" creationId="{5BA4FC41-3B82-69C5-6DEF-1C5290477595}"/>
          </ac:cxnSpMkLst>
        </pc:cxnChg>
      </pc:sldChg>
      <pc:sldChg chg="addSp delSp modSp add mod ord">
        <pc:chgData name="Phong Lam - D17" userId="0e7d81a7-9d05-4beb-872c-277ab3fd7c16" providerId="ADAL" clId="{149EA7F7-2D5E-4B16-BDC5-917E2CE57705}" dt="2022-05-15T16:31:42.001" v="16022"/>
        <pc:sldMkLst>
          <pc:docMk/>
          <pc:sldMk cId="1769142648" sldId="330"/>
        </pc:sldMkLst>
        <pc:spChg chg="add mod">
          <ac:chgData name="Phong Lam - D17" userId="0e7d81a7-9d05-4beb-872c-277ab3fd7c16" providerId="ADAL" clId="{149EA7F7-2D5E-4B16-BDC5-917E2CE57705}" dt="2022-05-15T15:42:17.693" v="12211" actId="1076"/>
          <ac:spMkLst>
            <pc:docMk/>
            <pc:sldMk cId="1769142648" sldId="330"/>
            <ac:spMk id="9" creationId="{D13718EC-ADF4-3168-B1B8-33A4BEE4A089}"/>
          </ac:spMkLst>
        </pc:spChg>
        <pc:spChg chg="add mod">
          <ac:chgData name="Phong Lam - D17" userId="0e7d81a7-9d05-4beb-872c-277ab3fd7c16" providerId="ADAL" clId="{149EA7F7-2D5E-4B16-BDC5-917E2CE57705}" dt="2022-05-15T15:41:18.512" v="12111" actId="20577"/>
          <ac:spMkLst>
            <pc:docMk/>
            <pc:sldMk cId="1769142648" sldId="330"/>
            <ac:spMk id="20" creationId="{081B55DE-1801-AF14-FE55-7EAE9D744A6C}"/>
          </ac:spMkLst>
        </pc:spChg>
        <pc:spChg chg="add mod">
          <ac:chgData name="Phong Lam - D17" userId="0e7d81a7-9d05-4beb-872c-277ab3fd7c16" providerId="ADAL" clId="{149EA7F7-2D5E-4B16-BDC5-917E2CE57705}" dt="2022-05-15T16:31:42.001" v="16022"/>
          <ac:spMkLst>
            <pc:docMk/>
            <pc:sldMk cId="1769142648" sldId="330"/>
            <ac:spMk id="25" creationId="{116BC5D8-4E0D-D92B-9EE4-CF4AD4DB1C57}"/>
          </ac:spMkLst>
        </pc:spChg>
        <pc:picChg chg="del">
          <ac:chgData name="Phong Lam - D17" userId="0e7d81a7-9d05-4beb-872c-277ab3fd7c16" providerId="ADAL" clId="{149EA7F7-2D5E-4B16-BDC5-917E2CE57705}" dt="2022-05-15T15:39:39.906" v="12049" actId="478"/>
          <ac:picMkLst>
            <pc:docMk/>
            <pc:sldMk cId="1769142648" sldId="330"/>
            <ac:picMk id="3" creationId="{AB6C9243-AFDA-A774-5B90-5DBA6F8A4F7A}"/>
          </ac:picMkLst>
        </pc:picChg>
        <pc:picChg chg="add mod">
          <ac:chgData name="Phong Lam - D17" userId="0e7d81a7-9d05-4beb-872c-277ab3fd7c16" providerId="ADAL" clId="{149EA7F7-2D5E-4B16-BDC5-917E2CE57705}" dt="2022-05-15T15:39:44.941" v="12052" actId="1076"/>
          <ac:picMkLst>
            <pc:docMk/>
            <pc:sldMk cId="1769142648" sldId="330"/>
            <ac:picMk id="4" creationId="{0B89CEC6-52F9-921C-FE5F-70B729A9C820}"/>
          </ac:picMkLst>
        </pc:picChg>
        <pc:picChg chg="del">
          <ac:chgData name="Phong Lam - D17" userId="0e7d81a7-9d05-4beb-872c-277ab3fd7c16" providerId="ADAL" clId="{149EA7F7-2D5E-4B16-BDC5-917E2CE57705}" dt="2022-05-15T15:40:45.687" v="12053" actId="478"/>
          <ac:picMkLst>
            <pc:docMk/>
            <pc:sldMk cId="1769142648" sldId="330"/>
            <ac:picMk id="6" creationId="{BA23333A-1DA9-0BEC-3C1B-5F55E301DE31}"/>
          </ac:picMkLst>
        </pc:picChg>
        <pc:picChg chg="add mod modCrop">
          <ac:chgData name="Phong Lam - D17" userId="0e7d81a7-9d05-4beb-872c-277ab3fd7c16" providerId="ADAL" clId="{149EA7F7-2D5E-4B16-BDC5-917E2CE57705}" dt="2022-05-15T15:40:58.862" v="12059" actId="1076"/>
          <ac:picMkLst>
            <pc:docMk/>
            <pc:sldMk cId="1769142648" sldId="330"/>
            <ac:picMk id="7" creationId="{873102AE-FC78-8464-9E28-5E20737E7D35}"/>
          </ac:picMkLst>
        </pc:picChg>
        <pc:picChg chg="del">
          <ac:chgData name="Phong Lam - D17" userId="0e7d81a7-9d05-4beb-872c-277ab3fd7c16" providerId="ADAL" clId="{149EA7F7-2D5E-4B16-BDC5-917E2CE57705}" dt="2022-05-15T15:41:42.126" v="12119" actId="478"/>
          <ac:picMkLst>
            <pc:docMk/>
            <pc:sldMk cId="1769142648" sldId="330"/>
            <ac:picMk id="8" creationId="{688324F6-7316-7B19-6999-93CCC15CD8C2}"/>
          </ac:picMkLst>
        </pc:picChg>
        <pc:picChg chg="add mod modCrop">
          <ac:chgData name="Phong Lam - D17" userId="0e7d81a7-9d05-4beb-872c-277ab3fd7c16" providerId="ADAL" clId="{149EA7F7-2D5E-4B16-BDC5-917E2CE57705}" dt="2022-05-15T15:41:54.905" v="12125" actId="1076"/>
          <ac:picMkLst>
            <pc:docMk/>
            <pc:sldMk cId="1769142648" sldId="330"/>
            <ac:picMk id="12" creationId="{5B7B6D63-C202-386E-5C19-69D88D1F3FAC}"/>
          </ac:picMkLst>
        </pc:picChg>
        <pc:cxnChg chg="mod">
          <ac:chgData name="Phong Lam - D17" userId="0e7d81a7-9d05-4beb-872c-277ab3fd7c16" providerId="ADAL" clId="{149EA7F7-2D5E-4B16-BDC5-917E2CE57705}" dt="2022-05-15T15:42:19.813" v="12212" actId="14100"/>
          <ac:cxnSpMkLst>
            <pc:docMk/>
            <pc:sldMk cId="1769142648" sldId="330"/>
            <ac:cxnSpMk id="10" creationId="{7DDA4FB0-4911-C9ED-D8C8-93EB8BE375C5}"/>
          </ac:cxnSpMkLst>
        </pc:cxnChg>
      </pc:sldChg>
      <pc:sldChg chg="delSp modSp add del mod">
        <pc:chgData name="Phong Lam - D17" userId="0e7d81a7-9d05-4beb-872c-277ab3fd7c16" providerId="ADAL" clId="{149EA7F7-2D5E-4B16-BDC5-917E2CE57705}" dt="2022-05-15T15:45:49.825" v="12358" actId="47"/>
        <pc:sldMkLst>
          <pc:docMk/>
          <pc:sldMk cId="1370492924" sldId="331"/>
        </pc:sldMkLst>
        <pc:spChg chg="del">
          <ac:chgData name="Phong Lam - D17" userId="0e7d81a7-9d05-4beb-872c-277ab3fd7c16" providerId="ADAL" clId="{149EA7F7-2D5E-4B16-BDC5-917E2CE57705}" dt="2022-05-15T15:42:40.655" v="12228" actId="478"/>
          <ac:spMkLst>
            <pc:docMk/>
            <pc:sldMk cId="1370492924" sldId="331"/>
            <ac:spMk id="9" creationId="{D13718EC-ADF4-3168-B1B8-33A4BEE4A089}"/>
          </ac:spMkLst>
        </pc:spChg>
        <pc:spChg chg="del">
          <ac:chgData name="Phong Lam - D17" userId="0e7d81a7-9d05-4beb-872c-277ab3fd7c16" providerId="ADAL" clId="{149EA7F7-2D5E-4B16-BDC5-917E2CE57705}" dt="2022-05-15T15:42:39.730" v="12227" actId="478"/>
          <ac:spMkLst>
            <pc:docMk/>
            <pc:sldMk cId="1370492924" sldId="331"/>
            <ac:spMk id="20" creationId="{081B55DE-1801-AF14-FE55-7EAE9D744A6C}"/>
          </ac:spMkLst>
        </pc:spChg>
        <pc:spChg chg="mod">
          <ac:chgData name="Phong Lam - D17" userId="0e7d81a7-9d05-4beb-872c-277ab3fd7c16" providerId="ADAL" clId="{149EA7F7-2D5E-4B16-BDC5-917E2CE57705}" dt="2022-05-15T15:42:30.933" v="12221" actId="20577"/>
          <ac:spMkLst>
            <pc:docMk/>
            <pc:sldMk cId="1370492924" sldId="331"/>
            <ac:spMk id="710" creationId="{00000000-0000-0000-0000-000000000000}"/>
          </ac:spMkLst>
        </pc:spChg>
        <pc:picChg chg="del">
          <ac:chgData name="Phong Lam - D17" userId="0e7d81a7-9d05-4beb-872c-277ab3fd7c16" providerId="ADAL" clId="{149EA7F7-2D5E-4B16-BDC5-917E2CE57705}" dt="2022-05-15T15:42:36.614" v="12222" actId="478"/>
          <ac:picMkLst>
            <pc:docMk/>
            <pc:sldMk cId="1370492924" sldId="331"/>
            <ac:picMk id="4" creationId="{0B89CEC6-52F9-921C-FE5F-70B729A9C820}"/>
          </ac:picMkLst>
        </pc:picChg>
        <pc:picChg chg="del">
          <ac:chgData name="Phong Lam - D17" userId="0e7d81a7-9d05-4beb-872c-277ab3fd7c16" providerId="ADAL" clId="{149EA7F7-2D5E-4B16-BDC5-917E2CE57705}" dt="2022-05-15T15:42:38.700" v="12226" actId="478"/>
          <ac:picMkLst>
            <pc:docMk/>
            <pc:sldMk cId="1370492924" sldId="331"/>
            <ac:picMk id="7" creationId="{873102AE-FC78-8464-9E28-5E20737E7D35}"/>
          </ac:picMkLst>
        </pc:picChg>
        <pc:picChg chg="del">
          <ac:chgData name="Phong Lam - D17" userId="0e7d81a7-9d05-4beb-872c-277ab3fd7c16" providerId="ADAL" clId="{149EA7F7-2D5E-4B16-BDC5-917E2CE57705}" dt="2022-05-15T15:42:37.028" v="12223" actId="478"/>
          <ac:picMkLst>
            <pc:docMk/>
            <pc:sldMk cId="1370492924" sldId="331"/>
            <ac:picMk id="12" creationId="{5B7B6D63-C202-386E-5C19-69D88D1F3FAC}"/>
          </ac:picMkLst>
        </pc:picChg>
        <pc:cxnChg chg="del">
          <ac:chgData name="Phong Lam - D17" userId="0e7d81a7-9d05-4beb-872c-277ab3fd7c16" providerId="ADAL" clId="{149EA7F7-2D5E-4B16-BDC5-917E2CE57705}" dt="2022-05-15T15:42:37.628" v="12224" actId="478"/>
          <ac:cxnSpMkLst>
            <pc:docMk/>
            <pc:sldMk cId="1370492924" sldId="331"/>
            <ac:cxnSpMk id="10" creationId="{7DDA4FB0-4911-C9ED-D8C8-93EB8BE375C5}"/>
          </ac:cxnSpMkLst>
        </pc:cxnChg>
        <pc:cxnChg chg="del">
          <ac:chgData name="Phong Lam - D17" userId="0e7d81a7-9d05-4beb-872c-277ab3fd7c16" providerId="ADAL" clId="{149EA7F7-2D5E-4B16-BDC5-917E2CE57705}" dt="2022-05-15T15:42:38.323" v="12225" actId="478"/>
          <ac:cxnSpMkLst>
            <pc:docMk/>
            <pc:sldMk cId="1370492924" sldId="331"/>
            <ac:cxnSpMk id="21" creationId="{5BA4FC41-3B82-69C5-6DEF-1C5290477595}"/>
          </ac:cxnSpMkLst>
        </pc:cxnChg>
      </pc:sldChg>
      <pc:sldChg chg="add del">
        <pc:chgData name="Phong Lam - D17" userId="0e7d81a7-9d05-4beb-872c-277ab3fd7c16" providerId="ADAL" clId="{149EA7F7-2D5E-4B16-BDC5-917E2CE57705}" dt="2022-05-15T15:46:39.544" v="12360"/>
        <pc:sldMkLst>
          <pc:docMk/>
          <pc:sldMk cId="1475635671" sldId="331"/>
        </pc:sldMkLst>
      </pc:sldChg>
      <pc:sldChg chg="addSp delSp modSp add mod">
        <pc:chgData name="Phong Lam - D17" userId="0e7d81a7-9d05-4beb-872c-277ab3fd7c16" providerId="ADAL" clId="{149EA7F7-2D5E-4B16-BDC5-917E2CE57705}" dt="2022-05-15T16:31:07.128" v="16013"/>
        <pc:sldMkLst>
          <pc:docMk/>
          <pc:sldMk cId="3279399523" sldId="331"/>
        </pc:sldMkLst>
        <pc:spChg chg="add mod">
          <ac:chgData name="Phong Lam - D17" userId="0e7d81a7-9d05-4beb-872c-277ab3fd7c16" providerId="ADAL" clId="{149EA7F7-2D5E-4B16-BDC5-917E2CE57705}" dt="2022-05-15T16:31:07.128" v="16013"/>
          <ac:spMkLst>
            <pc:docMk/>
            <pc:sldMk cId="3279399523" sldId="331"/>
            <ac:spMk id="15" creationId="{5E47CA42-0B64-DCCD-351C-553A1A44DB3D}"/>
          </ac:spMkLst>
        </pc:spChg>
        <pc:spChg chg="del">
          <ac:chgData name="Phong Lam - D17" userId="0e7d81a7-9d05-4beb-872c-277ab3fd7c16" providerId="ADAL" clId="{149EA7F7-2D5E-4B16-BDC5-917E2CE57705}" dt="2022-05-15T15:54:25.064" v="13250" actId="478"/>
          <ac:spMkLst>
            <pc:docMk/>
            <pc:sldMk cId="3279399523" sldId="331"/>
            <ac:spMk id="25" creationId="{8C438921-1E62-F875-655E-7730D9293770}"/>
          </ac:spMkLst>
        </pc:spChg>
        <pc:spChg chg="mod">
          <ac:chgData name="Phong Lam - D17" userId="0e7d81a7-9d05-4beb-872c-277ab3fd7c16" providerId="ADAL" clId="{149EA7F7-2D5E-4B16-BDC5-917E2CE57705}" dt="2022-05-15T15:54:22.625" v="13249" actId="20577"/>
          <ac:spMkLst>
            <pc:docMk/>
            <pc:sldMk cId="3279399523" sldId="331"/>
            <ac:spMk id="709" creationId="{00000000-0000-0000-0000-000000000000}"/>
          </ac:spMkLst>
        </pc:spChg>
        <pc:spChg chg="mod">
          <ac:chgData name="Phong Lam - D17" userId="0e7d81a7-9d05-4beb-872c-277ab3fd7c16" providerId="ADAL" clId="{149EA7F7-2D5E-4B16-BDC5-917E2CE57705}" dt="2022-05-15T15:47:40.240" v="12476" actId="20577"/>
          <ac:spMkLst>
            <pc:docMk/>
            <pc:sldMk cId="3279399523" sldId="331"/>
            <ac:spMk id="710" creationId="{00000000-0000-0000-0000-000000000000}"/>
          </ac:spMkLst>
        </pc:spChg>
        <pc:picChg chg="del">
          <ac:chgData name="Phong Lam - D17" userId="0e7d81a7-9d05-4beb-872c-277ab3fd7c16" providerId="ADAL" clId="{149EA7F7-2D5E-4B16-BDC5-917E2CE57705}" dt="2022-05-15T15:47:41.886" v="12477" actId="478"/>
          <ac:picMkLst>
            <pc:docMk/>
            <pc:sldMk cId="3279399523" sldId="331"/>
            <ac:picMk id="16" creationId="{730C3744-627F-CF0B-B58F-96DFB01518F0}"/>
          </ac:picMkLst>
        </pc:picChg>
        <pc:picChg chg="del">
          <ac:chgData name="Phong Lam - D17" userId="0e7d81a7-9d05-4beb-872c-277ab3fd7c16" providerId="ADAL" clId="{149EA7F7-2D5E-4B16-BDC5-917E2CE57705}" dt="2022-05-15T15:47:43.237" v="12478" actId="478"/>
          <ac:picMkLst>
            <pc:docMk/>
            <pc:sldMk cId="3279399523" sldId="331"/>
            <ac:picMk id="19" creationId="{1D69D6C4-9792-F90F-8FE0-279F32976AAF}"/>
          </ac:picMkLst>
        </pc:picChg>
        <pc:picChg chg="del">
          <ac:chgData name="Phong Lam - D17" userId="0e7d81a7-9d05-4beb-872c-277ab3fd7c16" providerId="ADAL" clId="{149EA7F7-2D5E-4B16-BDC5-917E2CE57705}" dt="2022-05-15T15:47:46.309" v="12480" actId="478"/>
          <ac:picMkLst>
            <pc:docMk/>
            <pc:sldMk cId="3279399523" sldId="331"/>
            <ac:picMk id="22" creationId="{95B66C90-7641-CE3E-9138-D41EB28B28C6}"/>
          </ac:picMkLst>
        </pc:picChg>
        <pc:picChg chg="del">
          <ac:chgData name="Phong Lam - D17" userId="0e7d81a7-9d05-4beb-872c-277ab3fd7c16" providerId="ADAL" clId="{149EA7F7-2D5E-4B16-BDC5-917E2CE57705}" dt="2022-05-15T15:47:44.508" v="12479" actId="478"/>
          <ac:picMkLst>
            <pc:docMk/>
            <pc:sldMk cId="3279399523" sldId="331"/>
            <ac:picMk id="34" creationId="{AD3B89BE-4564-F795-2BA8-40E88EEA198F}"/>
          </ac:picMkLst>
        </pc:picChg>
      </pc:sldChg>
      <pc:sldChg chg="new del ord">
        <pc:chgData name="Phong Lam - D17" userId="0e7d81a7-9d05-4beb-872c-277ab3fd7c16" providerId="ADAL" clId="{149EA7F7-2D5E-4B16-BDC5-917E2CE57705}" dt="2022-05-15T15:49:21.932" v="12779" actId="47"/>
        <pc:sldMkLst>
          <pc:docMk/>
          <pc:sldMk cId="871162729" sldId="332"/>
        </pc:sldMkLst>
      </pc:sldChg>
      <pc:sldChg chg="addSp delSp modSp add mod setBg">
        <pc:chgData name="Phong Lam - D17" userId="0e7d81a7-9d05-4beb-872c-277ab3fd7c16" providerId="ADAL" clId="{149EA7F7-2D5E-4B16-BDC5-917E2CE57705}" dt="2022-05-15T16:34:52.877" v="16044" actId="207"/>
        <pc:sldMkLst>
          <pc:docMk/>
          <pc:sldMk cId="1413329643" sldId="333"/>
        </pc:sldMkLst>
        <pc:spChg chg="add del mod">
          <ac:chgData name="Phong Lam - D17" userId="0e7d81a7-9d05-4beb-872c-277ab3fd7c16" providerId="ADAL" clId="{149EA7F7-2D5E-4B16-BDC5-917E2CE57705}" dt="2022-05-15T15:50:29.097" v="12816"/>
          <ac:spMkLst>
            <pc:docMk/>
            <pc:sldMk cId="1413329643" sldId="333"/>
            <ac:spMk id="3" creationId="{C02EB4A2-0FEC-AF5B-E762-5515FC90C3F5}"/>
          </ac:spMkLst>
        </pc:spChg>
        <pc:spChg chg="add mod">
          <ac:chgData name="Phong Lam - D17" userId="0e7d81a7-9d05-4beb-872c-277ab3fd7c16" providerId="ADAL" clId="{149EA7F7-2D5E-4B16-BDC5-917E2CE57705}" dt="2022-05-15T16:34:52.877" v="16044" actId="207"/>
          <ac:spMkLst>
            <pc:docMk/>
            <pc:sldMk cId="1413329643" sldId="333"/>
            <ac:spMk id="6" creationId="{E548434E-331D-0FB0-09FB-0F8D4749C55D}"/>
          </ac:spMkLst>
        </pc:spChg>
        <pc:spChg chg="add mod">
          <ac:chgData name="Phong Lam - D17" userId="0e7d81a7-9d05-4beb-872c-277ab3fd7c16" providerId="ADAL" clId="{149EA7F7-2D5E-4B16-BDC5-917E2CE57705}" dt="2022-05-15T16:28:24.250" v="15944"/>
          <ac:spMkLst>
            <pc:docMk/>
            <pc:sldMk cId="1413329643" sldId="333"/>
            <ac:spMk id="20" creationId="{3423049B-31A2-E4C6-5A9F-7B41A4F435B8}"/>
          </ac:spMkLst>
        </pc:spChg>
        <pc:spChg chg="mod">
          <ac:chgData name="Phong Lam - D17" userId="0e7d81a7-9d05-4beb-872c-277ab3fd7c16" providerId="ADAL" clId="{149EA7F7-2D5E-4B16-BDC5-917E2CE57705}" dt="2022-05-15T15:51:49.412" v="13168" actId="20577"/>
          <ac:spMkLst>
            <pc:docMk/>
            <pc:sldMk cId="1413329643" sldId="333"/>
            <ac:spMk id="709" creationId="{00000000-0000-0000-0000-000000000000}"/>
          </ac:spMkLst>
        </pc:spChg>
        <pc:spChg chg="mod">
          <ac:chgData name="Phong Lam - D17" userId="0e7d81a7-9d05-4beb-872c-277ab3fd7c16" providerId="ADAL" clId="{149EA7F7-2D5E-4B16-BDC5-917E2CE57705}" dt="2022-05-15T15:50:08.336" v="12804" actId="20577"/>
          <ac:spMkLst>
            <pc:docMk/>
            <pc:sldMk cId="1413329643" sldId="333"/>
            <ac:spMk id="710" creationId="{00000000-0000-0000-0000-000000000000}"/>
          </ac:spMkLst>
        </pc:spChg>
        <pc:graphicFrameChg chg="add del mod">
          <ac:chgData name="Phong Lam - D17" userId="0e7d81a7-9d05-4beb-872c-277ab3fd7c16" providerId="ADAL" clId="{149EA7F7-2D5E-4B16-BDC5-917E2CE57705}" dt="2022-05-15T15:50:24.055" v="12811"/>
          <ac:graphicFrameMkLst>
            <pc:docMk/>
            <pc:sldMk cId="1413329643" sldId="333"/>
            <ac:graphicFrameMk id="2" creationId="{F6D11952-BD83-EED0-D87D-CF4A1C193F17}"/>
          </ac:graphicFrameMkLst>
        </pc:graphicFrameChg>
        <pc:graphicFrameChg chg="add del mod">
          <ac:chgData name="Phong Lam - D17" userId="0e7d81a7-9d05-4beb-872c-277ab3fd7c16" providerId="ADAL" clId="{149EA7F7-2D5E-4B16-BDC5-917E2CE57705}" dt="2022-05-15T15:50:29.096" v="12814"/>
          <ac:graphicFrameMkLst>
            <pc:docMk/>
            <pc:sldMk cId="1413329643" sldId="333"/>
            <ac:graphicFrameMk id="4" creationId="{B74EB150-B35C-DEC7-7134-5001A550CF92}"/>
          </ac:graphicFrameMkLst>
        </pc:graphicFrameChg>
        <pc:picChg chg="del">
          <ac:chgData name="Phong Lam - D17" userId="0e7d81a7-9d05-4beb-872c-277ab3fd7c16" providerId="ADAL" clId="{149EA7F7-2D5E-4B16-BDC5-917E2CE57705}" dt="2022-05-15T15:50:10.002" v="12805" actId="478"/>
          <ac:picMkLst>
            <pc:docMk/>
            <pc:sldMk cId="1413329643" sldId="333"/>
            <ac:picMk id="7" creationId="{96DD10D0-6E1B-13F1-68E1-D23CA152B182}"/>
          </ac:picMkLst>
        </pc:picChg>
        <pc:picChg chg="del">
          <ac:chgData name="Phong Lam - D17" userId="0e7d81a7-9d05-4beb-872c-277ab3fd7c16" providerId="ADAL" clId="{149EA7F7-2D5E-4B16-BDC5-917E2CE57705}" dt="2022-05-15T15:50:22.661" v="12809" actId="478"/>
          <ac:picMkLst>
            <pc:docMk/>
            <pc:sldMk cId="1413329643" sldId="333"/>
            <ac:picMk id="9" creationId="{3D84F631-E4D3-5F12-AB2D-AD5D40200BF0}"/>
          </ac:picMkLst>
        </pc:picChg>
        <pc:picChg chg="add mod">
          <ac:chgData name="Phong Lam - D17" userId="0e7d81a7-9d05-4beb-872c-277ab3fd7c16" providerId="ADAL" clId="{149EA7F7-2D5E-4B16-BDC5-917E2CE57705}" dt="2022-05-15T15:54:00.893" v="13204" actId="1076"/>
          <ac:picMkLst>
            <pc:docMk/>
            <pc:sldMk cId="1413329643" sldId="333"/>
            <ac:picMk id="10" creationId="{027F4283-36E5-955C-1863-92CE22B658AC}"/>
          </ac:picMkLst>
        </pc:picChg>
        <pc:picChg chg="add mod">
          <ac:chgData name="Phong Lam - D17" userId="0e7d81a7-9d05-4beb-872c-277ab3fd7c16" providerId="ADAL" clId="{149EA7F7-2D5E-4B16-BDC5-917E2CE57705}" dt="2022-05-15T15:53:59.623" v="13203" actId="1076"/>
          <ac:picMkLst>
            <pc:docMk/>
            <pc:sldMk cId="1413329643" sldId="333"/>
            <ac:picMk id="8194" creationId="{B7EC7FF1-FAEF-8A14-AAD5-794BE4CC2305}"/>
          </ac:picMkLst>
        </pc:picChg>
      </pc:sldChg>
      <pc:sldChg chg="addSp modSp add mod">
        <pc:chgData name="Phong Lam - D17" userId="0e7d81a7-9d05-4beb-872c-277ab3fd7c16" providerId="ADAL" clId="{149EA7F7-2D5E-4B16-BDC5-917E2CE57705}" dt="2022-05-15T16:31:06.413" v="16012"/>
        <pc:sldMkLst>
          <pc:docMk/>
          <pc:sldMk cId="2038875614" sldId="334"/>
        </pc:sldMkLst>
        <pc:spChg chg="add mod">
          <ac:chgData name="Phong Lam - D17" userId="0e7d81a7-9d05-4beb-872c-277ab3fd7c16" providerId="ADAL" clId="{149EA7F7-2D5E-4B16-BDC5-917E2CE57705}" dt="2022-05-15T16:31:06.413" v="16012"/>
          <ac:spMkLst>
            <pc:docMk/>
            <pc:sldMk cId="2038875614" sldId="334"/>
            <ac:spMk id="133" creationId="{9D4A941A-CB70-8E62-9474-43BEAEF14DC2}"/>
          </ac:spMkLst>
        </pc:spChg>
        <pc:spChg chg="mod">
          <ac:chgData name="Phong Lam - D17" userId="0e7d81a7-9d05-4beb-872c-277ab3fd7c16" providerId="ADAL" clId="{149EA7F7-2D5E-4B16-BDC5-917E2CE57705}" dt="2022-05-15T15:55:02.099" v="13280" actId="14100"/>
          <ac:spMkLst>
            <pc:docMk/>
            <pc:sldMk cId="2038875614" sldId="334"/>
            <ac:spMk id="497" creationId="{00000000-0000-0000-0000-000000000000}"/>
          </ac:spMkLst>
        </pc:spChg>
        <pc:spChg chg="mod">
          <ac:chgData name="Phong Lam - D17" userId="0e7d81a7-9d05-4beb-872c-277ab3fd7c16" providerId="ADAL" clId="{149EA7F7-2D5E-4B16-BDC5-917E2CE57705}" dt="2022-05-15T15:54:54.249" v="13252" actId="20577"/>
          <ac:spMkLst>
            <pc:docMk/>
            <pc:sldMk cId="2038875614" sldId="334"/>
            <ac:spMk id="499" creationId="{00000000-0000-0000-0000-000000000000}"/>
          </ac:spMkLst>
        </pc:spChg>
      </pc:sldChg>
      <pc:sldChg chg="addSp delSp modSp add mod ord">
        <pc:chgData name="Phong Lam - D17" userId="0e7d81a7-9d05-4beb-872c-277ab3fd7c16" providerId="ADAL" clId="{149EA7F7-2D5E-4B16-BDC5-917E2CE57705}" dt="2022-05-15T16:31:03.937" v="16010"/>
        <pc:sldMkLst>
          <pc:docMk/>
          <pc:sldMk cId="3227570748" sldId="335"/>
        </pc:sldMkLst>
        <pc:spChg chg="add mod">
          <ac:chgData name="Phong Lam - D17" userId="0e7d81a7-9d05-4beb-872c-277ab3fd7c16" providerId="ADAL" clId="{149EA7F7-2D5E-4B16-BDC5-917E2CE57705}" dt="2022-05-15T15:58:25.080" v="13421" actId="20577"/>
          <ac:spMkLst>
            <pc:docMk/>
            <pc:sldMk cId="3227570748" sldId="335"/>
            <ac:spMk id="3" creationId="{353DEA7C-B57A-C7B5-BC9E-3355119BA56B}"/>
          </ac:spMkLst>
        </pc:spChg>
        <pc:spChg chg="add mod">
          <ac:chgData name="Phong Lam - D17" userId="0e7d81a7-9d05-4beb-872c-277ab3fd7c16" providerId="ADAL" clId="{149EA7F7-2D5E-4B16-BDC5-917E2CE57705}" dt="2022-05-15T16:31:03.937" v="16010"/>
          <ac:spMkLst>
            <pc:docMk/>
            <pc:sldMk cId="3227570748" sldId="335"/>
            <ac:spMk id="14" creationId="{255285A1-36BC-EA7F-D314-C5AABF7AABCC}"/>
          </ac:spMkLst>
        </pc:spChg>
        <pc:spChg chg="del">
          <ac:chgData name="Phong Lam - D17" userId="0e7d81a7-9d05-4beb-872c-277ab3fd7c16" providerId="ADAL" clId="{149EA7F7-2D5E-4B16-BDC5-917E2CE57705}" dt="2022-05-15T15:55:36.193" v="13298" actId="478"/>
          <ac:spMkLst>
            <pc:docMk/>
            <pc:sldMk cId="3227570748" sldId="335"/>
            <ac:spMk id="709" creationId="{00000000-0000-0000-0000-000000000000}"/>
          </ac:spMkLst>
        </pc:spChg>
        <pc:spChg chg="mod">
          <ac:chgData name="Phong Lam - D17" userId="0e7d81a7-9d05-4beb-872c-277ab3fd7c16" providerId="ADAL" clId="{149EA7F7-2D5E-4B16-BDC5-917E2CE57705}" dt="2022-05-15T15:55:10.434" v="13297" actId="20577"/>
          <ac:spMkLst>
            <pc:docMk/>
            <pc:sldMk cId="3227570748" sldId="335"/>
            <ac:spMk id="710" creationId="{00000000-0000-0000-0000-000000000000}"/>
          </ac:spMkLst>
        </pc:spChg>
        <pc:picChg chg="add mod">
          <ac:chgData name="Phong Lam - D17" userId="0e7d81a7-9d05-4beb-872c-277ab3fd7c16" providerId="ADAL" clId="{149EA7F7-2D5E-4B16-BDC5-917E2CE57705}" dt="2022-05-15T15:55:57.633" v="13360" actId="1076"/>
          <ac:picMkLst>
            <pc:docMk/>
            <pc:sldMk cId="3227570748" sldId="335"/>
            <ac:picMk id="5" creationId="{B6339874-5D1C-FEEC-119B-02B043AD702E}"/>
          </ac:picMkLst>
        </pc:picChg>
      </pc:sldChg>
      <pc:sldChg chg="addSp delSp modSp add mod">
        <pc:chgData name="Phong Lam - D17" userId="0e7d81a7-9d05-4beb-872c-277ab3fd7c16" providerId="ADAL" clId="{149EA7F7-2D5E-4B16-BDC5-917E2CE57705}" dt="2022-05-15T16:31:03.008" v="16009"/>
        <pc:sldMkLst>
          <pc:docMk/>
          <pc:sldMk cId="2536054825" sldId="336"/>
        </pc:sldMkLst>
        <pc:spChg chg="mod">
          <ac:chgData name="Phong Lam - D17" userId="0e7d81a7-9d05-4beb-872c-277ab3fd7c16" providerId="ADAL" clId="{149EA7F7-2D5E-4B16-BDC5-917E2CE57705}" dt="2022-05-15T15:59:33.970" v="13533" actId="1076"/>
          <ac:spMkLst>
            <pc:docMk/>
            <pc:sldMk cId="2536054825" sldId="336"/>
            <ac:spMk id="3" creationId="{353DEA7C-B57A-C7B5-BC9E-3355119BA56B}"/>
          </ac:spMkLst>
        </pc:spChg>
        <pc:spChg chg="add mod">
          <ac:chgData name="Phong Lam - D17" userId="0e7d81a7-9d05-4beb-872c-277ab3fd7c16" providerId="ADAL" clId="{149EA7F7-2D5E-4B16-BDC5-917E2CE57705}" dt="2022-05-15T16:31:03.008" v="16009"/>
          <ac:spMkLst>
            <pc:docMk/>
            <pc:sldMk cId="2536054825" sldId="336"/>
            <ac:spMk id="13" creationId="{96D63C31-DB6D-BA04-8E06-B7444BDF96E9}"/>
          </ac:spMkLst>
        </pc:spChg>
        <pc:spChg chg="mod">
          <ac:chgData name="Phong Lam - D17" userId="0e7d81a7-9d05-4beb-872c-277ab3fd7c16" providerId="ADAL" clId="{149EA7F7-2D5E-4B16-BDC5-917E2CE57705}" dt="2022-05-15T15:59:03.079" v="13527" actId="20577"/>
          <ac:spMkLst>
            <pc:docMk/>
            <pc:sldMk cId="2536054825" sldId="336"/>
            <ac:spMk id="710" creationId="{00000000-0000-0000-0000-000000000000}"/>
          </ac:spMkLst>
        </pc:spChg>
        <pc:picChg chg="add mod">
          <ac:chgData name="Phong Lam - D17" userId="0e7d81a7-9d05-4beb-872c-277ab3fd7c16" providerId="ADAL" clId="{149EA7F7-2D5E-4B16-BDC5-917E2CE57705}" dt="2022-05-15T15:59:39.715" v="13536" actId="1076"/>
          <ac:picMkLst>
            <pc:docMk/>
            <pc:sldMk cId="2536054825" sldId="336"/>
            <ac:picMk id="4" creationId="{1E008C6E-1AE7-DE69-0BB7-74D6727F7B69}"/>
          </ac:picMkLst>
        </pc:picChg>
        <pc:picChg chg="del">
          <ac:chgData name="Phong Lam - D17" userId="0e7d81a7-9d05-4beb-872c-277ab3fd7c16" providerId="ADAL" clId="{149EA7F7-2D5E-4B16-BDC5-917E2CE57705}" dt="2022-05-15T15:59:27.095" v="13528" actId="478"/>
          <ac:picMkLst>
            <pc:docMk/>
            <pc:sldMk cId="2536054825" sldId="336"/>
            <ac:picMk id="5" creationId="{B6339874-5D1C-FEEC-119B-02B043AD702E}"/>
          </ac:picMkLst>
        </pc:picChg>
      </pc:sldChg>
      <pc:sldChg chg="addSp delSp modSp add mod">
        <pc:chgData name="Phong Lam - D17" userId="0e7d81a7-9d05-4beb-872c-277ab3fd7c16" providerId="ADAL" clId="{149EA7F7-2D5E-4B16-BDC5-917E2CE57705}" dt="2022-05-15T16:31:01.408" v="16008"/>
        <pc:sldMkLst>
          <pc:docMk/>
          <pc:sldMk cId="2773055980" sldId="337"/>
        </pc:sldMkLst>
        <pc:spChg chg="del">
          <ac:chgData name="Phong Lam - D17" userId="0e7d81a7-9d05-4beb-872c-277ab3fd7c16" providerId="ADAL" clId="{149EA7F7-2D5E-4B16-BDC5-917E2CE57705}" dt="2022-05-15T16:00:34.318" v="13563" actId="478"/>
          <ac:spMkLst>
            <pc:docMk/>
            <pc:sldMk cId="2773055980" sldId="337"/>
            <ac:spMk id="3" creationId="{353DEA7C-B57A-C7B5-BC9E-3355119BA56B}"/>
          </ac:spMkLst>
        </pc:spChg>
        <pc:spChg chg="add del mod">
          <ac:chgData name="Phong Lam - D17" userId="0e7d81a7-9d05-4beb-872c-277ab3fd7c16" providerId="ADAL" clId="{149EA7F7-2D5E-4B16-BDC5-917E2CE57705}" dt="2022-05-15T16:01:07.746" v="13567" actId="478"/>
          <ac:spMkLst>
            <pc:docMk/>
            <pc:sldMk cId="2773055980" sldId="337"/>
            <ac:spMk id="5" creationId="{3C784E81-C1D0-B8C2-CAC0-7712B31FAA3F}"/>
          </ac:spMkLst>
        </pc:spChg>
        <pc:spChg chg="add mod">
          <ac:chgData name="Phong Lam - D17" userId="0e7d81a7-9d05-4beb-872c-277ab3fd7c16" providerId="ADAL" clId="{149EA7F7-2D5E-4B16-BDC5-917E2CE57705}" dt="2022-05-15T16:31:01.408" v="16008"/>
          <ac:spMkLst>
            <pc:docMk/>
            <pc:sldMk cId="2773055980" sldId="337"/>
            <ac:spMk id="19" creationId="{E809A695-E732-A0D0-C2EE-9327B24721CB}"/>
          </ac:spMkLst>
        </pc:spChg>
        <pc:spChg chg="mod">
          <ac:chgData name="Phong Lam - D17" userId="0e7d81a7-9d05-4beb-872c-277ab3fd7c16" providerId="ADAL" clId="{149EA7F7-2D5E-4B16-BDC5-917E2CE57705}" dt="2022-05-15T15:59:49.802" v="13561" actId="20577"/>
          <ac:spMkLst>
            <pc:docMk/>
            <pc:sldMk cId="2773055980" sldId="337"/>
            <ac:spMk id="710" creationId="{00000000-0000-0000-0000-000000000000}"/>
          </ac:spMkLst>
        </pc:spChg>
        <pc:picChg chg="del">
          <ac:chgData name="Phong Lam - D17" userId="0e7d81a7-9d05-4beb-872c-277ab3fd7c16" providerId="ADAL" clId="{149EA7F7-2D5E-4B16-BDC5-917E2CE57705}" dt="2022-05-15T15:59:54.624" v="13562" actId="478"/>
          <ac:picMkLst>
            <pc:docMk/>
            <pc:sldMk cId="2773055980" sldId="337"/>
            <ac:picMk id="4" creationId="{1E008C6E-1AE7-DE69-0BB7-74D6727F7B69}"/>
          </ac:picMkLst>
        </pc:picChg>
        <pc:picChg chg="add mod">
          <ac:chgData name="Phong Lam - D17" userId="0e7d81a7-9d05-4beb-872c-277ab3fd7c16" providerId="ADAL" clId="{149EA7F7-2D5E-4B16-BDC5-917E2CE57705}" dt="2022-05-15T16:02:22.516" v="13577" actId="1076"/>
          <ac:picMkLst>
            <pc:docMk/>
            <pc:sldMk cId="2773055980" sldId="337"/>
            <ac:picMk id="7" creationId="{F37C1BCB-72F4-E807-6BDB-AD2264209D79}"/>
          </ac:picMkLst>
        </pc:picChg>
        <pc:picChg chg="add mod">
          <ac:chgData name="Phong Lam - D17" userId="0e7d81a7-9d05-4beb-872c-277ab3fd7c16" providerId="ADAL" clId="{149EA7F7-2D5E-4B16-BDC5-917E2CE57705}" dt="2022-05-15T16:01:17.411" v="13574" actId="1076"/>
          <ac:picMkLst>
            <pc:docMk/>
            <pc:sldMk cId="2773055980" sldId="337"/>
            <ac:picMk id="9" creationId="{3B4A44D2-0EC4-E147-E7F8-781646ACC6BF}"/>
          </ac:picMkLst>
        </pc:picChg>
        <pc:picChg chg="add mod">
          <ac:chgData name="Phong Lam - D17" userId="0e7d81a7-9d05-4beb-872c-277ab3fd7c16" providerId="ADAL" clId="{149EA7F7-2D5E-4B16-BDC5-917E2CE57705}" dt="2022-05-15T16:02:29.477" v="13581" actId="1076"/>
          <ac:picMkLst>
            <pc:docMk/>
            <pc:sldMk cId="2773055980" sldId="337"/>
            <ac:picMk id="11" creationId="{90546E78-6C60-DF93-347C-83160668C8DC}"/>
          </ac:picMkLst>
        </pc:picChg>
      </pc:sldChg>
      <pc:sldChg chg="addSp delSp modSp add mod">
        <pc:chgData name="Phong Lam - D17" userId="0e7d81a7-9d05-4beb-872c-277ab3fd7c16" providerId="ADAL" clId="{149EA7F7-2D5E-4B16-BDC5-917E2CE57705}" dt="2022-05-15T16:31:00.106" v="16007"/>
        <pc:sldMkLst>
          <pc:docMk/>
          <pc:sldMk cId="2010044481" sldId="338"/>
        </pc:sldMkLst>
        <pc:spChg chg="add mod">
          <ac:chgData name="Phong Lam - D17" userId="0e7d81a7-9d05-4beb-872c-277ab3fd7c16" providerId="ADAL" clId="{149EA7F7-2D5E-4B16-BDC5-917E2CE57705}" dt="2022-05-15T16:08:50.370" v="14070" actId="1076"/>
          <ac:spMkLst>
            <pc:docMk/>
            <pc:sldMk cId="2010044481" sldId="338"/>
            <ac:spMk id="13" creationId="{9BECBF7D-7FFB-9AA7-5731-59B3651C7C23}"/>
          </ac:spMkLst>
        </pc:spChg>
        <pc:spChg chg="add mod">
          <ac:chgData name="Phong Lam - D17" userId="0e7d81a7-9d05-4beb-872c-277ab3fd7c16" providerId="ADAL" clId="{149EA7F7-2D5E-4B16-BDC5-917E2CE57705}" dt="2022-05-15T16:31:00.106" v="16007"/>
          <ac:spMkLst>
            <pc:docMk/>
            <pc:sldMk cId="2010044481" sldId="338"/>
            <ac:spMk id="20" creationId="{FBA6AEFA-B58D-3FDC-83A1-8A70F7EC058E}"/>
          </ac:spMkLst>
        </pc:spChg>
        <pc:spChg chg="mod">
          <ac:chgData name="Phong Lam - D17" userId="0e7d81a7-9d05-4beb-872c-277ab3fd7c16" providerId="ADAL" clId="{149EA7F7-2D5E-4B16-BDC5-917E2CE57705}" dt="2022-05-15T16:02:51.144" v="13628" actId="20577"/>
          <ac:spMkLst>
            <pc:docMk/>
            <pc:sldMk cId="2010044481" sldId="338"/>
            <ac:spMk id="710" creationId="{00000000-0000-0000-0000-000000000000}"/>
          </ac:spMkLst>
        </pc:spChg>
        <pc:picChg chg="add mod">
          <ac:chgData name="Phong Lam - D17" userId="0e7d81a7-9d05-4beb-872c-277ab3fd7c16" providerId="ADAL" clId="{149EA7F7-2D5E-4B16-BDC5-917E2CE57705}" dt="2022-05-15T16:04:25.632" v="13639" actId="1076"/>
          <ac:picMkLst>
            <pc:docMk/>
            <pc:sldMk cId="2010044481" sldId="338"/>
            <ac:picMk id="4" creationId="{756FFEA9-11AE-CF27-52F5-F63D72171F9D}"/>
          </ac:picMkLst>
        </pc:picChg>
        <pc:picChg chg="add mod modCrop">
          <ac:chgData name="Phong Lam - D17" userId="0e7d81a7-9d05-4beb-872c-277ab3fd7c16" providerId="ADAL" clId="{149EA7F7-2D5E-4B16-BDC5-917E2CE57705}" dt="2022-05-15T16:05:05.760" v="13646" actId="1076"/>
          <ac:picMkLst>
            <pc:docMk/>
            <pc:sldMk cId="2010044481" sldId="338"/>
            <ac:picMk id="6" creationId="{327935E7-8E34-A015-7AB4-F7668775C6AB}"/>
          </ac:picMkLst>
        </pc:picChg>
        <pc:picChg chg="del">
          <ac:chgData name="Phong Lam - D17" userId="0e7d81a7-9d05-4beb-872c-277ab3fd7c16" providerId="ADAL" clId="{149EA7F7-2D5E-4B16-BDC5-917E2CE57705}" dt="2022-05-15T16:03:12.746" v="13634" actId="478"/>
          <ac:picMkLst>
            <pc:docMk/>
            <pc:sldMk cId="2010044481" sldId="338"/>
            <ac:picMk id="7" creationId="{F37C1BCB-72F4-E807-6BDB-AD2264209D79}"/>
          </ac:picMkLst>
        </pc:picChg>
        <pc:picChg chg="del">
          <ac:chgData name="Phong Lam - D17" userId="0e7d81a7-9d05-4beb-872c-277ab3fd7c16" providerId="ADAL" clId="{149EA7F7-2D5E-4B16-BDC5-917E2CE57705}" dt="2022-05-15T16:03:13.113" v="13635" actId="478"/>
          <ac:picMkLst>
            <pc:docMk/>
            <pc:sldMk cId="2010044481" sldId="338"/>
            <ac:picMk id="9" creationId="{3B4A44D2-0EC4-E147-E7F8-781646ACC6BF}"/>
          </ac:picMkLst>
        </pc:picChg>
        <pc:picChg chg="add mod modCrop">
          <ac:chgData name="Phong Lam - D17" userId="0e7d81a7-9d05-4beb-872c-277ab3fd7c16" providerId="ADAL" clId="{149EA7F7-2D5E-4B16-BDC5-917E2CE57705}" dt="2022-05-15T16:05:03.435" v="13645" actId="1076"/>
          <ac:picMkLst>
            <pc:docMk/>
            <pc:sldMk cId="2010044481" sldId="338"/>
            <ac:picMk id="10" creationId="{7B8C9440-BBD9-F1EB-9301-37CB87EDABF9}"/>
          </ac:picMkLst>
        </pc:picChg>
        <pc:picChg chg="del">
          <ac:chgData name="Phong Lam - D17" userId="0e7d81a7-9d05-4beb-872c-277ab3fd7c16" providerId="ADAL" clId="{149EA7F7-2D5E-4B16-BDC5-917E2CE57705}" dt="2022-05-15T16:03:12.335" v="13633" actId="478"/>
          <ac:picMkLst>
            <pc:docMk/>
            <pc:sldMk cId="2010044481" sldId="338"/>
            <ac:picMk id="11" creationId="{90546E78-6C60-DF93-347C-83160668C8DC}"/>
          </ac:picMkLst>
        </pc:picChg>
      </pc:sldChg>
      <pc:sldChg chg="addSp delSp modSp add mod">
        <pc:chgData name="Phong Lam - D17" userId="0e7d81a7-9d05-4beb-872c-277ab3fd7c16" providerId="ADAL" clId="{149EA7F7-2D5E-4B16-BDC5-917E2CE57705}" dt="2022-05-15T16:30:59.266" v="16006"/>
        <pc:sldMkLst>
          <pc:docMk/>
          <pc:sldMk cId="2150126882" sldId="339"/>
        </pc:sldMkLst>
        <pc:spChg chg="mod">
          <ac:chgData name="Phong Lam - D17" userId="0e7d81a7-9d05-4beb-872c-277ab3fd7c16" providerId="ADAL" clId="{149EA7F7-2D5E-4B16-BDC5-917E2CE57705}" dt="2022-05-15T16:08:45.349" v="14069" actId="1076"/>
          <ac:spMkLst>
            <pc:docMk/>
            <pc:sldMk cId="2150126882" sldId="339"/>
            <ac:spMk id="13" creationId="{9BECBF7D-7FFB-9AA7-5731-59B3651C7C23}"/>
          </ac:spMkLst>
        </pc:spChg>
        <pc:spChg chg="add mod">
          <ac:chgData name="Phong Lam - D17" userId="0e7d81a7-9d05-4beb-872c-277ab3fd7c16" providerId="ADAL" clId="{149EA7F7-2D5E-4B16-BDC5-917E2CE57705}" dt="2022-05-15T16:30:59.266" v="16006"/>
          <ac:spMkLst>
            <pc:docMk/>
            <pc:sldMk cId="2150126882" sldId="339"/>
            <ac:spMk id="15" creationId="{9322581D-1D40-DFDE-FC5A-F43248A50A96}"/>
          </ac:spMkLst>
        </pc:spChg>
        <pc:spChg chg="mod">
          <ac:chgData name="Phong Lam - D17" userId="0e7d81a7-9d05-4beb-872c-277ab3fd7c16" providerId="ADAL" clId="{149EA7F7-2D5E-4B16-BDC5-917E2CE57705}" dt="2022-05-15T16:06:33.512" v="13690" actId="20577"/>
          <ac:spMkLst>
            <pc:docMk/>
            <pc:sldMk cId="2150126882" sldId="339"/>
            <ac:spMk id="710" creationId="{00000000-0000-0000-0000-000000000000}"/>
          </ac:spMkLst>
        </pc:spChg>
        <pc:picChg chg="add mod modCrop">
          <ac:chgData name="Phong Lam - D17" userId="0e7d81a7-9d05-4beb-872c-277ab3fd7c16" providerId="ADAL" clId="{149EA7F7-2D5E-4B16-BDC5-917E2CE57705}" dt="2022-05-15T16:06:06.094" v="13655" actId="1076"/>
          <ac:picMkLst>
            <pc:docMk/>
            <pc:sldMk cId="2150126882" sldId="339"/>
            <ac:picMk id="3" creationId="{17069E19-A02D-71BF-990E-3B2D793056EA}"/>
          </ac:picMkLst>
        </pc:picChg>
        <pc:picChg chg="del">
          <ac:chgData name="Phong Lam - D17" userId="0e7d81a7-9d05-4beb-872c-277ab3fd7c16" providerId="ADAL" clId="{149EA7F7-2D5E-4B16-BDC5-917E2CE57705}" dt="2022-05-15T16:05:45.653" v="13648" actId="478"/>
          <ac:picMkLst>
            <pc:docMk/>
            <pc:sldMk cId="2150126882" sldId="339"/>
            <ac:picMk id="4" creationId="{756FFEA9-11AE-CF27-52F5-F63D72171F9D}"/>
          </ac:picMkLst>
        </pc:picChg>
        <pc:picChg chg="del">
          <ac:chgData name="Phong Lam - D17" userId="0e7d81a7-9d05-4beb-872c-277ab3fd7c16" providerId="ADAL" clId="{149EA7F7-2D5E-4B16-BDC5-917E2CE57705}" dt="2022-05-15T16:05:45.653" v="13648" actId="478"/>
          <ac:picMkLst>
            <pc:docMk/>
            <pc:sldMk cId="2150126882" sldId="339"/>
            <ac:picMk id="6" creationId="{327935E7-8E34-A015-7AB4-F7668775C6AB}"/>
          </ac:picMkLst>
        </pc:picChg>
        <pc:picChg chg="del">
          <ac:chgData name="Phong Lam - D17" userId="0e7d81a7-9d05-4beb-872c-277ab3fd7c16" providerId="ADAL" clId="{149EA7F7-2D5E-4B16-BDC5-917E2CE57705}" dt="2022-05-15T16:05:45.653" v="13648" actId="478"/>
          <ac:picMkLst>
            <pc:docMk/>
            <pc:sldMk cId="2150126882" sldId="339"/>
            <ac:picMk id="10" creationId="{7B8C9440-BBD9-F1EB-9301-37CB87EDABF9}"/>
          </ac:picMkLst>
        </pc:picChg>
      </pc:sldChg>
      <pc:sldChg chg="addSp delSp modSp add mod ord">
        <pc:chgData name="Phong Lam - D17" userId="0e7d81a7-9d05-4beb-872c-277ab3fd7c16" providerId="ADAL" clId="{149EA7F7-2D5E-4B16-BDC5-917E2CE57705}" dt="2022-05-15T16:31:05.217" v="16011"/>
        <pc:sldMkLst>
          <pc:docMk/>
          <pc:sldMk cId="3578930001" sldId="340"/>
        </pc:sldMkLst>
        <pc:spChg chg="mod">
          <ac:chgData name="Phong Lam - D17" userId="0e7d81a7-9d05-4beb-872c-277ab3fd7c16" providerId="ADAL" clId="{149EA7F7-2D5E-4B16-BDC5-917E2CE57705}" dt="2022-05-15T16:08:16.158" v="14042" actId="20577"/>
          <ac:spMkLst>
            <pc:docMk/>
            <pc:sldMk cId="3578930001" sldId="340"/>
            <ac:spMk id="3" creationId="{353DEA7C-B57A-C7B5-BC9E-3355119BA56B}"/>
          </ac:spMkLst>
        </pc:spChg>
        <pc:spChg chg="add mod">
          <ac:chgData name="Phong Lam - D17" userId="0e7d81a7-9d05-4beb-872c-277ab3fd7c16" providerId="ADAL" clId="{149EA7F7-2D5E-4B16-BDC5-917E2CE57705}" dt="2022-05-15T16:31:05.217" v="16011"/>
          <ac:spMkLst>
            <pc:docMk/>
            <pc:sldMk cId="3578930001" sldId="340"/>
            <ac:spMk id="13" creationId="{71535C5E-B851-DF3E-F19A-5B3E4B99030E}"/>
          </ac:spMkLst>
        </pc:spChg>
        <pc:spChg chg="mod">
          <ac:chgData name="Phong Lam - D17" userId="0e7d81a7-9d05-4beb-872c-277ab3fd7c16" providerId="ADAL" clId="{149EA7F7-2D5E-4B16-BDC5-917E2CE57705}" dt="2022-05-15T16:06:49.230" v="13715" actId="20577"/>
          <ac:spMkLst>
            <pc:docMk/>
            <pc:sldMk cId="3578930001" sldId="340"/>
            <ac:spMk id="710" creationId="{00000000-0000-0000-0000-000000000000}"/>
          </ac:spMkLst>
        </pc:spChg>
        <pc:picChg chg="add mod">
          <ac:chgData name="Phong Lam - D17" userId="0e7d81a7-9d05-4beb-872c-277ab3fd7c16" providerId="ADAL" clId="{149EA7F7-2D5E-4B16-BDC5-917E2CE57705}" dt="2022-05-15T16:07:30.824" v="13718" actId="1076"/>
          <ac:picMkLst>
            <pc:docMk/>
            <pc:sldMk cId="3578930001" sldId="340"/>
            <ac:picMk id="4" creationId="{85AEFB7F-C792-25CE-8F00-669B8842F118}"/>
          </ac:picMkLst>
        </pc:picChg>
        <pc:picChg chg="del">
          <ac:chgData name="Phong Lam - D17" userId="0e7d81a7-9d05-4beb-872c-277ab3fd7c16" providerId="ADAL" clId="{149EA7F7-2D5E-4B16-BDC5-917E2CE57705}" dt="2022-05-15T16:07:28.854" v="13716" actId="478"/>
          <ac:picMkLst>
            <pc:docMk/>
            <pc:sldMk cId="3578930001" sldId="340"/>
            <ac:picMk id="5" creationId="{B6339874-5D1C-FEEC-119B-02B043AD702E}"/>
          </ac:picMkLst>
        </pc:picChg>
      </pc:sldChg>
      <pc:sldChg chg="addSp delSp modSp add mod">
        <pc:chgData name="Phong Lam - D17" userId="0e7d81a7-9d05-4beb-872c-277ab3fd7c16" providerId="ADAL" clId="{149EA7F7-2D5E-4B16-BDC5-917E2CE57705}" dt="2022-05-15T16:30:57.703" v="16005"/>
        <pc:sldMkLst>
          <pc:docMk/>
          <pc:sldMk cId="4260473488" sldId="341"/>
        </pc:sldMkLst>
        <pc:spChg chg="del">
          <ac:chgData name="Phong Lam - D17" userId="0e7d81a7-9d05-4beb-872c-277ab3fd7c16" providerId="ADAL" clId="{149EA7F7-2D5E-4B16-BDC5-917E2CE57705}" dt="2022-05-15T16:14:31.227" v="14197" actId="478"/>
          <ac:spMkLst>
            <pc:docMk/>
            <pc:sldMk cId="4260473488" sldId="341"/>
            <ac:spMk id="3" creationId="{EE43C35E-3288-44D0-69BA-72908CF3F789}"/>
          </ac:spMkLst>
        </pc:spChg>
        <pc:spChg chg="add mod">
          <ac:chgData name="Phong Lam - D17" userId="0e7d81a7-9d05-4beb-872c-277ab3fd7c16" providerId="ADAL" clId="{149EA7F7-2D5E-4B16-BDC5-917E2CE57705}" dt="2022-05-15T16:30:57.703" v="16005"/>
          <ac:spMkLst>
            <pc:docMk/>
            <pc:sldMk cId="4260473488" sldId="341"/>
            <ac:spMk id="133" creationId="{1510BAEE-8F35-DD56-4F18-C474BBA7AC8A}"/>
          </ac:spMkLst>
        </pc:spChg>
        <pc:spChg chg="mod">
          <ac:chgData name="Phong Lam - D17" userId="0e7d81a7-9d05-4beb-872c-277ab3fd7c16" providerId="ADAL" clId="{149EA7F7-2D5E-4B16-BDC5-917E2CE57705}" dt="2022-05-15T16:14:36.312" v="14199" actId="1076"/>
          <ac:spMkLst>
            <pc:docMk/>
            <pc:sldMk cId="4260473488" sldId="341"/>
            <ac:spMk id="497" creationId="{00000000-0000-0000-0000-000000000000}"/>
          </ac:spMkLst>
        </pc:spChg>
        <pc:spChg chg="mod">
          <ac:chgData name="Phong Lam - D17" userId="0e7d81a7-9d05-4beb-872c-277ab3fd7c16" providerId="ADAL" clId="{149EA7F7-2D5E-4B16-BDC5-917E2CE57705}" dt="2022-05-15T16:08:32.855" v="14044" actId="20577"/>
          <ac:spMkLst>
            <pc:docMk/>
            <pc:sldMk cId="4260473488" sldId="341"/>
            <ac:spMk id="499" creationId="{00000000-0000-0000-0000-000000000000}"/>
          </ac:spMkLst>
        </pc:spChg>
        <pc:grpChg chg="mod">
          <ac:chgData name="Phong Lam - D17" userId="0e7d81a7-9d05-4beb-872c-277ab3fd7c16" providerId="ADAL" clId="{149EA7F7-2D5E-4B16-BDC5-917E2CE57705}" dt="2022-05-15T16:14:18.497" v="14192" actId="1076"/>
          <ac:grpSpMkLst>
            <pc:docMk/>
            <pc:sldMk cId="4260473488" sldId="341"/>
            <ac:grpSpMk id="503" creationId="{00000000-0000-0000-0000-000000000000}"/>
          </ac:grpSpMkLst>
        </pc:grpChg>
      </pc:sldChg>
      <pc:sldChg chg="addSp delSp modSp add mod">
        <pc:chgData name="Phong Lam - D17" userId="0e7d81a7-9d05-4beb-872c-277ab3fd7c16" providerId="ADAL" clId="{149EA7F7-2D5E-4B16-BDC5-917E2CE57705}" dt="2022-05-15T16:30:55.475" v="16003"/>
        <pc:sldMkLst>
          <pc:docMk/>
          <pc:sldMk cId="2684150588" sldId="342"/>
        </pc:sldMkLst>
        <pc:spChg chg="add mod">
          <ac:chgData name="Phong Lam - D17" userId="0e7d81a7-9d05-4beb-872c-277ab3fd7c16" providerId="ADAL" clId="{149EA7F7-2D5E-4B16-BDC5-917E2CE57705}" dt="2022-05-15T16:18:49.221" v="14671" actId="1076"/>
          <ac:spMkLst>
            <pc:docMk/>
            <pc:sldMk cId="2684150588" sldId="342"/>
            <ac:spMk id="16" creationId="{B700BB62-C61A-B42A-91BE-6A40DCF74DD4}"/>
          </ac:spMkLst>
        </pc:spChg>
        <pc:spChg chg="add mod">
          <ac:chgData name="Phong Lam - D17" userId="0e7d81a7-9d05-4beb-872c-277ab3fd7c16" providerId="ADAL" clId="{149EA7F7-2D5E-4B16-BDC5-917E2CE57705}" dt="2022-05-15T16:30:55.475" v="16003"/>
          <ac:spMkLst>
            <pc:docMk/>
            <pc:sldMk cId="2684150588" sldId="342"/>
            <ac:spMk id="17" creationId="{4E5E8340-AC5D-5623-FB58-379A6A438ADF}"/>
          </ac:spMkLst>
        </pc:spChg>
        <pc:spChg chg="mod">
          <ac:chgData name="Phong Lam - D17" userId="0e7d81a7-9d05-4beb-872c-277ab3fd7c16" providerId="ADAL" clId="{149EA7F7-2D5E-4B16-BDC5-917E2CE57705}" dt="2022-05-15T16:16:43.787" v="14389" actId="20577"/>
          <ac:spMkLst>
            <pc:docMk/>
            <pc:sldMk cId="2684150588" sldId="342"/>
            <ac:spMk id="710" creationId="{00000000-0000-0000-0000-000000000000}"/>
          </ac:spMkLst>
        </pc:spChg>
        <pc:picChg chg="add del mod modCrop">
          <ac:chgData name="Phong Lam - D17" userId="0e7d81a7-9d05-4beb-872c-277ab3fd7c16" providerId="ADAL" clId="{149EA7F7-2D5E-4B16-BDC5-917E2CE57705}" dt="2022-05-15T16:17:16.315" v="14408" actId="478"/>
          <ac:picMkLst>
            <pc:docMk/>
            <pc:sldMk cId="2684150588" sldId="342"/>
            <ac:picMk id="3" creationId="{84E1B5A5-2B1F-0578-0D55-4428A89975F5}"/>
          </ac:picMkLst>
        </pc:picChg>
        <pc:picChg chg="add mod modCrop">
          <ac:chgData name="Phong Lam - D17" userId="0e7d81a7-9d05-4beb-872c-277ab3fd7c16" providerId="ADAL" clId="{149EA7F7-2D5E-4B16-BDC5-917E2CE57705}" dt="2022-05-15T16:17:45.876" v="14467" actId="1076"/>
          <ac:picMkLst>
            <pc:docMk/>
            <pc:sldMk cId="2684150588" sldId="342"/>
            <ac:picMk id="5" creationId="{653A2BC2-B76D-0B5D-4764-76AB330F1C71}"/>
          </ac:picMkLst>
        </pc:picChg>
        <pc:picChg chg="del">
          <ac:chgData name="Phong Lam - D17" userId="0e7d81a7-9d05-4beb-872c-277ab3fd7c16" providerId="ADAL" clId="{149EA7F7-2D5E-4B16-BDC5-917E2CE57705}" dt="2022-05-15T16:10:39.155" v="14085" actId="478"/>
          <ac:picMkLst>
            <pc:docMk/>
            <pc:sldMk cId="2684150588" sldId="342"/>
            <ac:picMk id="7" creationId="{F37C1BCB-72F4-E807-6BDB-AD2264209D79}"/>
          </ac:picMkLst>
        </pc:picChg>
        <pc:picChg chg="del">
          <ac:chgData name="Phong Lam - D17" userId="0e7d81a7-9d05-4beb-872c-277ab3fd7c16" providerId="ADAL" clId="{149EA7F7-2D5E-4B16-BDC5-917E2CE57705}" dt="2022-05-15T16:10:39.155" v="14085" actId="478"/>
          <ac:picMkLst>
            <pc:docMk/>
            <pc:sldMk cId="2684150588" sldId="342"/>
            <ac:picMk id="9" creationId="{3B4A44D2-0EC4-E147-E7F8-781646ACC6BF}"/>
          </ac:picMkLst>
        </pc:picChg>
        <pc:picChg chg="del">
          <ac:chgData name="Phong Lam - D17" userId="0e7d81a7-9d05-4beb-872c-277ab3fd7c16" providerId="ADAL" clId="{149EA7F7-2D5E-4B16-BDC5-917E2CE57705}" dt="2022-05-15T16:10:39.155" v="14085" actId="478"/>
          <ac:picMkLst>
            <pc:docMk/>
            <pc:sldMk cId="2684150588" sldId="342"/>
            <ac:picMk id="11" creationId="{90546E78-6C60-DF93-347C-83160668C8DC}"/>
          </ac:picMkLst>
        </pc:picChg>
      </pc:sldChg>
      <pc:sldChg chg="addSp modSp add mod ord">
        <pc:chgData name="Phong Lam - D17" userId="0e7d81a7-9d05-4beb-872c-277ab3fd7c16" providerId="ADAL" clId="{149EA7F7-2D5E-4B16-BDC5-917E2CE57705}" dt="2022-05-15T16:30:56.311" v="16004"/>
        <pc:sldMkLst>
          <pc:docMk/>
          <pc:sldMk cId="3422816478" sldId="343"/>
        </pc:sldMkLst>
        <pc:spChg chg="add mod">
          <ac:chgData name="Phong Lam - D17" userId="0e7d81a7-9d05-4beb-872c-277ab3fd7c16" providerId="ADAL" clId="{149EA7F7-2D5E-4B16-BDC5-917E2CE57705}" dt="2022-05-15T16:15:23.532" v="14385" actId="1076"/>
          <ac:spMkLst>
            <pc:docMk/>
            <pc:sldMk cId="3422816478" sldId="343"/>
            <ac:spMk id="13" creationId="{F9544D5B-BF28-3471-6EA1-64E802BC0822}"/>
          </ac:spMkLst>
        </pc:spChg>
        <pc:spChg chg="add mod">
          <ac:chgData name="Phong Lam - D17" userId="0e7d81a7-9d05-4beb-872c-277ab3fd7c16" providerId="ADAL" clId="{149EA7F7-2D5E-4B16-BDC5-917E2CE57705}" dt="2022-05-15T16:30:56.311" v="16004"/>
          <ac:spMkLst>
            <pc:docMk/>
            <pc:sldMk cId="3422816478" sldId="343"/>
            <ac:spMk id="14" creationId="{A2D42D70-15CA-F94D-C9DF-FD761F505E61}"/>
          </ac:spMkLst>
        </pc:spChg>
        <pc:spChg chg="mod">
          <ac:chgData name="Phong Lam - D17" userId="0e7d81a7-9d05-4beb-872c-277ab3fd7c16" providerId="ADAL" clId="{149EA7F7-2D5E-4B16-BDC5-917E2CE57705}" dt="2022-05-15T16:13:59.079" v="14164" actId="14100"/>
          <ac:spMkLst>
            <pc:docMk/>
            <pc:sldMk cId="3422816478" sldId="343"/>
            <ac:spMk id="710" creationId="{00000000-0000-0000-0000-000000000000}"/>
          </ac:spMkLst>
        </pc:spChg>
        <pc:picChg chg="add mod">
          <ac:chgData name="Phong Lam - D17" userId="0e7d81a7-9d05-4beb-872c-277ab3fd7c16" providerId="ADAL" clId="{149EA7F7-2D5E-4B16-BDC5-917E2CE57705}" dt="2022-05-15T16:13:26.760" v="14149" actId="1076"/>
          <ac:picMkLst>
            <pc:docMk/>
            <pc:sldMk cId="3422816478" sldId="343"/>
            <ac:picMk id="3" creationId="{2A0CEE89-084E-A8B5-7691-04B9CB333253}"/>
          </ac:picMkLst>
        </pc:picChg>
        <pc:picChg chg="add mod">
          <ac:chgData name="Phong Lam - D17" userId="0e7d81a7-9d05-4beb-872c-277ab3fd7c16" providerId="ADAL" clId="{149EA7F7-2D5E-4B16-BDC5-917E2CE57705}" dt="2022-05-15T16:14:03.049" v="14165" actId="1076"/>
          <ac:picMkLst>
            <pc:docMk/>
            <pc:sldMk cId="3422816478" sldId="343"/>
            <ac:picMk id="5" creationId="{3FF60CD0-5888-C65B-387C-D435BA800796}"/>
          </ac:picMkLst>
        </pc:picChg>
      </pc:sldChg>
      <pc:sldChg chg="addSp delSp modSp add mod">
        <pc:chgData name="Phong Lam - D17" userId="0e7d81a7-9d05-4beb-872c-277ab3fd7c16" providerId="ADAL" clId="{149EA7F7-2D5E-4B16-BDC5-917E2CE57705}" dt="2022-05-15T16:30:54.855" v="16002"/>
        <pc:sldMkLst>
          <pc:docMk/>
          <pc:sldMk cId="2013409404" sldId="344"/>
        </pc:sldMkLst>
        <pc:spChg chg="add del">
          <ac:chgData name="Phong Lam - D17" userId="0e7d81a7-9d05-4beb-872c-277ab3fd7c16" providerId="ADAL" clId="{149EA7F7-2D5E-4B16-BDC5-917E2CE57705}" dt="2022-05-15T16:20:23.553" v="14855" actId="22"/>
          <ac:spMkLst>
            <pc:docMk/>
            <pc:sldMk cId="2013409404" sldId="344"/>
            <ac:spMk id="12" creationId="{E5FA5182-9F5B-97FA-BA42-CB9C19C445C4}"/>
          </ac:spMkLst>
        </pc:spChg>
        <pc:spChg chg="add mod">
          <ac:chgData name="Phong Lam - D17" userId="0e7d81a7-9d05-4beb-872c-277ab3fd7c16" providerId="ADAL" clId="{149EA7F7-2D5E-4B16-BDC5-917E2CE57705}" dt="2022-05-15T16:30:54.855" v="16002"/>
          <ac:spMkLst>
            <pc:docMk/>
            <pc:sldMk cId="2013409404" sldId="344"/>
            <ac:spMk id="14" creationId="{AFEFE73E-8409-3949-680C-B2B190E05309}"/>
          </ac:spMkLst>
        </pc:spChg>
        <pc:spChg chg="mod">
          <ac:chgData name="Phong Lam - D17" userId="0e7d81a7-9d05-4beb-872c-277ab3fd7c16" providerId="ADAL" clId="{149EA7F7-2D5E-4B16-BDC5-917E2CE57705}" dt="2022-05-15T16:26:16.812" v="15839" actId="20577"/>
          <ac:spMkLst>
            <pc:docMk/>
            <pc:sldMk cId="2013409404" sldId="344"/>
            <ac:spMk id="16" creationId="{B700BB62-C61A-B42A-91BE-6A40DCF74DD4}"/>
          </ac:spMkLst>
        </pc:spChg>
        <pc:spChg chg="mod">
          <ac:chgData name="Phong Lam - D17" userId="0e7d81a7-9d05-4beb-872c-277ab3fd7c16" providerId="ADAL" clId="{149EA7F7-2D5E-4B16-BDC5-917E2CE57705}" dt="2022-05-15T16:20:37.628" v="14873" actId="20577"/>
          <ac:spMkLst>
            <pc:docMk/>
            <pc:sldMk cId="2013409404" sldId="344"/>
            <ac:spMk id="710" creationId="{00000000-0000-0000-0000-000000000000}"/>
          </ac:spMkLst>
        </pc:spChg>
        <pc:picChg chg="del">
          <ac:chgData name="Phong Lam - D17" userId="0e7d81a7-9d05-4beb-872c-277ab3fd7c16" providerId="ADAL" clId="{149EA7F7-2D5E-4B16-BDC5-917E2CE57705}" dt="2022-05-15T16:19:34.518" v="14724" actId="478"/>
          <ac:picMkLst>
            <pc:docMk/>
            <pc:sldMk cId="2013409404" sldId="344"/>
            <ac:picMk id="5" creationId="{653A2BC2-B76D-0B5D-4764-76AB330F1C71}"/>
          </ac:picMkLst>
        </pc:picChg>
        <pc:picChg chg="add mod">
          <ac:chgData name="Phong Lam - D17" userId="0e7d81a7-9d05-4beb-872c-277ab3fd7c16" providerId="ADAL" clId="{149EA7F7-2D5E-4B16-BDC5-917E2CE57705}" dt="2022-05-15T16:20:33.312" v="14859" actId="1076"/>
          <ac:picMkLst>
            <pc:docMk/>
            <pc:sldMk cId="2013409404" sldId="344"/>
            <ac:picMk id="9218" creationId="{9C1B9873-F2BC-3DD0-01F2-F90B172C0056}"/>
          </ac:picMkLst>
        </pc:picChg>
      </pc:sldChg>
      <pc:sldChg chg="addSp delSp modSp add mod">
        <pc:chgData name="Phong Lam - D17" userId="0e7d81a7-9d05-4beb-872c-277ab3fd7c16" providerId="ADAL" clId="{149EA7F7-2D5E-4B16-BDC5-917E2CE57705}" dt="2022-05-15T16:30:53.411" v="16001"/>
        <pc:sldMkLst>
          <pc:docMk/>
          <pc:sldMk cId="2224563413" sldId="345"/>
        </pc:sldMkLst>
        <pc:spChg chg="add mod">
          <ac:chgData name="Phong Lam - D17" userId="0e7d81a7-9d05-4beb-872c-277ab3fd7c16" providerId="ADAL" clId="{149EA7F7-2D5E-4B16-BDC5-917E2CE57705}" dt="2022-05-15T16:29:56.157" v="16000" actId="20577"/>
          <ac:spMkLst>
            <pc:docMk/>
            <pc:sldMk cId="2224563413" sldId="345"/>
            <ac:spMk id="12" creationId="{285C6E05-4113-15F4-DC3B-F0084FF2B754}"/>
          </ac:spMkLst>
        </pc:spChg>
        <pc:spChg chg="add mod">
          <ac:chgData name="Phong Lam - D17" userId="0e7d81a7-9d05-4beb-872c-277ab3fd7c16" providerId="ADAL" clId="{149EA7F7-2D5E-4B16-BDC5-917E2CE57705}" dt="2022-05-15T16:30:53.411" v="16001"/>
          <ac:spMkLst>
            <pc:docMk/>
            <pc:sldMk cId="2224563413" sldId="345"/>
            <ac:spMk id="13" creationId="{1F62D506-BE37-6D5C-2E41-804226324929}"/>
          </ac:spMkLst>
        </pc:spChg>
        <pc:spChg chg="del">
          <ac:chgData name="Phong Lam - D17" userId="0e7d81a7-9d05-4beb-872c-277ab3fd7c16" providerId="ADAL" clId="{149EA7F7-2D5E-4B16-BDC5-917E2CE57705}" dt="2022-05-15T16:21:20.416" v="14965" actId="478"/>
          <ac:spMkLst>
            <pc:docMk/>
            <pc:sldMk cId="2224563413" sldId="345"/>
            <ac:spMk id="16" creationId="{B700BB62-C61A-B42A-91BE-6A40DCF74DD4}"/>
          </ac:spMkLst>
        </pc:spChg>
        <pc:spChg chg="mod">
          <ac:chgData name="Phong Lam - D17" userId="0e7d81a7-9d05-4beb-872c-277ab3fd7c16" providerId="ADAL" clId="{149EA7F7-2D5E-4B16-BDC5-917E2CE57705}" dt="2022-05-15T16:21:16.481" v="14963" actId="14100"/>
          <ac:spMkLst>
            <pc:docMk/>
            <pc:sldMk cId="2224563413" sldId="345"/>
            <ac:spMk id="710" creationId="{00000000-0000-0000-0000-000000000000}"/>
          </ac:spMkLst>
        </pc:spChg>
        <pc:picChg chg="del">
          <ac:chgData name="Phong Lam - D17" userId="0e7d81a7-9d05-4beb-872c-277ab3fd7c16" providerId="ADAL" clId="{149EA7F7-2D5E-4B16-BDC5-917E2CE57705}" dt="2022-05-15T16:21:17.582" v="14964" actId="478"/>
          <ac:picMkLst>
            <pc:docMk/>
            <pc:sldMk cId="2224563413" sldId="345"/>
            <ac:picMk id="9218" creationId="{9C1B9873-F2BC-3DD0-01F2-F90B172C0056}"/>
          </ac:picMkLst>
        </pc:picChg>
        <pc:picChg chg="add mod">
          <ac:chgData name="Phong Lam - D17" userId="0e7d81a7-9d05-4beb-872c-277ab3fd7c16" providerId="ADAL" clId="{149EA7F7-2D5E-4B16-BDC5-917E2CE57705}" dt="2022-05-15T16:24:46.567" v="15590" actId="1076"/>
          <ac:picMkLst>
            <pc:docMk/>
            <pc:sldMk cId="2224563413" sldId="345"/>
            <ac:picMk id="10242" creationId="{947B70DE-BA09-9259-0C04-45F7AED7027C}"/>
          </ac:picMkLst>
        </pc:picChg>
      </pc:sldChg>
      <pc:sldChg chg="modSp add mod">
        <pc:chgData name="Phong Lam - D17" userId="0e7d81a7-9d05-4beb-872c-277ab3fd7c16" providerId="ADAL" clId="{149EA7F7-2D5E-4B16-BDC5-917E2CE57705}" dt="2022-05-15T16:26:34.489" v="15898" actId="20577"/>
        <pc:sldMkLst>
          <pc:docMk/>
          <pc:sldMk cId="361010326" sldId="346"/>
        </pc:sldMkLst>
        <pc:spChg chg="mod">
          <ac:chgData name="Phong Lam - D17" userId="0e7d81a7-9d05-4beb-872c-277ab3fd7c16" providerId="ADAL" clId="{149EA7F7-2D5E-4B16-BDC5-917E2CE57705}" dt="2022-05-15T16:26:34.489" v="15898" actId="20577"/>
          <ac:spMkLst>
            <pc:docMk/>
            <pc:sldMk cId="361010326" sldId="346"/>
            <ac:spMk id="2232" creationId="{00000000-0000-0000-0000-000000000000}"/>
          </ac:spMkLst>
        </pc:spChg>
      </pc:sldChg>
      <pc:sldMasterChg chg="delSldLayout">
        <pc:chgData name="Phong Lam - D17" userId="0e7d81a7-9d05-4beb-872c-277ab3fd7c16" providerId="ADAL" clId="{149EA7F7-2D5E-4B16-BDC5-917E2CE57705}" dt="2022-05-15T16:26:03.083" v="15805" actId="47"/>
        <pc:sldMasterMkLst>
          <pc:docMk/>
          <pc:sldMasterMk cId="0" sldId="2147483678"/>
        </pc:sldMasterMkLst>
        <pc:sldLayoutChg chg="del">
          <pc:chgData name="Phong Lam - D17" userId="0e7d81a7-9d05-4beb-872c-277ab3fd7c16" providerId="ADAL" clId="{149EA7F7-2D5E-4B16-BDC5-917E2CE57705}" dt="2022-05-14T17:44:50.337" v="752" actId="47"/>
          <pc:sldLayoutMkLst>
            <pc:docMk/>
            <pc:sldMasterMk cId="0" sldId="2147483678"/>
            <pc:sldLayoutMk cId="0" sldId="2147483650"/>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51"/>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52"/>
          </pc:sldLayoutMkLst>
        </pc:sldLayoutChg>
        <pc:sldLayoutChg chg="del">
          <pc:chgData name="Phong Lam - D17" userId="0e7d81a7-9d05-4beb-872c-277ab3fd7c16" providerId="ADAL" clId="{149EA7F7-2D5E-4B16-BDC5-917E2CE57705}" dt="2022-05-15T11:48:22.934" v="8114" actId="47"/>
          <pc:sldLayoutMkLst>
            <pc:docMk/>
            <pc:sldMasterMk cId="0" sldId="2147483678"/>
            <pc:sldLayoutMk cId="0" sldId="2147483654"/>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56"/>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57"/>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60"/>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61"/>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62"/>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63"/>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64"/>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65"/>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66"/>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67"/>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68"/>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70"/>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71"/>
          </pc:sldLayoutMkLst>
        </pc:sldLayoutChg>
        <pc:sldLayoutChg chg="del">
          <pc:chgData name="Phong Lam - D17" userId="0e7d81a7-9d05-4beb-872c-277ab3fd7c16" providerId="ADAL" clId="{149EA7F7-2D5E-4B16-BDC5-917E2CE57705}" dt="2022-05-15T16:26:03.083" v="15805" actId="47"/>
          <pc:sldLayoutMkLst>
            <pc:docMk/>
            <pc:sldMasterMk cId="0" sldId="2147483678"/>
            <pc:sldLayoutMk cId="0" sldId="2147483672"/>
          </pc:sldLayoutMkLst>
        </pc:sldLayoutChg>
        <pc:sldLayoutChg chg="del">
          <pc:chgData name="Phong Lam - D17" userId="0e7d81a7-9d05-4beb-872c-277ab3fd7c16" providerId="ADAL" clId="{149EA7F7-2D5E-4B16-BDC5-917E2CE57705}" dt="2022-05-15T13:06:02.704" v="10998" actId="47"/>
          <pc:sldLayoutMkLst>
            <pc:docMk/>
            <pc:sldMasterMk cId="0" sldId="2147483678"/>
            <pc:sldLayoutMk cId="1261359944" sldId="2147483680"/>
          </pc:sldLayoutMkLst>
        </pc:sldLayoutChg>
      </pc:sldMasterChg>
      <pc:sldMasterChg chg="del delSldLayout">
        <pc:chgData name="Phong Lam - D17" userId="0e7d81a7-9d05-4beb-872c-277ab3fd7c16" providerId="ADAL" clId="{149EA7F7-2D5E-4B16-BDC5-917E2CE57705}" dt="2022-05-15T16:26:03.083" v="15805" actId="47"/>
        <pc:sldMasterMkLst>
          <pc:docMk/>
          <pc:sldMasterMk cId="0" sldId="2147483679"/>
        </pc:sldMasterMkLst>
        <pc:sldLayoutChg chg="del">
          <pc:chgData name="Phong Lam - D17" userId="0e7d81a7-9d05-4beb-872c-277ab3fd7c16" providerId="ADAL" clId="{149EA7F7-2D5E-4B16-BDC5-917E2CE57705}" dt="2022-05-15T16:26:03.083" v="15805" actId="47"/>
          <pc:sldLayoutMkLst>
            <pc:docMk/>
            <pc:sldMasterMk cId="0" sldId="2147483679"/>
            <pc:sldLayoutMk cId="0" sldId="2147483677"/>
          </pc:sldLayoutMkLst>
        </pc:sldLayoutChg>
      </pc:sldMasterChg>
    </pc:docChg>
  </pc:docChgLst>
  <pc:docChgLst>
    <pc:chgData name="Phong Lam - D17" userId="0e7d81a7-9d05-4beb-872c-277ab3fd7c16" providerId="ADAL" clId="{F63C2BA5-15CA-4837-9033-CBB5687EE33D}"/>
    <pc:docChg chg="undo custSel addSld delSld modSld sldOrd">
      <pc:chgData name="Phong Lam - D17" userId="0e7d81a7-9d05-4beb-872c-277ab3fd7c16" providerId="ADAL" clId="{F63C2BA5-15CA-4837-9033-CBB5687EE33D}" dt="2023-02-25T19:10:44.428" v="3611" actId="20577"/>
      <pc:docMkLst>
        <pc:docMk/>
      </pc:docMkLst>
      <pc:sldChg chg="modSp mod">
        <pc:chgData name="Phong Lam - D17" userId="0e7d81a7-9d05-4beb-872c-277ab3fd7c16" providerId="ADAL" clId="{F63C2BA5-15CA-4837-9033-CBB5687EE33D}" dt="2023-02-25T19:10:44.428" v="3611" actId="20577"/>
        <pc:sldMkLst>
          <pc:docMk/>
          <pc:sldMk cId="0" sldId="256"/>
        </pc:sldMkLst>
        <pc:spChg chg="mod">
          <ac:chgData name="Phong Lam - D17" userId="0e7d81a7-9d05-4beb-872c-277ab3fd7c16" providerId="ADAL" clId="{F63C2BA5-15CA-4837-9033-CBB5687EE33D}" dt="2023-02-25T19:10:44.428" v="3611" actId="20577"/>
          <ac:spMkLst>
            <pc:docMk/>
            <pc:sldMk cId="0" sldId="256"/>
            <ac:spMk id="396" creationId="{00000000-0000-0000-0000-000000000000}"/>
          </ac:spMkLst>
        </pc:spChg>
      </pc:sldChg>
      <pc:sldChg chg="modSp mod">
        <pc:chgData name="Phong Lam - D17" userId="0e7d81a7-9d05-4beb-872c-277ab3fd7c16" providerId="ADAL" clId="{F63C2BA5-15CA-4837-9033-CBB5687EE33D}" dt="2023-02-25T17:17:30.359" v="2523" actId="20577"/>
        <pc:sldMkLst>
          <pc:docMk/>
          <pc:sldMk cId="1135823102" sldId="301"/>
        </pc:sldMkLst>
        <pc:spChg chg="mod">
          <ac:chgData name="Phong Lam - D17" userId="0e7d81a7-9d05-4beb-872c-277ab3fd7c16" providerId="ADAL" clId="{F63C2BA5-15CA-4837-9033-CBB5687EE33D}" dt="2023-02-25T17:17:30.359" v="2523" actId="20577"/>
          <ac:spMkLst>
            <pc:docMk/>
            <pc:sldMk cId="1135823102" sldId="301"/>
            <ac:spMk id="709" creationId="{00000000-0000-0000-0000-000000000000}"/>
          </ac:spMkLst>
        </pc:spChg>
      </pc:sldChg>
      <pc:sldChg chg="addSp delSp modSp">
        <pc:chgData name="Phong Lam - D17" userId="0e7d81a7-9d05-4beb-872c-277ab3fd7c16" providerId="ADAL" clId="{F63C2BA5-15CA-4837-9033-CBB5687EE33D}" dt="2023-02-25T17:11:03.498" v="2161" actId="1076"/>
        <pc:sldMkLst>
          <pc:docMk/>
          <pc:sldMk cId="3471455630" sldId="303"/>
        </pc:sldMkLst>
        <pc:spChg chg="add del">
          <ac:chgData name="Phong Lam - D17" userId="0e7d81a7-9d05-4beb-872c-277ab3fd7c16" providerId="ADAL" clId="{F63C2BA5-15CA-4837-9033-CBB5687EE33D}" dt="2023-02-25T17:10:32.596" v="2152" actId="478"/>
          <ac:spMkLst>
            <pc:docMk/>
            <pc:sldMk cId="3471455630" sldId="303"/>
            <ac:spMk id="4" creationId="{192F00DC-3AC6-0210-0A42-D534629689FB}"/>
          </ac:spMkLst>
        </pc:spChg>
        <pc:spChg chg="mod">
          <ac:chgData name="Phong Lam - D17" userId="0e7d81a7-9d05-4beb-872c-277ab3fd7c16" providerId="ADAL" clId="{F63C2BA5-15CA-4837-9033-CBB5687EE33D}" dt="2023-02-25T17:05:45.241" v="2111" actId="1076"/>
          <ac:spMkLst>
            <pc:docMk/>
            <pc:sldMk cId="3471455630" sldId="303"/>
            <ac:spMk id="709" creationId="{00000000-0000-0000-0000-000000000000}"/>
          </ac:spMkLst>
        </pc:spChg>
        <pc:picChg chg="add del mod">
          <ac:chgData name="Phong Lam - D17" userId="0e7d81a7-9d05-4beb-872c-277ab3fd7c16" providerId="ADAL" clId="{F63C2BA5-15CA-4837-9033-CBB5687EE33D}" dt="2023-02-25T17:04:34.702" v="2107"/>
          <ac:picMkLst>
            <pc:docMk/>
            <pc:sldMk cId="3471455630" sldId="303"/>
            <ac:picMk id="2" creationId="{9B364622-8622-AE8C-EAB5-6921E9660A49}"/>
          </ac:picMkLst>
        </pc:picChg>
        <pc:picChg chg="add del mod">
          <ac:chgData name="Phong Lam - D17" userId="0e7d81a7-9d05-4beb-872c-277ab3fd7c16" providerId="ADAL" clId="{F63C2BA5-15CA-4837-9033-CBB5687EE33D}" dt="2023-02-25T17:04:34.702" v="2107"/>
          <ac:picMkLst>
            <pc:docMk/>
            <pc:sldMk cId="3471455630" sldId="303"/>
            <ac:picMk id="3" creationId="{0AFBBCD1-CEC1-6ED6-6C54-373B9941D10C}"/>
          </ac:picMkLst>
        </pc:picChg>
        <pc:picChg chg="del">
          <ac:chgData name="Phong Lam - D17" userId="0e7d81a7-9d05-4beb-872c-277ab3fd7c16" providerId="ADAL" clId="{F63C2BA5-15CA-4837-9033-CBB5687EE33D}" dt="2023-02-25T17:04:33.474" v="2105" actId="478"/>
          <ac:picMkLst>
            <pc:docMk/>
            <pc:sldMk cId="3471455630" sldId="303"/>
            <ac:picMk id="1026" creationId="{209CD9F9-DD94-AB63-732F-3ABBB776C3AD}"/>
          </ac:picMkLst>
        </pc:picChg>
        <pc:picChg chg="add mod">
          <ac:chgData name="Phong Lam - D17" userId="0e7d81a7-9d05-4beb-872c-277ab3fd7c16" providerId="ADAL" clId="{F63C2BA5-15CA-4837-9033-CBB5687EE33D}" dt="2023-02-25T17:09:47.595" v="2143" actId="1076"/>
          <ac:picMkLst>
            <pc:docMk/>
            <pc:sldMk cId="3471455630" sldId="303"/>
            <ac:picMk id="2050" creationId="{0976ED4B-2D94-A9FB-6340-18D29CD804A4}"/>
          </ac:picMkLst>
        </pc:picChg>
        <pc:picChg chg="add mod">
          <ac:chgData name="Phong Lam - D17" userId="0e7d81a7-9d05-4beb-872c-277ab3fd7c16" providerId="ADAL" clId="{F63C2BA5-15CA-4837-9033-CBB5687EE33D}" dt="2023-02-25T17:09:46.529" v="2142" actId="1076"/>
          <ac:picMkLst>
            <pc:docMk/>
            <pc:sldMk cId="3471455630" sldId="303"/>
            <ac:picMk id="2052" creationId="{F5A5F620-7541-3B07-C9BF-C2689AA4F81C}"/>
          </ac:picMkLst>
        </pc:picChg>
        <pc:picChg chg="add mod">
          <ac:chgData name="Phong Lam - D17" userId="0e7d81a7-9d05-4beb-872c-277ab3fd7c16" providerId="ADAL" clId="{F63C2BA5-15CA-4837-9033-CBB5687EE33D}" dt="2023-02-25T17:09:48.568" v="2144" actId="1076"/>
          <ac:picMkLst>
            <pc:docMk/>
            <pc:sldMk cId="3471455630" sldId="303"/>
            <ac:picMk id="2054" creationId="{446DAAD3-9D76-8244-5636-D27E4AD64622}"/>
          </ac:picMkLst>
        </pc:picChg>
        <pc:picChg chg="add mod">
          <ac:chgData name="Phong Lam - D17" userId="0e7d81a7-9d05-4beb-872c-277ab3fd7c16" providerId="ADAL" clId="{F63C2BA5-15CA-4837-9033-CBB5687EE33D}" dt="2023-02-25T17:09:40.087" v="2138" actId="1076"/>
          <ac:picMkLst>
            <pc:docMk/>
            <pc:sldMk cId="3471455630" sldId="303"/>
            <ac:picMk id="2056" creationId="{AECE3A5E-06D9-38A2-07E2-649DDD8AF7A0}"/>
          </ac:picMkLst>
        </pc:picChg>
        <pc:picChg chg="add del mod">
          <ac:chgData name="Phong Lam - D17" userId="0e7d81a7-9d05-4beb-872c-277ab3fd7c16" providerId="ADAL" clId="{F63C2BA5-15CA-4837-9033-CBB5687EE33D}" dt="2023-02-25T17:10:32.596" v="2152" actId="478"/>
          <ac:picMkLst>
            <pc:docMk/>
            <pc:sldMk cId="3471455630" sldId="303"/>
            <ac:picMk id="2058" creationId="{795F30D6-820C-4A72-D492-0536E375ADC9}"/>
          </ac:picMkLst>
        </pc:picChg>
        <pc:picChg chg="add mod">
          <ac:chgData name="Phong Lam - D17" userId="0e7d81a7-9d05-4beb-872c-277ab3fd7c16" providerId="ADAL" clId="{F63C2BA5-15CA-4837-9033-CBB5687EE33D}" dt="2023-02-25T17:11:03.498" v="2161" actId="1076"/>
          <ac:picMkLst>
            <pc:docMk/>
            <pc:sldMk cId="3471455630" sldId="303"/>
            <ac:picMk id="2062" creationId="{805F4FE4-B50E-9B0B-A5F6-0FF83B1FB047}"/>
          </ac:picMkLst>
        </pc:picChg>
        <pc:picChg chg="add mod">
          <ac:chgData name="Phong Lam - D17" userId="0e7d81a7-9d05-4beb-872c-277ab3fd7c16" providerId="ADAL" clId="{F63C2BA5-15CA-4837-9033-CBB5687EE33D}" dt="2023-02-25T17:11:01.906" v="2160" actId="1076"/>
          <ac:picMkLst>
            <pc:docMk/>
            <pc:sldMk cId="3471455630" sldId="303"/>
            <ac:picMk id="2064" creationId="{AD37A5AD-6CB8-5659-0CB0-CE2848513654}"/>
          </ac:picMkLst>
        </pc:picChg>
      </pc:sldChg>
      <pc:sldChg chg="modSp add mod">
        <pc:chgData name="Phong Lam - D17" userId="0e7d81a7-9d05-4beb-872c-277ab3fd7c16" providerId="ADAL" clId="{F63C2BA5-15CA-4837-9033-CBB5687EE33D}" dt="2023-02-25T19:08:31.624" v="3581" actId="14100"/>
        <pc:sldMkLst>
          <pc:docMk/>
          <pc:sldMk cId="3428502834" sldId="308"/>
        </pc:sldMkLst>
        <pc:spChg chg="mod">
          <ac:chgData name="Phong Lam - D17" userId="0e7d81a7-9d05-4beb-872c-277ab3fd7c16" providerId="ADAL" clId="{F63C2BA5-15CA-4837-9033-CBB5687EE33D}" dt="2023-02-25T19:08:31.624" v="3581" actId="14100"/>
          <ac:spMkLst>
            <pc:docMk/>
            <pc:sldMk cId="3428502834" sldId="308"/>
            <ac:spMk id="11" creationId="{FE4A034B-1428-7BEE-AE4E-0B291EF0FDF5}"/>
          </ac:spMkLst>
        </pc:spChg>
      </pc:sldChg>
      <pc:sldChg chg="addSp delSp modSp del mod">
        <pc:chgData name="Phong Lam - D17" userId="0e7d81a7-9d05-4beb-872c-277ab3fd7c16" providerId="ADAL" clId="{F63C2BA5-15CA-4837-9033-CBB5687EE33D}" dt="2023-02-25T19:08:07.700" v="3576" actId="2696"/>
        <pc:sldMkLst>
          <pc:docMk/>
          <pc:sldMk cId="3786834342" sldId="308"/>
        </pc:sldMkLst>
        <pc:spChg chg="add del mod">
          <ac:chgData name="Phong Lam - D17" userId="0e7d81a7-9d05-4beb-872c-277ab3fd7c16" providerId="ADAL" clId="{F63C2BA5-15CA-4837-9033-CBB5687EE33D}" dt="2023-02-25T19:07:31.492" v="3515" actId="478"/>
          <ac:spMkLst>
            <pc:docMk/>
            <pc:sldMk cId="3786834342" sldId="308"/>
            <ac:spMk id="2" creationId="{BD03B619-D13C-7A5C-C675-4AEAED587D17}"/>
          </ac:spMkLst>
        </pc:spChg>
        <pc:spChg chg="add mod">
          <ac:chgData name="Phong Lam - D17" userId="0e7d81a7-9d05-4beb-872c-277ab3fd7c16" providerId="ADAL" clId="{F63C2BA5-15CA-4837-9033-CBB5687EE33D}" dt="2023-02-25T19:07:57.168" v="3575" actId="20577"/>
          <ac:spMkLst>
            <pc:docMk/>
            <pc:sldMk cId="3786834342" sldId="308"/>
            <ac:spMk id="3" creationId="{DD18EFEF-559E-EBC5-D8CE-A7BFA1CEDD19}"/>
          </ac:spMkLst>
        </pc:spChg>
        <pc:spChg chg="add del mod">
          <ac:chgData name="Phong Lam - D17" userId="0e7d81a7-9d05-4beb-872c-277ab3fd7c16" providerId="ADAL" clId="{F63C2BA5-15CA-4837-9033-CBB5687EE33D}" dt="2023-02-25T19:06:41.946" v="3486" actId="478"/>
          <ac:spMkLst>
            <pc:docMk/>
            <pc:sldMk cId="3786834342" sldId="308"/>
            <ac:spMk id="4" creationId="{AEDD10D7-08AD-0452-F5CF-C846F1F7854E}"/>
          </ac:spMkLst>
        </pc:spChg>
        <pc:spChg chg="del">
          <ac:chgData name="Phong Lam - D17" userId="0e7d81a7-9d05-4beb-872c-277ab3fd7c16" providerId="ADAL" clId="{F63C2BA5-15CA-4837-9033-CBB5687EE33D}" dt="2023-02-25T19:06:36.491" v="3484" actId="478"/>
          <ac:spMkLst>
            <pc:docMk/>
            <pc:sldMk cId="3786834342" sldId="308"/>
            <ac:spMk id="5" creationId="{D8C1B24E-F0C7-02E4-FAD6-0FB4954B5CBB}"/>
          </ac:spMkLst>
        </pc:spChg>
        <pc:spChg chg="add mod">
          <ac:chgData name="Phong Lam - D17" userId="0e7d81a7-9d05-4beb-872c-277ab3fd7c16" providerId="ADAL" clId="{F63C2BA5-15CA-4837-9033-CBB5687EE33D}" dt="2023-02-25T19:06:36.682" v="3485"/>
          <ac:spMkLst>
            <pc:docMk/>
            <pc:sldMk cId="3786834342" sldId="308"/>
            <ac:spMk id="6" creationId="{60364545-FD3C-06BD-E7E0-4B1D206051AA}"/>
          </ac:spMkLst>
        </pc:spChg>
        <pc:spChg chg="add del mod">
          <ac:chgData name="Phong Lam - D17" userId="0e7d81a7-9d05-4beb-872c-277ab3fd7c16" providerId="ADAL" clId="{F63C2BA5-15CA-4837-9033-CBB5687EE33D}" dt="2023-02-25T19:06:45.050" v="3489"/>
          <ac:spMkLst>
            <pc:docMk/>
            <pc:sldMk cId="3786834342" sldId="308"/>
            <ac:spMk id="7" creationId="{65CEBE79-F55F-7FC3-0DC9-88586AA68CF3}"/>
          </ac:spMkLst>
        </pc:spChg>
        <pc:spChg chg="add del mod">
          <ac:chgData name="Phong Lam - D17" userId="0e7d81a7-9d05-4beb-872c-277ab3fd7c16" providerId="ADAL" clId="{F63C2BA5-15CA-4837-9033-CBB5687EE33D}" dt="2023-02-25T19:06:45.050" v="3489"/>
          <ac:spMkLst>
            <pc:docMk/>
            <pc:sldMk cId="3786834342" sldId="308"/>
            <ac:spMk id="8" creationId="{45567A7F-7AF5-8CBC-2CD7-28D6AB2A22FE}"/>
          </ac:spMkLst>
        </pc:spChg>
        <pc:spChg chg="add del mod">
          <ac:chgData name="Phong Lam - D17" userId="0e7d81a7-9d05-4beb-872c-277ab3fd7c16" providerId="ADAL" clId="{F63C2BA5-15CA-4837-9033-CBB5687EE33D}" dt="2023-02-25T19:06:45.050" v="3489"/>
          <ac:spMkLst>
            <pc:docMk/>
            <pc:sldMk cId="3786834342" sldId="308"/>
            <ac:spMk id="9" creationId="{42D9A482-C5DC-EDF0-A8FA-FA63E837BCFA}"/>
          </ac:spMkLst>
        </pc:spChg>
        <pc:spChg chg="add mod">
          <ac:chgData name="Phong Lam - D17" userId="0e7d81a7-9d05-4beb-872c-277ab3fd7c16" providerId="ADAL" clId="{F63C2BA5-15CA-4837-9033-CBB5687EE33D}" dt="2023-02-25T19:07:48.402" v="3522" actId="113"/>
          <ac:spMkLst>
            <pc:docMk/>
            <pc:sldMk cId="3786834342" sldId="308"/>
            <ac:spMk id="11" creationId="{FE4A034B-1428-7BEE-AE4E-0B291EF0FDF5}"/>
          </ac:spMkLst>
        </pc:spChg>
        <pc:spChg chg="add del mod">
          <ac:chgData name="Phong Lam - D17" userId="0e7d81a7-9d05-4beb-872c-277ab3fd7c16" providerId="ADAL" clId="{F63C2BA5-15CA-4837-9033-CBB5687EE33D}" dt="2023-02-25T19:07:33.553" v="3516" actId="478"/>
          <ac:spMkLst>
            <pc:docMk/>
            <pc:sldMk cId="3786834342" sldId="308"/>
            <ac:spMk id="14" creationId="{9D9E73D4-57D6-97BF-FE2F-CF43BC222678}"/>
          </ac:spMkLst>
        </pc:spChg>
        <pc:spChg chg="del">
          <ac:chgData name="Phong Lam - D17" userId="0e7d81a7-9d05-4beb-872c-277ab3fd7c16" providerId="ADAL" clId="{F63C2BA5-15CA-4837-9033-CBB5687EE33D}" dt="2023-02-25T19:06:36.491" v="3484" actId="478"/>
          <ac:spMkLst>
            <pc:docMk/>
            <pc:sldMk cId="3786834342" sldId="308"/>
            <ac:spMk id="25" creationId="{4F55C2DE-09D2-25BA-3925-63ED5FE55429}"/>
          </ac:spMkLst>
        </pc:spChg>
        <pc:spChg chg="del">
          <ac:chgData name="Phong Lam - D17" userId="0e7d81a7-9d05-4beb-872c-277ab3fd7c16" providerId="ADAL" clId="{F63C2BA5-15CA-4837-9033-CBB5687EE33D}" dt="2023-02-25T19:06:36.491" v="3484" actId="478"/>
          <ac:spMkLst>
            <pc:docMk/>
            <pc:sldMk cId="3786834342" sldId="308"/>
            <ac:spMk id="710" creationId="{00000000-0000-0000-0000-000000000000}"/>
          </ac:spMkLst>
        </pc:spChg>
        <pc:picChg chg="del">
          <ac:chgData name="Phong Lam - D17" userId="0e7d81a7-9d05-4beb-872c-277ab3fd7c16" providerId="ADAL" clId="{F63C2BA5-15CA-4837-9033-CBB5687EE33D}" dt="2023-02-25T19:06:36.491" v="3484" actId="478"/>
          <ac:picMkLst>
            <pc:docMk/>
            <pc:sldMk cId="3786834342" sldId="308"/>
            <ac:picMk id="10" creationId="{E3A96F7A-9976-A12E-B854-62DFC06D3B22}"/>
          </ac:picMkLst>
        </pc:picChg>
        <pc:picChg chg="del">
          <ac:chgData name="Phong Lam - D17" userId="0e7d81a7-9d05-4beb-872c-277ab3fd7c16" providerId="ADAL" clId="{F63C2BA5-15CA-4837-9033-CBB5687EE33D}" dt="2023-02-25T19:06:36.491" v="3484" actId="478"/>
          <ac:picMkLst>
            <pc:docMk/>
            <pc:sldMk cId="3786834342" sldId="308"/>
            <ac:picMk id="12" creationId="{F3B010EF-78FB-368F-7C98-0346048CFA4A}"/>
          </ac:picMkLst>
        </pc:picChg>
      </pc:sldChg>
      <pc:sldChg chg="modSp mod">
        <pc:chgData name="Phong Lam - D17" userId="0e7d81a7-9d05-4beb-872c-277ab3fd7c16" providerId="ADAL" clId="{F63C2BA5-15CA-4837-9033-CBB5687EE33D}" dt="2023-02-25T16:36:19.646" v="1318" actId="1076"/>
        <pc:sldMkLst>
          <pc:docMk/>
          <pc:sldMk cId="3094408070" sldId="311"/>
        </pc:sldMkLst>
        <pc:spChg chg="mod">
          <ac:chgData name="Phong Lam - D17" userId="0e7d81a7-9d05-4beb-872c-277ab3fd7c16" providerId="ADAL" clId="{F63C2BA5-15CA-4837-9033-CBB5687EE33D}" dt="2023-02-25T16:23:38.692" v="4" actId="20577"/>
          <ac:spMkLst>
            <pc:docMk/>
            <pc:sldMk cId="3094408070" sldId="311"/>
            <ac:spMk id="17" creationId="{EE934814-5134-4734-3313-EC75A43AF523}"/>
          </ac:spMkLst>
        </pc:spChg>
        <pc:picChg chg="mod">
          <ac:chgData name="Phong Lam - D17" userId="0e7d81a7-9d05-4beb-872c-277ab3fd7c16" providerId="ADAL" clId="{F63C2BA5-15CA-4837-9033-CBB5687EE33D}" dt="2023-02-25T16:36:19.646" v="1318" actId="1076"/>
          <ac:picMkLst>
            <pc:docMk/>
            <pc:sldMk cId="3094408070" sldId="311"/>
            <ac:picMk id="18" creationId="{BCCBA3D9-691A-E767-6173-9072FB38E28D}"/>
          </ac:picMkLst>
        </pc:picChg>
      </pc:sldChg>
      <pc:sldChg chg="modSp mod">
        <pc:chgData name="Phong Lam - D17" userId="0e7d81a7-9d05-4beb-872c-277ab3fd7c16" providerId="ADAL" clId="{F63C2BA5-15CA-4837-9033-CBB5687EE33D}" dt="2023-02-25T16:22:15.872" v="3" actId="1076"/>
        <pc:sldMkLst>
          <pc:docMk/>
          <pc:sldMk cId="1049857872" sldId="314"/>
        </pc:sldMkLst>
        <pc:spChg chg="mod">
          <ac:chgData name="Phong Lam - D17" userId="0e7d81a7-9d05-4beb-872c-277ab3fd7c16" providerId="ADAL" clId="{F63C2BA5-15CA-4837-9033-CBB5687EE33D}" dt="2023-02-25T16:22:15.872" v="3" actId="1076"/>
          <ac:spMkLst>
            <pc:docMk/>
            <pc:sldMk cId="1049857872" sldId="314"/>
            <ac:spMk id="18" creationId="{596D33B7-DFAC-18BC-9296-EFD2AAEB0B44}"/>
          </ac:spMkLst>
        </pc:spChg>
      </pc:sldChg>
      <pc:sldChg chg="modSp mod">
        <pc:chgData name="Phong Lam - D17" userId="0e7d81a7-9d05-4beb-872c-277ab3fd7c16" providerId="ADAL" clId="{F63C2BA5-15CA-4837-9033-CBB5687EE33D}" dt="2023-02-25T17:17:15.294" v="2495" actId="20577"/>
        <pc:sldMkLst>
          <pc:docMk/>
          <pc:sldMk cId="1196291334" sldId="317"/>
        </pc:sldMkLst>
        <pc:spChg chg="mod">
          <ac:chgData name="Phong Lam - D17" userId="0e7d81a7-9d05-4beb-872c-277ab3fd7c16" providerId="ADAL" clId="{F63C2BA5-15CA-4837-9033-CBB5687EE33D}" dt="2023-02-25T17:17:15.294" v="2495" actId="20577"/>
          <ac:spMkLst>
            <pc:docMk/>
            <pc:sldMk cId="1196291334" sldId="317"/>
            <ac:spMk id="499" creationId="{00000000-0000-0000-0000-000000000000}"/>
          </ac:spMkLst>
        </pc:spChg>
      </pc:sldChg>
      <pc:sldChg chg="modSp mod">
        <pc:chgData name="Phong Lam - D17" userId="0e7d81a7-9d05-4beb-872c-277ab3fd7c16" providerId="ADAL" clId="{F63C2BA5-15CA-4837-9033-CBB5687EE33D}" dt="2023-02-25T16:24:40.180" v="16" actId="113"/>
        <pc:sldMkLst>
          <pc:docMk/>
          <pc:sldMk cId="4182733194" sldId="322"/>
        </pc:sldMkLst>
        <pc:spChg chg="mod">
          <ac:chgData name="Phong Lam - D17" userId="0e7d81a7-9d05-4beb-872c-277ab3fd7c16" providerId="ADAL" clId="{F63C2BA5-15CA-4837-9033-CBB5687EE33D}" dt="2023-02-25T16:24:40.180" v="16" actId="113"/>
          <ac:spMkLst>
            <pc:docMk/>
            <pc:sldMk cId="4182733194" sldId="322"/>
            <ac:spMk id="17" creationId="{EE934814-5134-4734-3313-EC75A43AF523}"/>
          </ac:spMkLst>
        </pc:spChg>
      </pc:sldChg>
      <pc:sldChg chg="modSp mod">
        <pc:chgData name="Phong Lam - D17" userId="0e7d81a7-9d05-4beb-872c-277ab3fd7c16" providerId="ADAL" clId="{F63C2BA5-15CA-4837-9033-CBB5687EE33D}" dt="2023-02-25T16:21:54.281" v="0" actId="20577"/>
        <pc:sldMkLst>
          <pc:docMk/>
          <pc:sldMk cId="3279399523" sldId="331"/>
        </pc:sldMkLst>
        <pc:spChg chg="mod">
          <ac:chgData name="Phong Lam - D17" userId="0e7d81a7-9d05-4beb-872c-277ab3fd7c16" providerId="ADAL" clId="{F63C2BA5-15CA-4837-9033-CBB5687EE33D}" dt="2023-02-25T16:21:54.281" v="0" actId="20577"/>
          <ac:spMkLst>
            <pc:docMk/>
            <pc:sldMk cId="3279399523" sldId="331"/>
            <ac:spMk id="709" creationId="{00000000-0000-0000-0000-000000000000}"/>
          </ac:spMkLst>
        </pc:spChg>
      </pc:sldChg>
      <pc:sldChg chg="mod modShow">
        <pc:chgData name="Phong Lam - D17" userId="0e7d81a7-9d05-4beb-872c-277ab3fd7c16" providerId="ADAL" clId="{F63C2BA5-15CA-4837-9033-CBB5687EE33D}" dt="2023-02-25T19:10:26.626" v="3597" actId="729"/>
        <pc:sldMkLst>
          <pc:docMk/>
          <pc:sldMk cId="4260473488" sldId="341"/>
        </pc:sldMkLst>
      </pc:sldChg>
      <pc:sldChg chg="mod modShow">
        <pc:chgData name="Phong Lam - D17" userId="0e7d81a7-9d05-4beb-872c-277ab3fd7c16" providerId="ADAL" clId="{F63C2BA5-15CA-4837-9033-CBB5687EE33D}" dt="2023-02-25T19:10:26.626" v="3597" actId="729"/>
        <pc:sldMkLst>
          <pc:docMk/>
          <pc:sldMk cId="2684150588" sldId="342"/>
        </pc:sldMkLst>
      </pc:sldChg>
      <pc:sldChg chg="mod modShow">
        <pc:chgData name="Phong Lam - D17" userId="0e7d81a7-9d05-4beb-872c-277ab3fd7c16" providerId="ADAL" clId="{F63C2BA5-15CA-4837-9033-CBB5687EE33D}" dt="2023-02-25T19:10:26.626" v="3597" actId="729"/>
        <pc:sldMkLst>
          <pc:docMk/>
          <pc:sldMk cId="3422816478" sldId="343"/>
        </pc:sldMkLst>
      </pc:sldChg>
      <pc:sldChg chg="mod modShow">
        <pc:chgData name="Phong Lam - D17" userId="0e7d81a7-9d05-4beb-872c-277ab3fd7c16" providerId="ADAL" clId="{F63C2BA5-15CA-4837-9033-CBB5687EE33D}" dt="2023-02-25T19:10:26.626" v="3597" actId="729"/>
        <pc:sldMkLst>
          <pc:docMk/>
          <pc:sldMk cId="2013409404" sldId="344"/>
        </pc:sldMkLst>
      </pc:sldChg>
      <pc:sldChg chg="mod modShow">
        <pc:chgData name="Phong Lam - D17" userId="0e7d81a7-9d05-4beb-872c-277ab3fd7c16" providerId="ADAL" clId="{F63C2BA5-15CA-4837-9033-CBB5687EE33D}" dt="2023-02-25T19:10:26.626" v="3597" actId="729"/>
        <pc:sldMkLst>
          <pc:docMk/>
          <pc:sldMk cId="2224563413" sldId="345"/>
        </pc:sldMkLst>
      </pc:sldChg>
      <pc:sldChg chg="addSp delSp modSp add mod delAnim modAnim">
        <pc:chgData name="Phong Lam - D17" userId="0e7d81a7-9d05-4beb-872c-277ab3fd7c16" providerId="ADAL" clId="{F63C2BA5-15CA-4837-9033-CBB5687EE33D}" dt="2023-02-25T16:30:29.946" v="571" actId="1076"/>
        <pc:sldMkLst>
          <pc:docMk/>
          <pc:sldMk cId="117161100" sldId="347"/>
        </pc:sldMkLst>
        <pc:spChg chg="add mod">
          <ac:chgData name="Phong Lam - D17" userId="0e7d81a7-9d05-4beb-872c-277ab3fd7c16" providerId="ADAL" clId="{F63C2BA5-15CA-4837-9033-CBB5687EE33D}" dt="2023-02-25T16:29:56.875" v="562" actId="14100"/>
          <ac:spMkLst>
            <pc:docMk/>
            <pc:sldMk cId="117161100" sldId="347"/>
            <ac:spMk id="10" creationId="{0916556B-E114-0BE7-1B7C-F7C8A99ECB57}"/>
          </ac:spMkLst>
        </pc:spChg>
        <pc:spChg chg="mod">
          <ac:chgData name="Phong Lam - D17" userId="0e7d81a7-9d05-4beb-872c-277ab3fd7c16" providerId="ADAL" clId="{F63C2BA5-15CA-4837-9033-CBB5687EE33D}" dt="2023-02-25T16:28:14.566" v="532" actId="20577"/>
          <ac:spMkLst>
            <pc:docMk/>
            <pc:sldMk cId="117161100" sldId="347"/>
            <ac:spMk id="709" creationId="{00000000-0000-0000-0000-000000000000}"/>
          </ac:spMkLst>
        </pc:spChg>
        <pc:spChg chg="mod">
          <ac:chgData name="Phong Lam - D17" userId="0e7d81a7-9d05-4beb-872c-277ab3fd7c16" providerId="ADAL" clId="{F63C2BA5-15CA-4837-9033-CBB5687EE33D}" dt="2023-02-25T16:30:29.946" v="571" actId="1076"/>
          <ac:spMkLst>
            <pc:docMk/>
            <pc:sldMk cId="117161100" sldId="347"/>
            <ac:spMk id="710" creationId="{00000000-0000-0000-0000-000000000000}"/>
          </ac:spMkLst>
        </pc:spChg>
        <pc:picChg chg="del mod">
          <ac:chgData name="Phong Lam - D17" userId="0e7d81a7-9d05-4beb-872c-277ab3fd7c16" providerId="ADAL" clId="{F63C2BA5-15CA-4837-9033-CBB5687EE33D}" dt="2023-02-25T16:28:17.787" v="534" actId="478"/>
          <ac:picMkLst>
            <pc:docMk/>
            <pc:sldMk cId="117161100" sldId="347"/>
            <ac:picMk id="3" creationId="{58287AC2-40F1-2FC3-7965-1EBD56156A6D}"/>
          </ac:picMkLst>
        </pc:picChg>
        <pc:picChg chg="add mod">
          <ac:chgData name="Phong Lam - D17" userId="0e7d81a7-9d05-4beb-872c-277ab3fd7c16" providerId="ADAL" clId="{F63C2BA5-15CA-4837-9033-CBB5687EE33D}" dt="2023-02-25T16:29:27.811" v="555" actId="1076"/>
          <ac:picMkLst>
            <pc:docMk/>
            <pc:sldMk cId="117161100" sldId="347"/>
            <ac:picMk id="4" creationId="{AF33E05F-952B-1C28-AC2E-E24E99C9A98D}"/>
          </ac:picMkLst>
        </pc:picChg>
        <pc:picChg chg="add mod">
          <ac:chgData name="Phong Lam - D17" userId="0e7d81a7-9d05-4beb-872c-277ab3fd7c16" providerId="ADAL" clId="{F63C2BA5-15CA-4837-9033-CBB5687EE33D}" dt="2023-02-25T16:30:20.403" v="567" actId="1076"/>
          <ac:picMkLst>
            <pc:docMk/>
            <pc:sldMk cId="117161100" sldId="347"/>
            <ac:picMk id="6" creationId="{B4BB9332-F72A-A738-B22B-2E54C9045F37}"/>
          </ac:picMkLst>
        </pc:picChg>
        <pc:picChg chg="del">
          <ac:chgData name="Phong Lam - D17" userId="0e7d81a7-9d05-4beb-872c-277ab3fd7c16" providerId="ADAL" clId="{F63C2BA5-15CA-4837-9033-CBB5687EE33D}" dt="2023-02-25T16:28:17.787" v="534" actId="478"/>
          <ac:picMkLst>
            <pc:docMk/>
            <pc:sldMk cId="117161100" sldId="347"/>
            <ac:picMk id="7" creationId="{695DA2EE-735D-935C-809B-2574F6C80D49}"/>
          </ac:picMkLst>
        </pc:picChg>
        <pc:picChg chg="add mod">
          <ac:chgData name="Phong Lam - D17" userId="0e7d81a7-9d05-4beb-872c-277ab3fd7c16" providerId="ADAL" clId="{F63C2BA5-15CA-4837-9033-CBB5687EE33D}" dt="2023-02-25T16:30:27.268" v="570" actId="1076"/>
          <ac:picMkLst>
            <pc:docMk/>
            <pc:sldMk cId="117161100" sldId="347"/>
            <ac:picMk id="9" creationId="{95A11AFF-AB74-A93A-58A1-6C9FB588CAAD}"/>
          </ac:picMkLst>
        </pc:picChg>
      </pc:sldChg>
      <pc:sldChg chg="modSp new del mod ord">
        <pc:chgData name="Phong Lam - D17" userId="0e7d81a7-9d05-4beb-872c-277ab3fd7c16" providerId="ADAL" clId="{F63C2BA5-15CA-4837-9033-CBB5687EE33D}" dt="2023-02-25T16:30:55.520" v="579" actId="47"/>
        <pc:sldMkLst>
          <pc:docMk/>
          <pc:sldMk cId="2863212781" sldId="348"/>
        </pc:sldMkLst>
        <pc:spChg chg="mod">
          <ac:chgData name="Phong Lam - D17" userId="0e7d81a7-9d05-4beb-872c-277ab3fd7c16" providerId="ADAL" clId="{F63C2BA5-15CA-4837-9033-CBB5687EE33D}" dt="2023-02-25T16:30:44.422" v="575" actId="20577"/>
          <ac:spMkLst>
            <pc:docMk/>
            <pc:sldMk cId="2863212781" sldId="348"/>
            <ac:spMk id="4" creationId="{BC9E972D-C208-D58E-FD34-826CDFD63E6F}"/>
          </ac:spMkLst>
        </pc:spChg>
      </pc:sldChg>
      <pc:sldChg chg="delSp modSp add mod ord">
        <pc:chgData name="Phong Lam - D17" userId="0e7d81a7-9d05-4beb-872c-277ab3fd7c16" providerId="ADAL" clId="{F63C2BA5-15CA-4837-9033-CBB5687EE33D}" dt="2023-02-25T16:31:11.840" v="634" actId="478"/>
        <pc:sldMkLst>
          <pc:docMk/>
          <pc:sldMk cId="3279325988" sldId="349"/>
        </pc:sldMkLst>
        <pc:spChg chg="del">
          <ac:chgData name="Phong Lam - D17" userId="0e7d81a7-9d05-4beb-872c-277ab3fd7c16" providerId="ADAL" clId="{F63C2BA5-15CA-4837-9033-CBB5687EE33D}" dt="2023-02-25T16:31:11.840" v="634" actId="478"/>
          <ac:spMkLst>
            <pc:docMk/>
            <pc:sldMk cId="3279325988" sldId="349"/>
            <ac:spMk id="3" creationId="{EE43C35E-3288-44D0-69BA-72908CF3F789}"/>
          </ac:spMkLst>
        </pc:spChg>
        <pc:spChg chg="mod">
          <ac:chgData name="Phong Lam - D17" userId="0e7d81a7-9d05-4beb-872c-277ab3fd7c16" providerId="ADAL" clId="{F63C2BA5-15CA-4837-9033-CBB5687EE33D}" dt="2023-02-25T16:31:09.795" v="633" actId="14100"/>
          <ac:spMkLst>
            <pc:docMk/>
            <pc:sldMk cId="3279325988" sldId="349"/>
            <ac:spMk id="497" creationId="{00000000-0000-0000-0000-000000000000}"/>
          </ac:spMkLst>
        </pc:spChg>
      </pc:sldChg>
      <pc:sldChg chg="addSp delSp modSp new del mod">
        <pc:chgData name="Phong Lam - D17" userId="0e7d81a7-9d05-4beb-872c-277ab3fd7c16" providerId="ADAL" clId="{F63C2BA5-15CA-4837-9033-CBB5687EE33D}" dt="2023-02-25T17:04:03.004" v="2104" actId="47"/>
        <pc:sldMkLst>
          <pc:docMk/>
          <pc:sldMk cId="4022802239" sldId="350"/>
        </pc:sldMkLst>
        <pc:spChg chg="del">
          <ac:chgData name="Phong Lam - D17" userId="0e7d81a7-9d05-4beb-872c-277ab3fd7c16" providerId="ADAL" clId="{F63C2BA5-15CA-4837-9033-CBB5687EE33D}" dt="2023-02-25T16:32:04.109" v="636" actId="478"/>
          <ac:spMkLst>
            <pc:docMk/>
            <pc:sldMk cId="4022802239" sldId="350"/>
            <ac:spMk id="2" creationId="{FB1703DC-6475-6142-39DF-13DBFD3A5629}"/>
          </ac:spMkLst>
        </pc:spChg>
        <pc:spChg chg="del">
          <ac:chgData name="Phong Lam - D17" userId="0e7d81a7-9d05-4beb-872c-277ab3fd7c16" providerId="ADAL" clId="{F63C2BA5-15CA-4837-9033-CBB5687EE33D}" dt="2023-02-25T16:32:04.109" v="636" actId="478"/>
          <ac:spMkLst>
            <pc:docMk/>
            <pc:sldMk cId="4022802239" sldId="350"/>
            <ac:spMk id="3" creationId="{09C6172C-11B7-1EDE-E11B-1E155A868475}"/>
          </ac:spMkLst>
        </pc:spChg>
        <pc:spChg chg="del">
          <ac:chgData name="Phong Lam - D17" userId="0e7d81a7-9d05-4beb-872c-277ab3fd7c16" providerId="ADAL" clId="{F63C2BA5-15CA-4837-9033-CBB5687EE33D}" dt="2023-02-25T16:32:04.109" v="636" actId="478"/>
          <ac:spMkLst>
            <pc:docMk/>
            <pc:sldMk cId="4022802239" sldId="350"/>
            <ac:spMk id="4" creationId="{81619C9D-34A2-42EC-2F6E-E3270F72F3F0}"/>
          </ac:spMkLst>
        </pc:spChg>
        <pc:spChg chg="add del mod">
          <ac:chgData name="Phong Lam - D17" userId="0e7d81a7-9d05-4beb-872c-277ab3fd7c16" providerId="ADAL" clId="{F63C2BA5-15CA-4837-9033-CBB5687EE33D}" dt="2023-02-25T16:43:41.094" v="1575" actId="478"/>
          <ac:spMkLst>
            <pc:docMk/>
            <pc:sldMk cId="4022802239" sldId="350"/>
            <ac:spMk id="5" creationId="{364D807E-1DA4-6994-23FD-4EE586B10F94}"/>
          </ac:spMkLst>
        </pc:spChg>
        <pc:picChg chg="add del mod">
          <ac:chgData name="Phong Lam - D17" userId="0e7d81a7-9d05-4beb-872c-277ab3fd7c16" providerId="ADAL" clId="{F63C2BA5-15CA-4837-9033-CBB5687EE33D}" dt="2023-02-25T16:45:26.580" v="1582" actId="478"/>
          <ac:picMkLst>
            <pc:docMk/>
            <pc:sldMk cId="4022802239" sldId="350"/>
            <ac:picMk id="7" creationId="{FFDB3EF2-BDCF-1C00-A8BA-F537094FA15B}"/>
          </ac:picMkLst>
        </pc:picChg>
        <pc:picChg chg="add del mod">
          <ac:chgData name="Phong Lam - D17" userId="0e7d81a7-9d05-4beb-872c-277ab3fd7c16" providerId="ADAL" clId="{F63C2BA5-15CA-4837-9033-CBB5687EE33D}" dt="2023-02-25T16:49:58.208" v="1594" actId="478"/>
          <ac:picMkLst>
            <pc:docMk/>
            <pc:sldMk cId="4022802239" sldId="350"/>
            <ac:picMk id="9" creationId="{041AEC7D-C661-6F92-7D8B-1686C9BBFDB7}"/>
          </ac:picMkLst>
        </pc:picChg>
        <pc:picChg chg="add del mod">
          <ac:chgData name="Phong Lam - D17" userId="0e7d81a7-9d05-4beb-872c-277ab3fd7c16" providerId="ADAL" clId="{F63C2BA5-15CA-4837-9033-CBB5687EE33D}" dt="2023-02-25T16:50:04.763" v="1598" actId="478"/>
          <ac:picMkLst>
            <pc:docMk/>
            <pc:sldMk cId="4022802239" sldId="350"/>
            <ac:picMk id="11" creationId="{796C6D3B-D98D-8391-3B72-598633B7D8E3}"/>
          </ac:picMkLst>
        </pc:picChg>
        <pc:picChg chg="add mod modCrop">
          <ac:chgData name="Phong Lam - D17" userId="0e7d81a7-9d05-4beb-872c-277ab3fd7c16" providerId="ADAL" clId="{F63C2BA5-15CA-4837-9033-CBB5687EE33D}" dt="2023-02-25T16:50:44.668" v="1613" actId="1076"/>
          <ac:picMkLst>
            <pc:docMk/>
            <pc:sldMk cId="4022802239" sldId="350"/>
            <ac:picMk id="13" creationId="{BBA2B4DC-B621-D6B3-A11A-81A0C05D5369}"/>
          </ac:picMkLst>
        </pc:picChg>
        <pc:picChg chg="add mod modCrop">
          <ac:chgData name="Phong Lam - D17" userId="0e7d81a7-9d05-4beb-872c-277ab3fd7c16" providerId="ADAL" clId="{F63C2BA5-15CA-4837-9033-CBB5687EE33D}" dt="2023-02-25T16:50:24.236" v="1610" actId="1076"/>
          <ac:picMkLst>
            <pc:docMk/>
            <pc:sldMk cId="4022802239" sldId="350"/>
            <ac:picMk id="14" creationId="{8BE05DCF-8DC7-F51C-2220-69B45437808D}"/>
          </ac:picMkLst>
        </pc:picChg>
        <pc:picChg chg="add del mod">
          <ac:chgData name="Phong Lam - D17" userId="0e7d81a7-9d05-4beb-872c-277ab3fd7c16" providerId="ADAL" clId="{F63C2BA5-15CA-4837-9033-CBB5687EE33D}" dt="2023-02-25T16:32:23.487" v="661" actId="21"/>
          <ac:picMkLst>
            <pc:docMk/>
            <pc:sldMk cId="4022802239" sldId="350"/>
            <ac:picMk id="1026" creationId="{1E08865B-2E4D-C774-2A3B-F8395300EDFB}"/>
          </ac:picMkLst>
        </pc:picChg>
      </pc:sldChg>
      <pc:sldChg chg="addSp delSp modSp add mod ord">
        <pc:chgData name="Phong Lam - D17" userId="0e7d81a7-9d05-4beb-872c-277ab3fd7c16" providerId="ADAL" clId="{F63C2BA5-15CA-4837-9033-CBB5687EE33D}" dt="2023-02-25T16:35:13.437" v="1315" actId="1076"/>
        <pc:sldMkLst>
          <pc:docMk/>
          <pc:sldMk cId="4118915638" sldId="351"/>
        </pc:sldMkLst>
        <pc:spChg chg="add mod">
          <ac:chgData name="Phong Lam - D17" userId="0e7d81a7-9d05-4beb-872c-277ab3fd7c16" providerId="ADAL" clId="{F63C2BA5-15CA-4837-9033-CBB5687EE33D}" dt="2023-02-25T16:35:13.437" v="1315" actId="1076"/>
          <ac:spMkLst>
            <pc:docMk/>
            <pc:sldMk cId="4118915638" sldId="351"/>
            <ac:spMk id="3" creationId="{027ED29B-BC07-7574-7C85-49FF4E5C3903}"/>
          </ac:spMkLst>
        </pc:spChg>
        <pc:spChg chg="del">
          <ac:chgData name="Phong Lam - D17" userId="0e7d81a7-9d05-4beb-872c-277ab3fd7c16" providerId="ADAL" clId="{F63C2BA5-15CA-4837-9033-CBB5687EE33D}" dt="2023-02-25T16:32:35.252" v="711" actId="478"/>
          <ac:spMkLst>
            <pc:docMk/>
            <pc:sldMk cId="4118915638" sldId="351"/>
            <ac:spMk id="17" creationId="{EE934814-5134-4734-3313-EC75A43AF523}"/>
          </ac:spMkLst>
        </pc:spChg>
        <pc:spChg chg="mod">
          <ac:chgData name="Phong Lam - D17" userId="0e7d81a7-9d05-4beb-872c-277ab3fd7c16" providerId="ADAL" clId="{F63C2BA5-15CA-4837-9033-CBB5687EE33D}" dt="2023-02-25T16:32:32.533" v="710" actId="20577"/>
          <ac:spMkLst>
            <pc:docMk/>
            <pc:sldMk cId="4118915638" sldId="351"/>
            <ac:spMk id="710" creationId="{00000000-0000-0000-0000-000000000000}"/>
          </ac:spMkLst>
        </pc:spChg>
        <pc:picChg chg="add mod">
          <ac:chgData name="Phong Lam - D17" userId="0e7d81a7-9d05-4beb-872c-277ab3fd7c16" providerId="ADAL" clId="{F63C2BA5-15CA-4837-9033-CBB5687EE33D}" dt="2023-02-25T16:32:40.418" v="715" actId="1076"/>
          <ac:picMkLst>
            <pc:docMk/>
            <pc:sldMk cId="4118915638" sldId="351"/>
            <ac:picMk id="2" creationId="{626994F4-5178-DC70-50B7-87728787BE62}"/>
          </ac:picMkLst>
        </pc:picChg>
        <pc:picChg chg="del">
          <ac:chgData name="Phong Lam - D17" userId="0e7d81a7-9d05-4beb-872c-277ab3fd7c16" providerId="ADAL" clId="{F63C2BA5-15CA-4837-9033-CBB5687EE33D}" dt="2023-02-25T16:32:36.695" v="712" actId="478"/>
          <ac:picMkLst>
            <pc:docMk/>
            <pc:sldMk cId="4118915638" sldId="351"/>
            <ac:picMk id="12" creationId="{3CCA3A96-ED8A-ED95-6AEF-72C5BEEA757D}"/>
          </ac:picMkLst>
        </pc:picChg>
      </pc:sldChg>
      <pc:sldChg chg="addSp delSp modSp add mod">
        <pc:chgData name="Phong Lam - D17" userId="0e7d81a7-9d05-4beb-872c-277ab3fd7c16" providerId="ADAL" clId="{F63C2BA5-15CA-4837-9033-CBB5687EE33D}" dt="2023-02-25T16:39:41.598" v="1569" actId="1076"/>
        <pc:sldMkLst>
          <pc:docMk/>
          <pc:sldMk cId="2323303081" sldId="352"/>
        </pc:sldMkLst>
        <pc:spChg chg="del">
          <ac:chgData name="Phong Lam - D17" userId="0e7d81a7-9d05-4beb-872c-277ab3fd7c16" providerId="ADAL" clId="{F63C2BA5-15CA-4837-9033-CBB5687EE33D}" dt="2023-02-25T16:36:03.454" v="1317" actId="478"/>
          <ac:spMkLst>
            <pc:docMk/>
            <pc:sldMk cId="2323303081" sldId="352"/>
            <ac:spMk id="3" creationId="{027ED29B-BC07-7574-7C85-49FF4E5C3903}"/>
          </ac:spMkLst>
        </pc:spChg>
        <pc:spChg chg="add mod">
          <ac:chgData name="Phong Lam - D17" userId="0e7d81a7-9d05-4beb-872c-277ab3fd7c16" providerId="ADAL" clId="{F63C2BA5-15CA-4837-9033-CBB5687EE33D}" dt="2023-02-25T16:39:41.598" v="1569" actId="1076"/>
          <ac:spMkLst>
            <pc:docMk/>
            <pc:sldMk cId="2323303081" sldId="352"/>
            <ac:spMk id="6" creationId="{150A0F16-7BBB-95F2-2F53-899DCDB867EE}"/>
          </ac:spMkLst>
        </pc:spChg>
        <pc:spChg chg="mod">
          <ac:chgData name="Phong Lam - D17" userId="0e7d81a7-9d05-4beb-872c-277ab3fd7c16" providerId="ADAL" clId="{F63C2BA5-15CA-4837-9033-CBB5687EE33D}" dt="2023-02-25T16:38:10.910" v="1321" actId="1076"/>
          <ac:spMkLst>
            <pc:docMk/>
            <pc:sldMk cId="2323303081" sldId="352"/>
            <ac:spMk id="710" creationId="{00000000-0000-0000-0000-000000000000}"/>
          </ac:spMkLst>
        </pc:spChg>
        <pc:picChg chg="del">
          <ac:chgData name="Phong Lam - D17" userId="0e7d81a7-9d05-4beb-872c-277ab3fd7c16" providerId="ADAL" clId="{F63C2BA5-15CA-4837-9033-CBB5687EE33D}" dt="2023-02-25T16:36:03.454" v="1317" actId="478"/>
          <ac:picMkLst>
            <pc:docMk/>
            <pc:sldMk cId="2323303081" sldId="352"/>
            <ac:picMk id="2" creationId="{626994F4-5178-DC70-50B7-87728787BE62}"/>
          </ac:picMkLst>
        </pc:picChg>
        <pc:picChg chg="add mod">
          <ac:chgData name="Phong Lam - D17" userId="0e7d81a7-9d05-4beb-872c-277ab3fd7c16" providerId="ADAL" clId="{F63C2BA5-15CA-4837-9033-CBB5687EE33D}" dt="2023-02-25T16:38:24.095" v="1323" actId="1076"/>
          <ac:picMkLst>
            <pc:docMk/>
            <pc:sldMk cId="2323303081" sldId="352"/>
            <ac:picMk id="5" creationId="{7F1A44A4-DF9E-6DA7-C1D7-56F0A027F1FB}"/>
          </ac:picMkLst>
        </pc:picChg>
      </pc:sldChg>
      <pc:sldChg chg="addSp delSp modSp add mod">
        <pc:chgData name="Phong Lam - D17" userId="0e7d81a7-9d05-4beb-872c-277ab3fd7c16" providerId="ADAL" clId="{F63C2BA5-15CA-4837-9033-CBB5687EE33D}" dt="2023-02-25T19:09:20.333" v="3593" actId="1076"/>
        <pc:sldMkLst>
          <pc:docMk/>
          <pc:sldMk cId="1125535445" sldId="353"/>
        </pc:sldMkLst>
        <pc:spChg chg="add del mod">
          <ac:chgData name="Phong Lam - D17" userId="0e7d81a7-9d05-4beb-872c-277ab3fd7c16" providerId="ADAL" clId="{F63C2BA5-15CA-4837-9033-CBB5687EE33D}" dt="2023-02-25T19:09:15.838" v="3592" actId="1076"/>
          <ac:spMkLst>
            <pc:docMk/>
            <pc:sldMk cId="1125535445" sldId="353"/>
            <ac:spMk id="6" creationId="{150A0F16-7BBB-95F2-2F53-899DCDB867EE}"/>
          </ac:spMkLst>
        </pc:spChg>
        <pc:spChg chg="mod">
          <ac:chgData name="Phong Lam - D17" userId="0e7d81a7-9d05-4beb-872c-277ab3fd7c16" providerId="ADAL" clId="{F63C2BA5-15CA-4837-9033-CBB5687EE33D}" dt="2023-02-25T16:51:04.287" v="1676" actId="20577"/>
          <ac:spMkLst>
            <pc:docMk/>
            <pc:sldMk cId="1125535445" sldId="353"/>
            <ac:spMk id="710" creationId="{00000000-0000-0000-0000-000000000000}"/>
          </ac:spMkLst>
        </pc:spChg>
        <pc:picChg chg="add del mod">
          <ac:chgData name="Phong Lam - D17" userId="0e7d81a7-9d05-4beb-872c-277ab3fd7c16" providerId="ADAL" clId="{F63C2BA5-15CA-4837-9033-CBB5687EE33D}" dt="2023-02-25T19:08:56.633" v="3583" actId="478"/>
          <ac:picMkLst>
            <pc:docMk/>
            <pc:sldMk cId="1125535445" sldId="353"/>
            <ac:picMk id="2" creationId="{EACCE7C7-CEF2-B93B-1AC2-5641070809F8}"/>
          </ac:picMkLst>
        </pc:picChg>
        <pc:picChg chg="add del mod">
          <ac:chgData name="Phong Lam - D17" userId="0e7d81a7-9d05-4beb-872c-277ab3fd7c16" providerId="ADAL" clId="{F63C2BA5-15CA-4837-9033-CBB5687EE33D}" dt="2023-02-25T16:51:09.442" v="1679" actId="478"/>
          <ac:picMkLst>
            <pc:docMk/>
            <pc:sldMk cId="1125535445" sldId="353"/>
            <ac:picMk id="3" creationId="{E27286A5-2A0A-6FEB-6408-3D7577B852E6}"/>
          </ac:picMkLst>
        </pc:picChg>
        <pc:picChg chg="add del mod">
          <ac:chgData name="Phong Lam - D17" userId="0e7d81a7-9d05-4beb-872c-277ab3fd7c16" providerId="ADAL" clId="{F63C2BA5-15CA-4837-9033-CBB5687EE33D}" dt="2023-02-25T19:08:58.272" v="3585"/>
          <ac:picMkLst>
            <pc:docMk/>
            <pc:sldMk cId="1125535445" sldId="353"/>
            <ac:picMk id="3" creationId="{E7FDC161-F93A-1E70-44CB-2FA5E0DF8082}"/>
          </ac:picMkLst>
        </pc:picChg>
        <pc:picChg chg="add mod">
          <ac:chgData name="Phong Lam - D17" userId="0e7d81a7-9d05-4beb-872c-277ab3fd7c16" providerId="ADAL" clId="{F63C2BA5-15CA-4837-9033-CBB5687EE33D}" dt="2023-02-25T19:09:20.333" v="3593" actId="1076"/>
          <ac:picMkLst>
            <pc:docMk/>
            <pc:sldMk cId="1125535445" sldId="353"/>
            <ac:picMk id="4" creationId="{8E52140C-4281-98FB-FECE-9F664FCD1066}"/>
          </ac:picMkLst>
        </pc:picChg>
        <pc:picChg chg="del mod">
          <ac:chgData name="Phong Lam - D17" userId="0e7d81a7-9d05-4beb-872c-277ab3fd7c16" providerId="ADAL" clId="{F63C2BA5-15CA-4837-9033-CBB5687EE33D}" dt="2023-02-25T16:50:54.998" v="1617" actId="478"/>
          <ac:picMkLst>
            <pc:docMk/>
            <pc:sldMk cId="1125535445" sldId="353"/>
            <ac:picMk id="5" creationId="{7F1A44A4-DF9E-6DA7-C1D7-56F0A027F1FB}"/>
          </ac:picMkLst>
        </pc:picChg>
      </pc:sldChg>
      <pc:sldChg chg="addSp delSp modSp new del mod">
        <pc:chgData name="Phong Lam - D17" userId="0e7d81a7-9d05-4beb-872c-277ab3fd7c16" providerId="ADAL" clId="{F63C2BA5-15CA-4837-9033-CBB5687EE33D}" dt="2023-02-25T16:46:11.334" v="1593" actId="2696"/>
        <pc:sldMkLst>
          <pc:docMk/>
          <pc:sldMk cId="2242722417" sldId="353"/>
        </pc:sldMkLst>
        <pc:graphicFrameChg chg="add del mod">
          <ac:chgData name="Phong Lam - D17" userId="0e7d81a7-9d05-4beb-872c-277ab3fd7c16" providerId="ADAL" clId="{F63C2BA5-15CA-4837-9033-CBB5687EE33D}" dt="2023-02-25T16:46:04.736" v="1592" actId="478"/>
          <ac:graphicFrameMkLst>
            <pc:docMk/>
            <pc:sldMk cId="2242722417" sldId="353"/>
            <ac:graphicFrameMk id="5" creationId="{B722CBDD-5613-530B-52D9-27BA908846B8}"/>
          </ac:graphicFrameMkLst>
        </pc:graphicFrameChg>
      </pc:sldChg>
      <pc:sldChg chg="addSp delSp modSp add mod">
        <pc:chgData name="Phong Lam - D17" userId="0e7d81a7-9d05-4beb-872c-277ab3fd7c16" providerId="ADAL" clId="{F63C2BA5-15CA-4837-9033-CBB5687EE33D}" dt="2023-02-25T17:16:54.186" v="2494" actId="1076"/>
        <pc:sldMkLst>
          <pc:docMk/>
          <pc:sldMk cId="1541827716" sldId="354"/>
        </pc:sldMkLst>
        <pc:spChg chg="mod">
          <ac:chgData name="Phong Lam - D17" userId="0e7d81a7-9d05-4beb-872c-277ab3fd7c16" providerId="ADAL" clId="{F63C2BA5-15CA-4837-9033-CBB5687EE33D}" dt="2023-02-25T17:16:51.323" v="2493" actId="14100"/>
          <ac:spMkLst>
            <pc:docMk/>
            <pc:sldMk cId="1541827716" sldId="354"/>
            <ac:spMk id="709" creationId="{00000000-0000-0000-0000-000000000000}"/>
          </ac:spMkLst>
        </pc:spChg>
        <pc:spChg chg="mod">
          <ac:chgData name="Phong Lam - D17" userId="0e7d81a7-9d05-4beb-872c-277ab3fd7c16" providerId="ADAL" clId="{F63C2BA5-15CA-4837-9033-CBB5687EE33D}" dt="2023-02-25T17:11:15.787" v="2176" actId="20577"/>
          <ac:spMkLst>
            <pc:docMk/>
            <pc:sldMk cId="1541827716" sldId="354"/>
            <ac:spMk id="710" creationId="{00000000-0000-0000-0000-000000000000}"/>
          </ac:spMkLst>
        </pc:spChg>
        <pc:picChg chg="add mod modCrop">
          <ac:chgData name="Phong Lam - D17" userId="0e7d81a7-9d05-4beb-872c-277ab3fd7c16" providerId="ADAL" clId="{F63C2BA5-15CA-4837-9033-CBB5687EE33D}" dt="2023-02-25T17:16:54.186" v="2494" actId="1076"/>
          <ac:picMkLst>
            <pc:docMk/>
            <pc:sldMk cId="1541827716" sldId="354"/>
            <ac:picMk id="3" creationId="{CBDB28AF-05D8-3EB4-2490-F5942607F24A}"/>
          </ac:picMkLst>
        </pc:picChg>
        <pc:picChg chg="add mod modCrop">
          <ac:chgData name="Phong Lam - D17" userId="0e7d81a7-9d05-4beb-872c-277ab3fd7c16" providerId="ADAL" clId="{F63C2BA5-15CA-4837-9033-CBB5687EE33D}" dt="2023-02-25T17:16:07.929" v="2487" actId="1076"/>
          <ac:picMkLst>
            <pc:docMk/>
            <pc:sldMk cId="1541827716" sldId="354"/>
            <ac:picMk id="5" creationId="{064A734A-E57A-F0C8-6A46-D8DF27A0F50F}"/>
          </ac:picMkLst>
        </pc:picChg>
        <pc:picChg chg="add mod">
          <ac:chgData name="Phong Lam - D17" userId="0e7d81a7-9d05-4beb-872c-277ab3fd7c16" providerId="ADAL" clId="{F63C2BA5-15CA-4837-9033-CBB5687EE33D}" dt="2023-02-25T17:16:48.397" v="2492" actId="1076"/>
          <ac:picMkLst>
            <pc:docMk/>
            <pc:sldMk cId="1541827716" sldId="354"/>
            <ac:picMk id="7" creationId="{530CBA8B-353B-6DA8-446C-90411B813E10}"/>
          </ac:picMkLst>
        </pc:picChg>
        <pc:picChg chg="del">
          <ac:chgData name="Phong Lam - D17" userId="0e7d81a7-9d05-4beb-872c-277ab3fd7c16" providerId="ADAL" clId="{F63C2BA5-15CA-4837-9033-CBB5687EE33D}" dt="2023-02-25T17:11:38.371" v="2196" actId="478"/>
          <ac:picMkLst>
            <pc:docMk/>
            <pc:sldMk cId="1541827716" sldId="354"/>
            <ac:picMk id="2050" creationId="{0976ED4B-2D94-A9FB-6340-18D29CD804A4}"/>
          </ac:picMkLst>
        </pc:picChg>
        <pc:picChg chg="del">
          <ac:chgData name="Phong Lam - D17" userId="0e7d81a7-9d05-4beb-872c-277ab3fd7c16" providerId="ADAL" clId="{F63C2BA5-15CA-4837-9033-CBB5687EE33D}" dt="2023-02-25T17:11:38.371" v="2196" actId="478"/>
          <ac:picMkLst>
            <pc:docMk/>
            <pc:sldMk cId="1541827716" sldId="354"/>
            <ac:picMk id="2052" creationId="{F5A5F620-7541-3B07-C9BF-C2689AA4F81C}"/>
          </ac:picMkLst>
        </pc:picChg>
        <pc:picChg chg="del">
          <ac:chgData name="Phong Lam - D17" userId="0e7d81a7-9d05-4beb-872c-277ab3fd7c16" providerId="ADAL" clId="{F63C2BA5-15CA-4837-9033-CBB5687EE33D}" dt="2023-02-25T17:11:38.371" v="2196" actId="478"/>
          <ac:picMkLst>
            <pc:docMk/>
            <pc:sldMk cId="1541827716" sldId="354"/>
            <ac:picMk id="2054" creationId="{446DAAD3-9D76-8244-5636-D27E4AD64622}"/>
          </ac:picMkLst>
        </pc:picChg>
        <pc:picChg chg="del">
          <ac:chgData name="Phong Lam - D17" userId="0e7d81a7-9d05-4beb-872c-277ab3fd7c16" providerId="ADAL" clId="{F63C2BA5-15CA-4837-9033-CBB5687EE33D}" dt="2023-02-25T17:11:38.371" v="2196" actId="478"/>
          <ac:picMkLst>
            <pc:docMk/>
            <pc:sldMk cId="1541827716" sldId="354"/>
            <ac:picMk id="2056" creationId="{AECE3A5E-06D9-38A2-07E2-649DDD8AF7A0}"/>
          </ac:picMkLst>
        </pc:picChg>
        <pc:picChg chg="del">
          <ac:chgData name="Phong Lam - D17" userId="0e7d81a7-9d05-4beb-872c-277ab3fd7c16" providerId="ADAL" clId="{F63C2BA5-15CA-4837-9033-CBB5687EE33D}" dt="2023-02-25T17:11:38.371" v="2196" actId="478"/>
          <ac:picMkLst>
            <pc:docMk/>
            <pc:sldMk cId="1541827716" sldId="354"/>
            <ac:picMk id="2062" creationId="{805F4FE4-B50E-9B0B-A5F6-0FF83B1FB047}"/>
          </ac:picMkLst>
        </pc:picChg>
        <pc:picChg chg="del">
          <ac:chgData name="Phong Lam - D17" userId="0e7d81a7-9d05-4beb-872c-277ab3fd7c16" providerId="ADAL" clId="{F63C2BA5-15CA-4837-9033-CBB5687EE33D}" dt="2023-02-25T17:11:38.371" v="2196" actId="478"/>
          <ac:picMkLst>
            <pc:docMk/>
            <pc:sldMk cId="1541827716" sldId="354"/>
            <ac:picMk id="2064" creationId="{AD37A5AD-6CB8-5659-0CB0-CE2848513654}"/>
          </ac:picMkLst>
        </pc:picChg>
        <pc:picChg chg="add mod">
          <ac:chgData name="Phong Lam - D17" userId="0e7d81a7-9d05-4beb-872c-277ab3fd7c16" providerId="ADAL" clId="{F63C2BA5-15CA-4837-9033-CBB5687EE33D}" dt="2023-02-25T17:11:42.477" v="2200" actId="1076"/>
          <ac:picMkLst>
            <pc:docMk/>
            <pc:sldMk cId="1541827716" sldId="354"/>
            <ac:picMk id="5122" creationId="{91A4DFEE-FF20-AA22-DF8C-251857CA77BF}"/>
          </ac:picMkLst>
        </pc:picChg>
        <pc:picChg chg="add mod">
          <ac:chgData name="Phong Lam - D17" userId="0e7d81a7-9d05-4beb-872c-277ab3fd7c16" providerId="ADAL" clId="{F63C2BA5-15CA-4837-9033-CBB5687EE33D}" dt="2023-02-25T17:12:03.386" v="2205" actId="1076"/>
          <ac:picMkLst>
            <pc:docMk/>
            <pc:sldMk cId="1541827716" sldId="354"/>
            <ac:picMk id="5124" creationId="{CDAB685D-B178-3973-690E-1B1C641A443B}"/>
          </ac:picMkLst>
        </pc:picChg>
        <pc:picChg chg="add mod">
          <ac:chgData name="Phong Lam - D17" userId="0e7d81a7-9d05-4beb-872c-277ab3fd7c16" providerId="ADAL" clId="{F63C2BA5-15CA-4837-9033-CBB5687EE33D}" dt="2023-02-25T17:14:27.449" v="2301" actId="1076"/>
          <ac:picMkLst>
            <pc:docMk/>
            <pc:sldMk cId="1541827716" sldId="354"/>
            <ac:picMk id="5126" creationId="{60DBF376-69A8-3C90-3B77-EDE09EDE20FC}"/>
          </ac:picMkLst>
        </pc:picChg>
        <pc:picChg chg="add del mod">
          <ac:chgData name="Phong Lam - D17" userId="0e7d81a7-9d05-4beb-872c-277ab3fd7c16" providerId="ADAL" clId="{F63C2BA5-15CA-4837-9033-CBB5687EE33D}" dt="2023-02-25T17:14:36.338" v="2308" actId="478"/>
          <ac:picMkLst>
            <pc:docMk/>
            <pc:sldMk cId="1541827716" sldId="354"/>
            <ac:picMk id="5128" creationId="{66B16FB8-B375-4030-8C79-225A868C96C6}"/>
          </ac:picMkLst>
        </pc:picChg>
      </pc:sldChg>
      <pc:sldChg chg="addSp delSp modSp add mod">
        <pc:chgData name="Phong Lam - D17" userId="0e7d81a7-9d05-4beb-872c-277ab3fd7c16" providerId="ADAL" clId="{F63C2BA5-15CA-4837-9033-CBB5687EE33D}" dt="2023-02-25T17:26:28.848" v="3309" actId="20577"/>
        <pc:sldMkLst>
          <pc:docMk/>
          <pc:sldMk cId="1459735072" sldId="355"/>
        </pc:sldMkLst>
        <pc:spChg chg="add mod">
          <ac:chgData name="Phong Lam - D17" userId="0e7d81a7-9d05-4beb-872c-277ab3fd7c16" providerId="ADAL" clId="{F63C2BA5-15CA-4837-9033-CBB5687EE33D}" dt="2023-02-25T17:22:44.535" v="3003" actId="1076"/>
          <ac:spMkLst>
            <pc:docMk/>
            <pc:sldMk cId="1459735072" sldId="355"/>
            <ac:spMk id="2" creationId="{4C864153-69B0-F508-BA88-591B1204EA93}"/>
          </ac:spMkLst>
        </pc:spChg>
        <pc:spChg chg="mod">
          <ac:chgData name="Phong Lam - D17" userId="0e7d81a7-9d05-4beb-872c-277ab3fd7c16" providerId="ADAL" clId="{F63C2BA5-15CA-4837-9033-CBB5687EE33D}" dt="2023-02-25T17:26:28.848" v="3309" actId="20577"/>
          <ac:spMkLst>
            <pc:docMk/>
            <pc:sldMk cId="1459735072" sldId="355"/>
            <ac:spMk id="709" creationId="{00000000-0000-0000-0000-000000000000}"/>
          </ac:spMkLst>
        </pc:spChg>
        <pc:spChg chg="mod">
          <ac:chgData name="Phong Lam - D17" userId="0e7d81a7-9d05-4beb-872c-277ab3fd7c16" providerId="ADAL" clId="{F63C2BA5-15CA-4837-9033-CBB5687EE33D}" dt="2023-02-25T17:18:03.090" v="2571" actId="20577"/>
          <ac:spMkLst>
            <pc:docMk/>
            <pc:sldMk cId="1459735072" sldId="355"/>
            <ac:spMk id="710" creationId="{00000000-0000-0000-0000-000000000000}"/>
          </ac:spMkLst>
        </pc:spChg>
        <pc:picChg chg="del">
          <ac:chgData name="Phong Lam - D17" userId="0e7d81a7-9d05-4beb-872c-277ab3fd7c16" providerId="ADAL" clId="{F63C2BA5-15CA-4837-9033-CBB5687EE33D}" dt="2023-02-25T17:18:34.484" v="2572" actId="478"/>
          <ac:picMkLst>
            <pc:docMk/>
            <pc:sldMk cId="1459735072" sldId="355"/>
            <ac:picMk id="2050" creationId="{0976ED4B-2D94-A9FB-6340-18D29CD804A4}"/>
          </ac:picMkLst>
        </pc:picChg>
        <pc:picChg chg="del">
          <ac:chgData name="Phong Lam - D17" userId="0e7d81a7-9d05-4beb-872c-277ab3fd7c16" providerId="ADAL" clId="{F63C2BA5-15CA-4837-9033-CBB5687EE33D}" dt="2023-02-25T17:18:34.484" v="2572" actId="478"/>
          <ac:picMkLst>
            <pc:docMk/>
            <pc:sldMk cId="1459735072" sldId="355"/>
            <ac:picMk id="2052" creationId="{F5A5F620-7541-3B07-C9BF-C2689AA4F81C}"/>
          </ac:picMkLst>
        </pc:picChg>
        <pc:picChg chg="del">
          <ac:chgData name="Phong Lam - D17" userId="0e7d81a7-9d05-4beb-872c-277ab3fd7c16" providerId="ADAL" clId="{F63C2BA5-15CA-4837-9033-CBB5687EE33D}" dt="2023-02-25T17:18:34.484" v="2572" actId="478"/>
          <ac:picMkLst>
            <pc:docMk/>
            <pc:sldMk cId="1459735072" sldId="355"/>
            <ac:picMk id="2054" creationId="{446DAAD3-9D76-8244-5636-D27E4AD64622}"/>
          </ac:picMkLst>
        </pc:picChg>
        <pc:picChg chg="del">
          <ac:chgData name="Phong Lam - D17" userId="0e7d81a7-9d05-4beb-872c-277ab3fd7c16" providerId="ADAL" clId="{F63C2BA5-15CA-4837-9033-CBB5687EE33D}" dt="2023-02-25T17:18:34.484" v="2572" actId="478"/>
          <ac:picMkLst>
            <pc:docMk/>
            <pc:sldMk cId="1459735072" sldId="355"/>
            <ac:picMk id="2056" creationId="{AECE3A5E-06D9-38A2-07E2-649DDD8AF7A0}"/>
          </ac:picMkLst>
        </pc:picChg>
        <pc:picChg chg="del">
          <ac:chgData name="Phong Lam - D17" userId="0e7d81a7-9d05-4beb-872c-277ab3fd7c16" providerId="ADAL" clId="{F63C2BA5-15CA-4837-9033-CBB5687EE33D}" dt="2023-02-25T17:18:34.484" v="2572" actId="478"/>
          <ac:picMkLst>
            <pc:docMk/>
            <pc:sldMk cId="1459735072" sldId="355"/>
            <ac:picMk id="2062" creationId="{805F4FE4-B50E-9B0B-A5F6-0FF83B1FB047}"/>
          </ac:picMkLst>
        </pc:picChg>
        <pc:picChg chg="del">
          <ac:chgData name="Phong Lam - D17" userId="0e7d81a7-9d05-4beb-872c-277ab3fd7c16" providerId="ADAL" clId="{F63C2BA5-15CA-4837-9033-CBB5687EE33D}" dt="2023-02-25T17:18:34.484" v="2572" actId="478"/>
          <ac:picMkLst>
            <pc:docMk/>
            <pc:sldMk cId="1459735072" sldId="355"/>
            <ac:picMk id="2064" creationId="{AD37A5AD-6CB8-5659-0CB0-CE2848513654}"/>
          </ac:picMkLst>
        </pc:picChg>
        <pc:picChg chg="add mod">
          <ac:chgData name="Phong Lam - D17" userId="0e7d81a7-9d05-4beb-872c-277ab3fd7c16" providerId="ADAL" clId="{F63C2BA5-15CA-4837-9033-CBB5687EE33D}" dt="2023-02-25T17:19:56.155" v="2932" actId="1076"/>
          <ac:picMkLst>
            <pc:docMk/>
            <pc:sldMk cId="1459735072" sldId="355"/>
            <ac:picMk id="6146" creationId="{4A89A00F-C52E-8CCF-7CCD-F5F214A66610}"/>
          </ac:picMkLst>
        </pc:picChg>
      </pc:sldChg>
      <pc:sldChg chg="new del ord">
        <pc:chgData name="Phong Lam - D17" userId="0e7d81a7-9d05-4beb-872c-277ab3fd7c16" providerId="ADAL" clId="{F63C2BA5-15CA-4837-9033-CBB5687EE33D}" dt="2023-02-25T19:04:56.120" v="3431" actId="47"/>
        <pc:sldMkLst>
          <pc:docMk/>
          <pc:sldMk cId="2520483939" sldId="356"/>
        </pc:sldMkLst>
      </pc:sldChg>
      <pc:sldChg chg="modSp add del mod">
        <pc:chgData name="Phong Lam - D17" userId="0e7d81a7-9d05-4beb-872c-277ab3fd7c16" providerId="ADAL" clId="{F63C2BA5-15CA-4837-9033-CBB5687EE33D}" dt="2023-02-25T17:24:41.664" v="3036" actId="47"/>
        <pc:sldMkLst>
          <pc:docMk/>
          <pc:sldMk cId="3726993665" sldId="356"/>
        </pc:sldMkLst>
        <pc:spChg chg="mod">
          <ac:chgData name="Phong Lam - D17" userId="0e7d81a7-9d05-4beb-872c-277ab3fd7c16" providerId="ADAL" clId="{F63C2BA5-15CA-4837-9033-CBB5687EE33D}" dt="2023-02-25T17:23:56.472" v="3035" actId="20577"/>
          <ac:spMkLst>
            <pc:docMk/>
            <pc:sldMk cId="3726993665" sldId="356"/>
            <ac:spMk id="710" creationId="{00000000-0000-0000-0000-000000000000}"/>
          </ac:spMkLst>
        </pc:spChg>
      </pc:sldChg>
      <pc:sldChg chg="addSp delSp modSp add mod ord">
        <pc:chgData name="Phong Lam - D17" userId="0e7d81a7-9d05-4beb-872c-277ab3fd7c16" providerId="ADAL" clId="{F63C2BA5-15CA-4837-9033-CBB5687EE33D}" dt="2023-02-25T19:08:18.667" v="3579" actId="1076"/>
        <pc:sldMkLst>
          <pc:docMk/>
          <pc:sldMk cId="3030751388" sldId="357"/>
        </pc:sldMkLst>
        <pc:spChg chg="add del mod">
          <ac:chgData name="Phong Lam - D17" userId="0e7d81a7-9d05-4beb-872c-277ab3fd7c16" providerId="ADAL" clId="{F63C2BA5-15CA-4837-9033-CBB5687EE33D}" dt="2023-02-25T19:05:18.923" v="3471" actId="478"/>
          <ac:spMkLst>
            <pc:docMk/>
            <pc:sldMk cId="3030751388" sldId="357"/>
            <ac:spMk id="2" creationId="{CDA45434-882F-1257-A852-491F936D2A82}"/>
          </ac:spMkLst>
        </pc:spChg>
        <pc:spChg chg="add del mod">
          <ac:chgData name="Phong Lam - D17" userId="0e7d81a7-9d05-4beb-872c-277ab3fd7c16" providerId="ADAL" clId="{F63C2BA5-15CA-4837-9033-CBB5687EE33D}" dt="2023-02-25T19:05:13.104" v="3468" actId="478"/>
          <ac:spMkLst>
            <pc:docMk/>
            <pc:sldMk cId="3030751388" sldId="357"/>
            <ac:spMk id="3" creationId="{0509DC70-7C65-A2E4-50A5-1B527918A06C}"/>
          </ac:spMkLst>
        </pc:spChg>
        <pc:spChg chg="add mod">
          <ac:chgData name="Phong Lam - D17" userId="0e7d81a7-9d05-4beb-872c-277ab3fd7c16" providerId="ADAL" clId="{F63C2BA5-15CA-4837-9033-CBB5687EE33D}" dt="2023-02-25T19:08:14.901" v="3577" actId="1076"/>
          <ac:spMkLst>
            <pc:docMk/>
            <pc:sldMk cId="3030751388" sldId="357"/>
            <ac:spMk id="4" creationId="{BAEAD502-BE96-C86F-472C-20F411D9F643}"/>
          </ac:spMkLst>
        </pc:spChg>
        <pc:spChg chg="add mod">
          <ac:chgData name="Phong Lam - D17" userId="0e7d81a7-9d05-4beb-872c-277ab3fd7c16" providerId="ADAL" clId="{F63C2BA5-15CA-4837-9033-CBB5687EE33D}" dt="2023-02-25T19:05:08.156" v="3467"/>
          <ac:spMkLst>
            <pc:docMk/>
            <pc:sldMk cId="3030751388" sldId="357"/>
            <ac:spMk id="5" creationId="{FE81A2E7-322A-BE87-7720-9FA3F4FACE84}"/>
          </ac:spMkLst>
        </pc:spChg>
        <pc:spChg chg="del">
          <ac:chgData name="Phong Lam - D17" userId="0e7d81a7-9d05-4beb-872c-277ab3fd7c16" providerId="ADAL" clId="{F63C2BA5-15CA-4837-9033-CBB5687EE33D}" dt="2023-02-25T19:05:07.769" v="3466" actId="478"/>
          <ac:spMkLst>
            <pc:docMk/>
            <pc:sldMk cId="3030751388" sldId="357"/>
            <ac:spMk id="709" creationId="{00000000-0000-0000-0000-000000000000}"/>
          </ac:spMkLst>
        </pc:spChg>
        <pc:spChg chg="mod">
          <ac:chgData name="Phong Lam - D17" userId="0e7d81a7-9d05-4beb-872c-277ab3fd7c16" providerId="ADAL" clId="{F63C2BA5-15CA-4837-9033-CBB5687EE33D}" dt="2023-02-25T19:08:18.667" v="3579" actId="1076"/>
          <ac:spMkLst>
            <pc:docMk/>
            <pc:sldMk cId="3030751388" sldId="357"/>
            <ac:spMk id="710" creationId="{00000000-0000-0000-0000-000000000000}"/>
          </ac:spMkLst>
        </pc:spChg>
        <pc:picChg chg="add mod">
          <ac:chgData name="Phong Lam - D17" userId="0e7d81a7-9d05-4beb-872c-277ab3fd7c16" providerId="ADAL" clId="{F63C2BA5-15CA-4837-9033-CBB5687EE33D}" dt="2023-02-25T19:05:08.156" v="3467"/>
          <ac:picMkLst>
            <pc:docMk/>
            <pc:sldMk cId="3030751388" sldId="357"/>
            <ac:picMk id="6" creationId="{A5885A45-E895-C360-CA92-BBCFB98F518B}"/>
          </ac:picMkLst>
        </pc:picChg>
        <pc:picChg chg="add mod">
          <ac:chgData name="Phong Lam - D17" userId="0e7d81a7-9d05-4beb-872c-277ab3fd7c16" providerId="ADAL" clId="{F63C2BA5-15CA-4837-9033-CBB5687EE33D}" dt="2023-02-25T19:05:35.115" v="3478" actId="1076"/>
          <ac:picMkLst>
            <pc:docMk/>
            <pc:sldMk cId="3030751388" sldId="357"/>
            <ac:picMk id="7" creationId="{98A18516-FC11-601F-71BB-D5B929D86D8B}"/>
          </ac:picMkLst>
        </pc:picChg>
        <pc:picChg chg="add mod">
          <ac:chgData name="Phong Lam - D17" userId="0e7d81a7-9d05-4beb-872c-277ab3fd7c16" providerId="ADAL" clId="{F63C2BA5-15CA-4837-9033-CBB5687EE33D}" dt="2023-02-25T19:08:16.087" v="3578" actId="1076"/>
          <ac:picMkLst>
            <pc:docMk/>
            <pc:sldMk cId="3030751388" sldId="357"/>
            <ac:picMk id="8" creationId="{BFA25417-FDAB-AC2C-DF94-8CBB831D0D52}"/>
          </ac:picMkLst>
        </pc:picChg>
        <pc:picChg chg="del">
          <ac:chgData name="Phong Lam - D17" userId="0e7d81a7-9d05-4beb-872c-277ab3fd7c16" providerId="ADAL" clId="{F63C2BA5-15CA-4837-9033-CBB5687EE33D}" dt="2023-02-25T19:05:07.769" v="3466" actId="478"/>
          <ac:picMkLst>
            <pc:docMk/>
            <pc:sldMk cId="3030751388" sldId="357"/>
            <ac:picMk id="2050" creationId="{0976ED4B-2D94-A9FB-6340-18D29CD804A4}"/>
          </ac:picMkLst>
        </pc:picChg>
        <pc:picChg chg="del">
          <ac:chgData name="Phong Lam - D17" userId="0e7d81a7-9d05-4beb-872c-277ab3fd7c16" providerId="ADAL" clId="{F63C2BA5-15CA-4837-9033-CBB5687EE33D}" dt="2023-02-25T19:05:07.769" v="3466" actId="478"/>
          <ac:picMkLst>
            <pc:docMk/>
            <pc:sldMk cId="3030751388" sldId="357"/>
            <ac:picMk id="2052" creationId="{F5A5F620-7541-3B07-C9BF-C2689AA4F81C}"/>
          </ac:picMkLst>
        </pc:picChg>
        <pc:picChg chg="del">
          <ac:chgData name="Phong Lam - D17" userId="0e7d81a7-9d05-4beb-872c-277ab3fd7c16" providerId="ADAL" clId="{F63C2BA5-15CA-4837-9033-CBB5687EE33D}" dt="2023-02-25T19:05:07.769" v="3466" actId="478"/>
          <ac:picMkLst>
            <pc:docMk/>
            <pc:sldMk cId="3030751388" sldId="357"/>
            <ac:picMk id="2054" creationId="{446DAAD3-9D76-8244-5636-D27E4AD64622}"/>
          </ac:picMkLst>
        </pc:picChg>
        <pc:picChg chg="del">
          <ac:chgData name="Phong Lam - D17" userId="0e7d81a7-9d05-4beb-872c-277ab3fd7c16" providerId="ADAL" clId="{F63C2BA5-15CA-4837-9033-CBB5687EE33D}" dt="2023-02-25T19:05:07.769" v="3466" actId="478"/>
          <ac:picMkLst>
            <pc:docMk/>
            <pc:sldMk cId="3030751388" sldId="357"/>
            <ac:picMk id="2056" creationId="{AECE3A5E-06D9-38A2-07E2-649DDD8AF7A0}"/>
          </ac:picMkLst>
        </pc:picChg>
        <pc:picChg chg="del">
          <ac:chgData name="Phong Lam - D17" userId="0e7d81a7-9d05-4beb-872c-277ab3fd7c16" providerId="ADAL" clId="{F63C2BA5-15CA-4837-9033-CBB5687EE33D}" dt="2023-02-25T19:05:07.769" v="3466" actId="478"/>
          <ac:picMkLst>
            <pc:docMk/>
            <pc:sldMk cId="3030751388" sldId="357"/>
            <ac:picMk id="2062" creationId="{805F4FE4-B50E-9B0B-A5F6-0FF83B1FB047}"/>
          </ac:picMkLst>
        </pc:picChg>
        <pc:picChg chg="del">
          <ac:chgData name="Phong Lam - D17" userId="0e7d81a7-9d05-4beb-872c-277ab3fd7c16" providerId="ADAL" clId="{F63C2BA5-15CA-4837-9033-CBB5687EE33D}" dt="2023-02-25T19:05:07.769" v="3466" actId="478"/>
          <ac:picMkLst>
            <pc:docMk/>
            <pc:sldMk cId="3030751388" sldId="357"/>
            <ac:picMk id="2064" creationId="{AD37A5AD-6CB8-5659-0CB0-CE2848513654}"/>
          </ac:picMkLst>
        </pc:picChg>
      </pc:sldChg>
      <pc:sldChg chg="new del">
        <pc:chgData name="Phong Lam - D17" userId="0e7d81a7-9d05-4beb-872c-277ab3fd7c16" providerId="ADAL" clId="{F63C2BA5-15CA-4837-9033-CBB5687EE33D}" dt="2023-02-25T19:06:33.575" v="3483" actId="47"/>
        <pc:sldMkLst>
          <pc:docMk/>
          <pc:sldMk cId="1155192597" sldId="358"/>
        </pc:sldMkLst>
      </pc:sldChg>
      <pc:sldChg chg="addSp delSp new mod">
        <pc:chgData name="Phong Lam - D17" userId="0e7d81a7-9d05-4beb-872c-277ab3fd7c16" providerId="ADAL" clId="{F63C2BA5-15CA-4837-9033-CBB5687EE33D}" dt="2023-02-25T19:10:17.965" v="3596"/>
        <pc:sldMkLst>
          <pc:docMk/>
          <pc:sldMk cId="1275131981" sldId="358"/>
        </pc:sldMkLst>
        <pc:spChg chg="del">
          <ac:chgData name="Phong Lam - D17" userId="0e7d81a7-9d05-4beb-872c-277ab3fd7c16" providerId="ADAL" clId="{F63C2BA5-15CA-4837-9033-CBB5687EE33D}" dt="2023-02-25T19:10:17.636" v="3595" actId="478"/>
          <ac:spMkLst>
            <pc:docMk/>
            <pc:sldMk cId="1275131981" sldId="358"/>
            <ac:spMk id="2" creationId="{F7FF73E3-AC6D-6859-9106-D9BF7190C278}"/>
          </ac:spMkLst>
        </pc:spChg>
        <pc:spChg chg="del">
          <ac:chgData name="Phong Lam - D17" userId="0e7d81a7-9d05-4beb-872c-277ab3fd7c16" providerId="ADAL" clId="{F63C2BA5-15CA-4837-9033-CBB5687EE33D}" dt="2023-02-25T19:10:17.636" v="3595" actId="478"/>
          <ac:spMkLst>
            <pc:docMk/>
            <pc:sldMk cId="1275131981" sldId="358"/>
            <ac:spMk id="3" creationId="{FB2AFBAD-9FE3-CA03-CCBC-3BBBA427B078}"/>
          </ac:spMkLst>
        </pc:spChg>
        <pc:picChg chg="add">
          <ac:chgData name="Phong Lam - D17" userId="0e7d81a7-9d05-4beb-872c-277ab3fd7c16" providerId="ADAL" clId="{F63C2BA5-15CA-4837-9033-CBB5687EE33D}" dt="2023-02-25T19:10:17.965" v="3596"/>
          <ac:picMkLst>
            <pc:docMk/>
            <pc:sldMk cId="1275131981" sldId="358"/>
            <ac:picMk id="1026" creationId="{EB73F002-FE9E-D956-7300-CA4D588B07E7}"/>
          </ac:picMkLst>
        </pc:picChg>
      </pc:sldChg>
      <pc:sldChg chg="add del">
        <pc:chgData name="Phong Lam - D17" userId="0e7d81a7-9d05-4beb-872c-277ab3fd7c16" providerId="ADAL" clId="{F63C2BA5-15CA-4837-9033-CBB5687EE33D}" dt="2023-02-25T19:08:35.879" v="3582" actId="47"/>
        <pc:sldMkLst>
          <pc:docMk/>
          <pc:sldMk cId="2459088509" sldId="3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t>Nhà xuất bản là các công ty sở hữu các tạp chí khác nhau. Một nhà xuất bản có thể sở hữu nhiều tạp chí trong cùng một lĩnh vực hay trong các lĩnh vực khác nhau. </a:t>
            </a:r>
          </a:p>
          <a:p>
            <a:pPr marL="0" lvl="0" indent="0" algn="l" rtl="0">
              <a:spcBef>
                <a:spcPts val="0"/>
              </a:spcBef>
              <a:spcAft>
                <a:spcPts val="0"/>
              </a:spcAft>
              <a:buNone/>
            </a:pPr>
            <a:r>
              <a:rPr lang="en-US" sz="3200" dirty="0"/>
              <a:t>Một số nhà xuất bản lớn có thể kể đến như:</a:t>
            </a:r>
            <a:br>
              <a:rPr lang="en-US" sz="3200" dirty="0"/>
            </a:br>
            <a:r>
              <a:rPr lang="en-US" sz="3200" b="1" dirty="0"/>
              <a:t>Elsevier (Hà Lan) </a:t>
            </a:r>
            <a:r>
              <a:rPr lang="en-US" sz="3200" dirty="0"/>
              <a:t>sở hữu ScienceDirect, Scopus và Mendeley. 2,500 tạp chí bao gồm các tạp chí lớn nhất hành tinh (The Lancet/Cell)..</a:t>
            </a:r>
          </a:p>
          <a:p>
            <a:pPr marL="0" lvl="0" indent="0" algn="l" rtl="0">
              <a:spcBef>
                <a:spcPts val="0"/>
              </a:spcBef>
              <a:spcAft>
                <a:spcPts val="0"/>
              </a:spcAft>
              <a:buNone/>
            </a:pPr>
            <a:r>
              <a:rPr lang="en-US" sz="3200" b="1" dirty="0"/>
              <a:t>Springer Nature (Đức và Anh): </a:t>
            </a:r>
            <a:r>
              <a:rPr lang="en-US" sz="3200" dirty="0"/>
              <a:t>là sự hợp nhất của 2 nhà xuất bản lớn:  Springer-Verlag và Nature Publishing Group/2013). Các tạp chí thuộc nhà xuất bản này như Nature, Nature Reviews Cancer/ Nature Reviews Genetic đều luôn </a:t>
            </a:r>
            <a:r>
              <a:rPr lang="en-US" sz="3200" dirty="0" err="1"/>
              <a:t>luôn</a:t>
            </a:r>
            <a:r>
              <a:rPr lang="en-US" sz="3200" dirty="0"/>
              <a:t> nằm trong top những tạp chí có xếp hạng cao nhất.</a:t>
            </a:r>
            <a:endParaRPr sz="3200" dirty="0"/>
          </a:p>
        </p:txBody>
      </p:sp>
    </p:spTree>
    <p:extLst>
      <p:ext uri="{BB962C8B-B14F-4D97-AF65-F5344CB8AC3E}">
        <p14:creationId xmlns:p14="http://schemas.microsoft.com/office/powerpoint/2010/main" val="603205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t>Nhà xuất bản là các công ty sở hữu các tạp chí khác nhau. Một nhà xuất bản có thể sở hữu nhiều tạp chí trong cùng một lĩnh vực hay trong các lĩnh vực khác nhau. </a:t>
            </a:r>
          </a:p>
          <a:p>
            <a:pPr marL="0" lvl="0" indent="0" algn="l" rtl="0">
              <a:spcBef>
                <a:spcPts val="0"/>
              </a:spcBef>
              <a:spcAft>
                <a:spcPts val="0"/>
              </a:spcAft>
              <a:buNone/>
            </a:pPr>
            <a:r>
              <a:rPr lang="en-US" sz="3200" dirty="0"/>
              <a:t>Một số nhà xuất bản lớn có thể kể đến như:</a:t>
            </a:r>
            <a:br>
              <a:rPr lang="en-US" sz="3200" dirty="0"/>
            </a:br>
            <a:r>
              <a:rPr lang="en-US" sz="3200" b="1" dirty="0"/>
              <a:t>Elsevier (Hà Lan) </a:t>
            </a:r>
            <a:r>
              <a:rPr lang="en-US" sz="3200" dirty="0"/>
              <a:t>sở hữu ScienceDirect, Scopus và Mendeley. 2,500 tạp chí bao gồm các tạp chí lớn nhất hành tinh (The Lancet/Cell)..</a:t>
            </a:r>
          </a:p>
          <a:p>
            <a:pPr marL="0" lvl="0" indent="0" algn="l" rtl="0">
              <a:spcBef>
                <a:spcPts val="0"/>
              </a:spcBef>
              <a:spcAft>
                <a:spcPts val="0"/>
              </a:spcAft>
              <a:buNone/>
            </a:pPr>
            <a:r>
              <a:rPr lang="en-US" sz="3200" b="1" dirty="0"/>
              <a:t>Springer Nature (Đức và Anh): </a:t>
            </a:r>
            <a:r>
              <a:rPr lang="en-US" sz="3200" dirty="0"/>
              <a:t>là sự hợp nhất của 2 nhà xuất bản lớn:  Springer-Verlag và Nature Publishing Group/2013). Các tạp chí thuộc nhà xuất bản này như Nature, Nature Reviews Cancer/ Nature Reviews Genetic đều luôn </a:t>
            </a:r>
            <a:r>
              <a:rPr lang="en-US" sz="3200" dirty="0" err="1"/>
              <a:t>luôn</a:t>
            </a:r>
            <a:r>
              <a:rPr lang="en-US" sz="3200" dirty="0"/>
              <a:t> nằm trong top những tạp chí có xếp hạng cao nhất.</a:t>
            </a:r>
            <a:endParaRPr sz="3200" dirty="0"/>
          </a:p>
        </p:txBody>
      </p:sp>
    </p:spTree>
    <p:extLst>
      <p:ext uri="{BB962C8B-B14F-4D97-AF65-F5344CB8AC3E}">
        <p14:creationId xmlns:p14="http://schemas.microsoft.com/office/powerpoint/2010/main" val="145305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42337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43799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3659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348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58318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6733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1090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2597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5"/>
        <p:cNvGrpSpPr/>
        <p:nvPr/>
      </p:nvGrpSpPr>
      <p:grpSpPr>
        <a:xfrm>
          <a:off x="0" y="0"/>
          <a:ext cx="0" cy="0"/>
          <a:chOff x="0" y="0"/>
          <a:chExt cx="0" cy="0"/>
        </a:xfrm>
      </p:grpSpPr>
      <p:sp>
        <p:nvSpPr>
          <p:cNvPr id="2706" name="Google Shape;2706;gdcc031ca31_0_18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7" name="Google Shape;2707;gdcc031ca31_0_18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5686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0215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8167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8739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09663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9089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7270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d960996673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d960996673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9365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0762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74154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9193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960996673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960996673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d960996673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d960996673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0204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40043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gdc6316f5a0_0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4" name="Google Shape;1714;gdc6316f5a0_0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7379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0802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gdc6316f5a0_0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4" name="Google Shape;1714;gdc6316f5a0_0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240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4711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08446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gdc6316f5a0_0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4" name="Google Shape;1714;gdc6316f5a0_0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172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283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d960996673_0_5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d960996673_0_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252483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gdc6316f5a0_0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4" name="Google Shape;1714;gdc6316f5a0_0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79471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0878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39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47217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d960996673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d960996673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04525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89511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88008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56417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9176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d960996673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d960996673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5130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6520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d960996673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d960996673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90991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65150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750098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51003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181877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dcc031ca31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dcc031ca31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7354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466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t>Nhà xuất bản là các công ty sở hữu các tạp chí khác nhau. Một nhà xuất bản có thể sở hữu nhiều tạp chí trong cùng một lĩnh vực hay trong các lĩnh vực khác nhau. </a:t>
            </a:r>
          </a:p>
          <a:p>
            <a:pPr marL="0" lvl="0" indent="0" algn="l" rtl="0">
              <a:spcBef>
                <a:spcPts val="0"/>
              </a:spcBef>
              <a:spcAft>
                <a:spcPts val="0"/>
              </a:spcAft>
              <a:buNone/>
            </a:pPr>
            <a:r>
              <a:rPr lang="en-US" sz="3200" dirty="0"/>
              <a:t>Một số nhà xuất bản lớn có thể kể đến như:</a:t>
            </a:r>
            <a:br>
              <a:rPr lang="en-US" sz="3200" dirty="0"/>
            </a:br>
            <a:r>
              <a:rPr lang="en-US" sz="3200" b="1" dirty="0"/>
              <a:t>Elsevier (Hà Lan) </a:t>
            </a:r>
            <a:r>
              <a:rPr lang="en-US" sz="3200" dirty="0"/>
              <a:t>sở hữu ScienceDirect, Scopus và Mendeley. 2,500 tạp chí bao gồm các tạp chí lớn nhất hành tinh (The Lancet/Cell)..</a:t>
            </a:r>
          </a:p>
          <a:p>
            <a:pPr marL="0" lvl="0" indent="0" algn="l" rtl="0">
              <a:spcBef>
                <a:spcPts val="0"/>
              </a:spcBef>
              <a:spcAft>
                <a:spcPts val="0"/>
              </a:spcAft>
              <a:buNone/>
            </a:pPr>
            <a:r>
              <a:rPr lang="en-US" sz="3200" b="1" dirty="0"/>
              <a:t>Springer Nature (Đức và Anh): </a:t>
            </a:r>
            <a:r>
              <a:rPr lang="en-US" sz="3200" dirty="0"/>
              <a:t>là sự hợp nhất của 2 nhà xuất bản lớn:  Springer-Verlag và Nature Publishing Group/2013). Các tạp chí thuộc nhà xuất bản này như Nature, Nature Reviews Cancer/ Nature Reviews Genetic đều luôn </a:t>
            </a:r>
            <a:r>
              <a:rPr lang="en-US" sz="3200" dirty="0" err="1"/>
              <a:t>luôn</a:t>
            </a:r>
            <a:r>
              <a:rPr lang="en-US" sz="3200" dirty="0"/>
              <a:t> nằm trong top những tạp chí có xếp hạng cao nhất.</a:t>
            </a:r>
            <a:endParaRPr sz="3200" dirty="0"/>
          </a:p>
        </p:txBody>
      </p:sp>
    </p:spTree>
    <p:extLst>
      <p:ext uri="{BB962C8B-B14F-4D97-AF65-F5344CB8AC3E}">
        <p14:creationId xmlns:p14="http://schemas.microsoft.com/office/powerpoint/2010/main" val="4275301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6266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t>Nhà xuất bản là các công ty sở hữu các tạp chí khác nhau. Một nhà xuất bản có thể sở hữu nhiều tạp chí trong cùng một lĩnh vực hay trong các lĩnh vực khác nhau. </a:t>
            </a:r>
          </a:p>
          <a:p>
            <a:pPr marL="0" lvl="0" indent="0" algn="l" rtl="0">
              <a:spcBef>
                <a:spcPts val="0"/>
              </a:spcBef>
              <a:spcAft>
                <a:spcPts val="0"/>
              </a:spcAft>
              <a:buNone/>
            </a:pPr>
            <a:r>
              <a:rPr lang="en-US" sz="3200" dirty="0"/>
              <a:t>Một số nhà xuất bản lớn có thể kể đến như:</a:t>
            </a:r>
            <a:br>
              <a:rPr lang="en-US" sz="3200" dirty="0"/>
            </a:br>
            <a:r>
              <a:rPr lang="en-US" sz="3200" b="1" dirty="0"/>
              <a:t>Elsevier (Hà Lan) </a:t>
            </a:r>
            <a:r>
              <a:rPr lang="en-US" sz="3200" dirty="0"/>
              <a:t>sở hữu ScienceDirect, Scopus và Mendeley. 2,500 tạp chí bao gồm các tạp chí lớn nhất hành tinh (The Lancet/Cell)..</a:t>
            </a:r>
          </a:p>
          <a:p>
            <a:pPr marL="0" lvl="0" indent="0" algn="l" rtl="0">
              <a:spcBef>
                <a:spcPts val="0"/>
              </a:spcBef>
              <a:spcAft>
                <a:spcPts val="0"/>
              </a:spcAft>
              <a:buNone/>
            </a:pPr>
            <a:r>
              <a:rPr lang="en-US" sz="3200" b="1" dirty="0"/>
              <a:t>Springer Nature (Đức và Anh): </a:t>
            </a:r>
            <a:r>
              <a:rPr lang="en-US" sz="3200" dirty="0"/>
              <a:t>là sự hợp nhất của 2 nhà xuất bản lớn:  Springer-Verlag và Nature Publishing Group/2013). Các tạp chí thuộc nhà xuất bản này như Nature, Nature Reviews Cancer/ Nature Reviews Genetic đều luôn </a:t>
            </a:r>
            <a:r>
              <a:rPr lang="en-US" sz="3200" dirty="0" err="1"/>
              <a:t>luôn</a:t>
            </a:r>
            <a:r>
              <a:rPr lang="en-US" sz="3200" dirty="0"/>
              <a:t> nằm trong top những tạp chí có xếp hạng cao nhất.</a:t>
            </a:r>
            <a:endParaRPr sz="3200" dirty="0"/>
          </a:p>
        </p:txBody>
      </p:sp>
    </p:spTree>
    <p:extLst>
      <p:ext uri="{BB962C8B-B14F-4D97-AF65-F5344CB8AC3E}">
        <p14:creationId xmlns:p14="http://schemas.microsoft.com/office/powerpoint/2010/main" val="871909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14300" y="951300"/>
            <a:ext cx="4328700" cy="2397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4300" y="3623525"/>
            <a:ext cx="2680800" cy="726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281"/>
        <p:cNvGrpSpPr/>
        <p:nvPr/>
      </p:nvGrpSpPr>
      <p:grpSpPr>
        <a:xfrm>
          <a:off x="0" y="0"/>
          <a:ext cx="0" cy="0"/>
          <a:chOff x="0" y="0"/>
          <a:chExt cx="0" cy="0"/>
        </a:xfrm>
      </p:grpSpPr>
      <p:grpSp>
        <p:nvGrpSpPr>
          <p:cNvPr id="282" name="Google Shape;282;p29"/>
          <p:cNvGrpSpPr/>
          <p:nvPr/>
        </p:nvGrpSpPr>
        <p:grpSpPr>
          <a:xfrm>
            <a:off x="-25" y="0"/>
            <a:ext cx="9144020" cy="342900"/>
            <a:chOff x="-25" y="0"/>
            <a:chExt cx="9144020" cy="342900"/>
          </a:xfrm>
        </p:grpSpPr>
        <p:sp>
          <p:nvSpPr>
            <p:cNvPr id="283" name="Google Shape;283;p29"/>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 name="Google Shape;284;p29"/>
            <p:cNvGrpSpPr/>
            <p:nvPr/>
          </p:nvGrpSpPr>
          <p:grpSpPr>
            <a:xfrm>
              <a:off x="215975" y="111150"/>
              <a:ext cx="642950" cy="120600"/>
              <a:chOff x="215975" y="152625"/>
              <a:chExt cx="642950" cy="120600"/>
            </a:xfrm>
          </p:grpSpPr>
          <p:sp>
            <p:nvSpPr>
              <p:cNvPr id="285" name="Google Shape;285;p29"/>
              <p:cNvSpPr/>
              <p:nvPr/>
            </p:nvSpPr>
            <p:spPr>
              <a:xfrm>
                <a:off x="215975" y="152625"/>
                <a:ext cx="120600" cy="120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477150" y="152625"/>
                <a:ext cx="120600" cy="120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738325" y="152625"/>
                <a:ext cx="120600" cy="120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6_1">
    <p:spTree>
      <p:nvGrpSpPr>
        <p:cNvPr id="1" name="Shape 288"/>
        <p:cNvGrpSpPr/>
        <p:nvPr/>
      </p:nvGrpSpPr>
      <p:grpSpPr>
        <a:xfrm>
          <a:off x="0" y="0"/>
          <a:ext cx="0" cy="0"/>
          <a:chOff x="0" y="0"/>
          <a:chExt cx="0" cy="0"/>
        </a:xfrm>
      </p:grpSpPr>
      <p:grpSp>
        <p:nvGrpSpPr>
          <p:cNvPr id="289" name="Google Shape;289;p30"/>
          <p:cNvGrpSpPr/>
          <p:nvPr/>
        </p:nvGrpSpPr>
        <p:grpSpPr>
          <a:xfrm>
            <a:off x="-25" y="0"/>
            <a:ext cx="9144020" cy="342900"/>
            <a:chOff x="-25" y="0"/>
            <a:chExt cx="9144020" cy="342900"/>
          </a:xfrm>
        </p:grpSpPr>
        <p:sp>
          <p:nvSpPr>
            <p:cNvPr id="290" name="Google Shape;290;p30"/>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30"/>
            <p:cNvGrpSpPr/>
            <p:nvPr/>
          </p:nvGrpSpPr>
          <p:grpSpPr>
            <a:xfrm>
              <a:off x="215975" y="111150"/>
              <a:ext cx="642950" cy="120600"/>
              <a:chOff x="215975" y="152625"/>
              <a:chExt cx="642950" cy="120600"/>
            </a:xfrm>
          </p:grpSpPr>
          <p:sp>
            <p:nvSpPr>
              <p:cNvPr id="292" name="Google Shape;292;p30"/>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0"/>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0"/>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 name="Google Shape;295;p30"/>
          <p:cNvGrpSpPr/>
          <p:nvPr/>
        </p:nvGrpSpPr>
        <p:grpSpPr>
          <a:xfrm>
            <a:off x="66650" y="204750"/>
            <a:ext cx="9077378" cy="4938900"/>
            <a:chOff x="104750" y="204750"/>
            <a:chExt cx="9077378" cy="4938900"/>
          </a:xfrm>
        </p:grpSpPr>
        <p:grpSp>
          <p:nvGrpSpPr>
            <p:cNvPr id="296" name="Google Shape;296;p30"/>
            <p:cNvGrpSpPr/>
            <p:nvPr/>
          </p:nvGrpSpPr>
          <p:grpSpPr>
            <a:xfrm>
              <a:off x="104750" y="206700"/>
              <a:ext cx="9077378" cy="342900"/>
              <a:chOff x="-25" y="0"/>
              <a:chExt cx="9182983" cy="342900"/>
            </a:xfrm>
          </p:grpSpPr>
          <p:sp>
            <p:nvSpPr>
              <p:cNvPr id="297" name="Google Shape;297;p30"/>
              <p:cNvSpPr/>
              <p:nvPr/>
            </p:nvSpPr>
            <p:spPr>
              <a:xfrm>
                <a:off x="-25" y="0"/>
                <a:ext cx="9182983"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 name="Google Shape;298;p30"/>
              <p:cNvGrpSpPr/>
              <p:nvPr/>
            </p:nvGrpSpPr>
            <p:grpSpPr>
              <a:xfrm>
                <a:off x="215975" y="111150"/>
                <a:ext cx="642950" cy="120600"/>
                <a:chOff x="215975" y="152625"/>
                <a:chExt cx="642950" cy="120600"/>
              </a:xfrm>
            </p:grpSpPr>
            <p:sp>
              <p:nvSpPr>
                <p:cNvPr id="299" name="Google Shape;299;p30"/>
                <p:cNvSpPr/>
                <p:nvPr/>
              </p:nvSpPr>
              <p:spPr>
                <a:xfrm>
                  <a:off x="21597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0"/>
                <p:cNvSpPr/>
                <p:nvPr/>
              </p:nvSpPr>
              <p:spPr>
                <a:xfrm>
                  <a:off x="477150"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73832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302" name="Google Shape;302;p30"/>
            <p:cNvCxnSpPr/>
            <p:nvPr/>
          </p:nvCxnSpPr>
          <p:spPr>
            <a:xfrm>
              <a:off x="104775" y="204750"/>
              <a:ext cx="0" cy="4938900"/>
            </a:xfrm>
            <a:prstGeom prst="straightConnector1">
              <a:avLst/>
            </a:prstGeom>
            <a:noFill/>
            <a:ln w="9525" cap="flat" cmpd="sng">
              <a:solidFill>
                <a:schemeClr val="accent1"/>
              </a:solidFill>
              <a:prstDash val="solid"/>
              <a:round/>
              <a:headEnd type="none" w="med" len="med"/>
              <a:tailEnd type="none" w="med" len="med"/>
            </a:ln>
          </p:spPr>
        </p:cxnSp>
      </p:grpSp>
      <p:grpSp>
        <p:nvGrpSpPr>
          <p:cNvPr id="303" name="Google Shape;303;p30"/>
          <p:cNvGrpSpPr/>
          <p:nvPr/>
        </p:nvGrpSpPr>
        <p:grpSpPr>
          <a:xfrm>
            <a:off x="157050" y="405675"/>
            <a:ext cx="8986935" cy="4747800"/>
            <a:chOff x="104746" y="204750"/>
            <a:chExt cx="8986935" cy="4747800"/>
          </a:xfrm>
        </p:grpSpPr>
        <p:grpSp>
          <p:nvGrpSpPr>
            <p:cNvPr id="304" name="Google Shape;304;p30"/>
            <p:cNvGrpSpPr/>
            <p:nvPr/>
          </p:nvGrpSpPr>
          <p:grpSpPr>
            <a:xfrm>
              <a:off x="104746" y="206700"/>
              <a:ext cx="8986935" cy="342900"/>
              <a:chOff x="-29" y="0"/>
              <a:chExt cx="9091487" cy="342900"/>
            </a:xfrm>
          </p:grpSpPr>
          <p:sp>
            <p:nvSpPr>
              <p:cNvPr id="305" name="Google Shape;305;p30"/>
              <p:cNvSpPr/>
              <p:nvPr/>
            </p:nvSpPr>
            <p:spPr>
              <a:xfrm>
                <a:off x="-29" y="0"/>
                <a:ext cx="9091487"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30"/>
              <p:cNvGrpSpPr/>
              <p:nvPr/>
            </p:nvGrpSpPr>
            <p:grpSpPr>
              <a:xfrm>
                <a:off x="215975" y="111150"/>
                <a:ext cx="642950" cy="120600"/>
                <a:chOff x="215975" y="152625"/>
                <a:chExt cx="642950" cy="120600"/>
              </a:xfrm>
            </p:grpSpPr>
            <p:sp>
              <p:nvSpPr>
                <p:cNvPr id="307" name="Google Shape;307;p30"/>
                <p:cNvSpPr/>
                <p:nvPr/>
              </p:nvSpPr>
              <p:spPr>
                <a:xfrm>
                  <a:off x="21597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477150"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73832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310" name="Google Shape;310;p30"/>
            <p:cNvCxnSpPr/>
            <p:nvPr/>
          </p:nvCxnSpPr>
          <p:spPr>
            <a:xfrm>
              <a:off x="104775" y="204750"/>
              <a:ext cx="0" cy="4747800"/>
            </a:xfrm>
            <a:prstGeom prst="straightConnector1">
              <a:avLst/>
            </a:prstGeom>
            <a:noFill/>
            <a:ln w="9525" cap="flat" cmpd="sng">
              <a:solidFill>
                <a:schemeClr val="accent1"/>
              </a:solidFill>
              <a:prstDash val="solid"/>
              <a:round/>
              <a:headEnd type="none" w="med" len="med"/>
              <a:tailEnd type="none" w="med" len="med"/>
            </a:ln>
          </p:spPr>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714300" y="2354175"/>
            <a:ext cx="30480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subTitle" idx="1"/>
          </p:nvPr>
        </p:nvSpPr>
        <p:spPr>
          <a:xfrm>
            <a:off x="714300" y="3453150"/>
            <a:ext cx="2521800" cy="5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5" name="Google Shape;15;p3"/>
          <p:cNvSpPr txBox="1">
            <a:spLocks noGrp="1"/>
          </p:cNvSpPr>
          <p:nvPr>
            <p:ph type="title" idx="2" hasCustomPrompt="1"/>
          </p:nvPr>
        </p:nvSpPr>
        <p:spPr>
          <a:xfrm>
            <a:off x="714300" y="1010100"/>
            <a:ext cx="3048000" cy="1398300"/>
          </a:xfrm>
          <a:prstGeom prst="rect">
            <a:avLst/>
          </a:prstGeom>
        </p:spPr>
        <p:txBody>
          <a:bodyPr spcFirstLastPara="1" wrap="square" lIns="91425" tIns="91425" rIns="91425" bIns="91425" anchor="b" anchorCtr="0">
            <a:noAutofit/>
          </a:bodyPr>
          <a:lstStyle>
            <a:lvl1pPr lvl="0" rtl="0">
              <a:spcBef>
                <a:spcPts val="0"/>
              </a:spcBef>
              <a:spcAft>
                <a:spcPts val="0"/>
              </a:spcAft>
              <a:buSzPts val="10000"/>
              <a:buNone/>
              <a:defRPr sz="78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subTitle" idx="1"/>
          </p:nvPr>
        </p:nvSpPr>
        <p:spPr>
          <a:xfrm>
            <a:off x="714300" y="1806875"/>
            <a:ext cx="3789000" cy="269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400"/>
            </a:lvl1pPr>
            <a:lvl2pPr lvl="1" rtl="0">
              <a:lnSpc>
                <a:spcPct val="100000"/>
              </a:lnSpc>
              <a:spcBef>
                <a:spcPts val="0"/>
              </a:spcBef>
              <a:spcAft>
                <a:spcPts val="0"/>
              </a:spcAft>
              <a:buSzPts val="1300"/>
              <a:buAutoNum type="alphaLcPeriod"/>
              <a:defRPr/>
            </a:lvl2pPr>
            <a:lvl3pPr lvl="2" rtl="0">
              <a:lnSpc>
                <a:spcPct val="100000"/>
              </a:lnSpc>
              <a:spcBef>
                <a:spcPts val="0"/>
              </a:spcBef>
              <a:spcAft>
                <a:spcPts val="0"/>
              </a:spcAft>
              <a:buSzPts val="1300"/>
              <a:buAutoNum type="romanLcPeriod"/>
              <a:defRPr/>
            </a:lvl3pPr>
            <a:lvl4pPr lvl="3" rtl="0">
              <a:lnSpc>
                <a:spcPct val="100000"/>
              </a:lnSpc>
              <a:spcBef>
                <a:spcPts val="0"/>
              </a:spcBef>
              <a:spcAft>
                <a:spcPts val="0"/>
              </a:spcAft>
              <a:buSzPts val="1300"/>
              <a:buAutoNum type="arabicPeriod"/>
              <a:defRPr/>
            </a:lvl4pPr>
            <a:lvl5pPr lvl="4" rtl="0">
              <a:lnSpc>
                <a:spcPct val="100000"/>
              </a:lnSpc>
              <a:spcBef>
                <a:spcPts val="0"/>
              </a:spcBef>
              <a:spcAft>
                <a:spcPts val="0"/>
              </a:spcAft>
              <a:buSzPts val="1300"/>
              <a:buAutoNum type="alphaLcPeriod"/>
              <a:defRPr/>
            </a:lvl5pPr>
            <a:lvl6pPr lvl="5" rtl="0">
              <a:lnSpc>
                <a:spcPct val="100000"/>
              </a:lnSpc>
              <a:spcBef>
                <a:spcPts val="0"/>
              </a:spcBef>
              <a:spcAft>
                <a:spcPts val="0"/>
              </a:spcAft>
              <a:buSzPts val="1300"/>
              <a:buAutoNum type="romanLcPeriod"/>
              <a:defRPr/>
            </a:lvl6pPr>
            <a:lvl7pPr lvl="6" rtl="0">
              <a:lnSpc>
                <a:spcPct val="100000"/>
              </a:lnSpc>
              <a:spcBef>
                <a:spcPts val="0"/>
              </a:spcBef>
              <a:spcAft>
                <a:spcPts val="0"/>
              </a:spcAft>
              <a:buSzPts val="1300"/>
              <a:buAutoNum type="arabicPeriod"/>
              <a:defRPr/>
            </a:lvl7pPr>
            <a:lvl8pPr lvl="7" rtl="0">
              <a:lnSpc>
                <a:spcPct val="100000"/>
              </a:lnSpc>
              <a:spcBef>
                <a:spcPts val="0"/>
              </a:spcBef>
              <a:spcAft>
                <a:spcPts val="0"/>
              </a:spcAft>
              <a:buSzPts val="1300"/>
              <a:buAutoNum type="alphaLcPeriod"/>
              <a:defRPr/>
            </a:lvl8pPr>
            <a:lvl9pPr lvl="8" rtl="0">
              <a:lnSpc>
                <a:spcPct val="100000"/>
              </a:lnSpc>
              <a:spcBef>
                <a:spcPts val="0"/>
              </a:spcBef>
              <a:spcAft>
                <a:spcPts val="0"/>
              </a:spcAft>
              <a:buSzPts val="1300"/>
              <a:buAutoNum type="romanLcPeriod"/>
              <a:defRPr/>
            </a:lvl9pPr>
          </a:lstStyle>
          <a:p>
            <a:endParaRPr/>
          </a:p>
        </p:txBody>
      </p:sp>
      <p:sp>
        <p:nvSpPr>
          <p:cNvPr id="48" name="Google Shape;48;p7"/>
          <p:cNvSpPr txBox="1">
            <a:spLocks noGrp="1"/>
          </p:cNvSpPr>
          <p:nvPr>
            <p:ph type="title"/>
          </p:nvPr>
        </p:nvSpPr>
        <p:spPr>
          <a:xfrm>
            <a:off x="714300" y="1068850"/>
            <a:ext cx="30021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4189800" y="1398513"/>
            <a:ext cx="4239900" cy="8487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sz="3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3" name="Google Shape;53;p9"/>
          <p:cNvSpPr txBox="1">
            <a:spLocks noGrp="1"/>
          </p:cNvSpPr>
          <p:nvPr>
            <p:ph type="subTitle" idx="1"/>
          </p:nvPr>
        </p:nvSpPr>
        <p:spPr>
          <a:xfrm>
            <a:off x="5016225" y="2368275"/>
            <a:ext cx="3422400" cy="1491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grpSp>
        <p:nvGrpSpPr>
          <p:cNvPr id="54" name="Google Shape;54;p9"/>
          <p:cNvGrpSpPr/>
          <p:nvPr/>
        </p:nvGrpSpPr>
        <p:grpSpPr>
          <a:xfrm>
            <a:off x="-25" y="0"/>
            <a:ext cx="9144020" cy="342900"/>
            <a:chOff x="-25" y="0"/>
            <a:chExt cx="9144020" cy="342900"/>
          </a:xfrm>
        </p:grpSpPr>
        <p:sp>
          <p:nvSpPr>
            <p:cNvPr id="55" name="Google Shape;55;p9"/>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9"/>
            <p:cNvGrpSpPr/>
            <p:nvPr/>
          </p:nvGrpSpPr>
          <p:grpSpPr>
            <a:xfrm>
              <a:off x="215975" y="111150"/>
              <a:ext cx="642950" cy="120600"/>
              <a:chOff x="215975" y="152625"/>
              <a:chExt cx="642950" cy="120600"/>
            </a:xfrm>
          </p:grpSpPr>
          <p:sp>
            <p:nvSpPr>
              <p:cNvPr id="57" name="Google Shape;57;p9"/>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9"/>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 name="Google Shape;60;p9"/>
          <p:cNvGrpSpPr/>
          <p:nvPr/>
        </p:nvGrpSpPr>
        <p:grpSpPr>
          <a:xfrm>
            <a:off x="66650" y="204750"/>
            <a:ext cx="9077378" cy="4938900"/>
            <a:chOff x="104750" y="204750"/>
            <a:chExt cx="9077378" cy="4938900"/>
          </a:xfrm>
        </p:grpSpPr>
        <p:grpSp>
          <p:nvGrpSpPr>
            <p:cNvPr id="61" name="Google Shape;61;p9"/>
            <p:cNvGrpSpPr/>
            <p:nvPr/>
          </p:nvGrpSpPr>
          <p:grpSpPr>
            <a:xfrm>
              <a:off x="104750" y="206700"/>
              <a:ext cx="9077378" cy="342900"/>
              <a:chOff x="-25" y="0"/>
              <a:chExt cx="9182983" cy="342900"/>
            </a:xfrm>
          </p:grpSpPr>
          <p:sp>
            <p:nvSpPr>
              <p:cNvPr id="62" name="Google Shape;62;p9"/>
              <p:cNvSpPr/>
              <p:nvPr/>
            </p:nvSpPr>
            <p:spPr>
              <a:xfrm>
                <a:off x="-25" y="0"/>
                <a:ext cx="9182983"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215975" y="111150"/>
                <a:ext cx="642950" cy="120600"/>
                <a:chOff x="215975" y="152625"/>
                <a:chExt cx="642950" cy="120600"/>
              </a:xfrm>
            </p:grpSpPr>
            <p:sp>
              <p:nvSpPr>
                <p:cNvPr id="64" name="Google Shape;64;p9"/>
                <p:cNvSpPr/>
                <p:nvPr/>
              </p:nvSpPr>
              <p:spPr>
                <a:xfrm>
                  <a:off x="21597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a:off x="477150"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9"/>
                <p:cNvSpPr/>
                <p:nvPr/>
              </p:nvSpPr>
              <p:spPr>
                <a:xfrm>
                  <a:off x="73832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67" name="Google Shape;67;p9"/>
            <p:cNvCxnSpPr/>
            <p:nvPr/>
          </p:nvCxnSpPr>
          <p:spPr>
            <a:xfrm>
              <a:off x="104775" y="204750"/>
              <a:ext cx="0" cy="4938900"/>
            </a:xfrm>
            <a:prstGeom prst="straightConnector1">
              <a:avLst/>
            </a:prstGeom>
            <a:noFill/>
            <a:ln w="9525" cap="flat" cmpd="sng">
              <a:solidFill>
                <a:schemeClr val="accent1"/>
              </a:solidFill>
              <a:prstDash val="solid"/>
              <a:round/>
              <a:headEnd type="none" w="med" len="med"/>
              <a:tailEnd type="none" w="med" len="med"/>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13"/>
          <p:cNvSpPr txBox="1">
            <a:spLocks noGrp="1"/>
          </p:cNvSpPr>
          <p:nvPr>
            <p:ph type="title" idx="2"/>
          </p:nvPr>
        </p:nvSpPr>
        <p:spPr>
          <a:xfrm>
            <a:off x="1662000" y="1536850"/>
            <a:ext cx="2667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8" name="Google Shape;78;p13"/>
          <p:cNvSpPr txBox="1">
            <a:spLocks noGrp="1"/>
          </p:cNvSpPr>
          <p:nvPr>
            <p:ph type="title" idx="3" hasCustomPrompt="1"/>
          </p:nvPr>
        </p:nvSpPr>
        <p:spPr>
          <a:xfrm>
            <a:off x="766875" y="1586925"/>
            <a:ext cx="904800" cy="5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79" name="Google Shape;79;p13"/>
          <p:cNvSpPr txBox="1">
            <a:spLocks noGrp="1"/>
          </p:cNvSpPr>
          <p:nvPr>
            <p:ph type="subTitle" idx="1"/>
          </p:nvPr>
        </p:nvSpPr>
        <p:spPr>
          <a:xfrm>
            <a:off x="1662000" y="1933575"/>
            <a:ext cx="2276700" cy="584400"/>
          </a:xfrm>
          <a:prstGeom prst="rect">
            <a:avLst/>
          </a:prstGeom>
        </p:spPr>
        <p:txBody>
          <a:bodyPr spcFirstLastPara="1" wrap="square" lIns="91425" tIns="91425" rIns="91425" bIns="91425" anchor="t" anchorCtr="0">
            <a:noAutofit/>
          </a:bodyPr>
          <a:lstStyle>
            <a:lvl1pPr lvl="0">
              <a:spcBef>
                <a:spcPts val="0"/>
              </a:spcBef>
              <a:spcAft>
                <a:spcPts val="0"/>
              </a:spcAft>
              <a:buSzPts val="1300"/>
              <a:buNone/>
              <a:defRPr/>
            </a:lvl1pPr>
            <a:lvl2pPr lvl="1" algn="ctr">
              <a:spcBef>
                <a:spcPts val="0"/>
              </a:spcBef>
              <a:spcAft>
                <a:spcPts val="0"/>
              </a:spcAft>
              <a:buSzPts val="1300"/>
              <a:buNone/>
              <a:defRPr/>
            </a:lvl2pPr>
            <a:lvl3pPr lvl="2" algn="ctr">
              <a:spcBef>
                <a:spcPts val="0"/>
              </a:spcBef>
              <a:spcAft>
                <a:spcPts val="0"/>
              </a:spcAft>
              <a:buSzPts val="1300"/>
              <a:buNone/>
              <a:defRPr/>
            </a:lvl3pPr>
            <a:lvl4pPr lvl="3" algn="ctr">
              <a:spcBef>
                <a:spcPts val="0"/>
              </a:spcBef>
              <a:spcAft>
                <a:spcPts val="0"/>
              </a:spcAft>
              <a:buSzPts val="1300"/>
              <a:buNone/>
              <a:defRPr/>
            </a:lvl4pPr>
            <a:lvl5pPr lvl="4" algn="ctr">
              <a:spcBef>
                <a:spcPts val="0"/>
              </a:spcBef>
              <a:spcAft>
                <a:spcPts val="0"/>
              </a:spcAft>
              <a:buSzPts val="1300"/>
              <a:buNone/>
              <a:defRPr/>
            </a:lvl5pPr>
            <a:lvl6pPr lvl="5" algn="ctr">
              <a:spcBef>
                <a:spcPts val="0"/>
              </a:spcBef>
              <a:spcAft>
                <a:spcPts val="0"/>
              </a:spcAft>
              <a:buSzPts val="1300"/>
              <a:buNone/>
              <a:defRPr/>
            </a:lvl6pPr>
            <a:lvl7pPr lvl="6" algn="ctr">
              <a:spcBef>
                <a:spcPts val="0"/>
              </a:spcBef>
              <a:spcAft>
                <a:spcPts val="0"/>
              </a:spcAft>
              <a:buSzPts val="1300"/>
              <a:buNone/>
              <a:defRPr/>
            </a:lvl7pPr>
            <a:lvl8pPr lvl="7" algn="ctr">
              <a:spcBef>
                <a:spcPts val="0"/>
              </a:spcBef>
              <a:spcAft>
                <a:spcPts val="0"/>
              </a:spcAft>
              <a:buSzPts val="1300"/>
              <a:buNone/>
              <a:defRPr/>
            </a:lvl8pPr>
            <a:lvl9pPr lvl="8" algn="ctr">
              <a:spcBef>
                <a:spcPts val="0"/>
              </a:spcBef>
              <a:spcAft>
                <a:spcPts val="0"/>
              </a:spcAft>
              <a:buSzPts val="1300"/>
              <a:buNone/>
              <a:defRPr/>
            </a:lvl9pPr>
          </a:lstStyle>
          <a:p>
            <a:endParaRPr/>
          </a:p>
        </p:txBody>
      </p:sp>
      <p:sp>
        <p:nvSpPr>
          <p:cNvPr id="80" name="Google Shape;80;p13"/>
          <p:cNvSpPr txBox="1">
            <a:spLocks noGrp="1"/>
          </p:cNvSpPr>
          <p:nvPr>
            <p:ph type="title" idx="4"/>
          </p:nvPr>
        </p:nvSpPr>
        <p:spPr>
          <a:xfrm>
            <a:off x="1662000" y="3098950"/>
            <a:ext cx="2667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1" name="Google Shape;81;p13"/>
          <p:cNvSpPr txBox="1">
            <a:spLocks noGrp="1"/>
          </p:cNvSpPr>
          <p:nvPr>
            <p:ph type="title" idx="5" hasCustomPrompt="1"/>
          </p:nvPr>
        </p:nvSpPr>
        <p:spPr>
          <a:xfrm>
            <a:off x="766725" y="3149025"/>
            <a:ext cx="904800" cy="5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82" name="Google Shape;82;p13"/>
          <p:cNvSpPr txBox="1">
            <a:spLocks noGrp="1"/>
          </p:cNvSpPr>
          <p:nvPr>
            <p:ph type="subTitle" idx="6"/>
          </p:nvPr>
        </p:nvSpPr>
        <p:spPr>
          <a:xfrm>
            <a:off x="1662000" y="3495675"/>
            <a:ext cx="22767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83" name="Google Shape;83;p13"/>
          <p:cNvSpPr txBox="1">
            <a:spLocks noGrp="1"/>
          </p:cNvSpPr>
          <p:nvPr>
            <p:ph type="title" idx="7"/>
          </p:nvPr>
        </p:nvSpPr>
        <p:spPr>
          <a:xfrm>
            <a:off x="5652975" y="1536850"/>
            <a:ext cx="27243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4" name="Google Shape;84;p13"/>
          <p:cNvSpPr txBox="1">
            <a:spLocks noGrp="1"/>
          </p:cNvSpPr>
          <p:nvPr>
            <p:ph type="title" idx="8" hasCustomPrompt="1"/>
          </p:nvPr>
        </p:nvSpPr>
        <p:spPr>
          <a:xfrm>
            <a:off x="4757625" y="1586925"/>
            <a:ext cx="904800" cy="5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85" name="Google Shape;85;p13"/>
          <p:cNvSpPr txBox="1">
            <a:spLocks noGrp="1"/>
          </p:cNvSpPr>
          <p:nvPr>
            <p:ph type="subTitle" idx="9"/>
          </p:nvPr>
        </p:nvSpPr>
        <p:spPr>
          <a:xfrm>
            <a:off x="5652975" y="1933575"/>
            <a:ext cx="22767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86" name="Google Shape;86;p13"/>
          <p:cNvSpPr txBox="1">
            <a:spLocks noGrp="1"/>
          </p:cNvSpPr>
          <p:nvPr>
            <p:ph type="title" idx="13"/>
          </p:nvPr>
        </p:nvSpPr>
        <p:spPr>
          <a:xfrm>
            <a:off x="5652975" y="3098950"/>
            <a:ext cx="27243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7" name="Google Shape;87;p13"/>
          <p:cNvSpPr txBox="1">
            <a:spLocks noGrp="1"/>
          </p:cNvSpPr>
          <p:nvPr>
            <p:ph type="title" idx="14" hasCustomPrompt="1"/>
          </p:nvPr>
        </p:nvSpPr>
        <p:spPr>
          <a:xfrm>
            <a:off x="4757700" y="3149025"/>
            <a:ext cx="904800" cy="5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88" name="Google Shape;88;p13"/>
          <p:cNvSpPr txBox="1">
            <a:spLocks noGrp="1"/>
          </p:cNvSpPr>
          <p:nvPr>
            <p:ph type="subTitle" idx="15"/>
          </p:nvPr>
        </p:nvSpPr>
        <p:spPr>
          <a:xfrm>
            <a:off x="5652975" y="3495675"/>
            <a:ext cx="22767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218"/>
        <p:cNvGrpSpPr/>
        <p:nvPr/>
      </p:nvGrpSpPr>
      <p:grpSpPr>
        <a:xfrm>
          <a:off x="0" y="0"/>
          <a:ext cx="0" cy="0"/>
          <a:chOff x="0" y="0"/>
          <a:chExt cx="0" cy="0"/>
        </a:xfrm>
      </p:grpSpPr>
      <p:sp>
        <p:nvSpPr>
          <p:cNvPr id="219" name="Google Shape;219;p23"/>
          <p:cNvSpPr txBox="1">
            <a:spLocks noGrp="1"/>
          </p:cNvSpPr>
          <p:nvPr>
            <p:ph type="title"/>
          </p:nvPr>
        </p:nvSpPr>
        <p:spPr>
          <a:xfrm>
            <a:off x="3047300" y="3284538"/>
            <a:ext cx="28077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0" name="Google Shape;220;p23"/>
          <p:cNvSpPr txBox="1">
            <a:spLocks noGrp="1"/>
          </p:cNvSpPr>
          <p:nvPr>
            <p:ph type="subTitle" idx="1"/>
          </p:nvPr>
        </p:nvSpPr>
        <p:spPr>
          <a:xfrm>
            <a:off x="2436350" y="1804848"/>
            <a:ext cx="4029600" cy="14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900"/>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CUSTOM_3_1_1_1_1">
    <p:spTree>
      <p:nvGrpSpPr>
        <p:cNvPr id="1" name="Shape 256"/>
        <p:cNvGrpSpPr/>
        <p:nvPr/>
      </p:nvGrpSpPr>
      <p:grpSpPr>
        <a:xfrm>
          <a:off x="0" y="0"/>
          <a:ext cx="0" cy="0"/>
          <a:chOff x="0" y="0"/>
          <a:chExt cx="0" cy="0"/>
        </a:xfrm>
      </p:grpSpPr>
      <p:grpSp>
        <p:nvGrpSpPr>
          <p:cNvPr id="257" name="Google Shape;257;p27"/>
          <p:cNvGrpSpPr/>
          <p:nvPr/>
        </p:nvGrpSpPr>
        <p:grpSpPr>
          <a:xfrm>
            <a:off x="-25" y="0"/>
            <a:ext cx="9144020" cy="342900"/>
            <a:chOff x="-25" y="0"/>
            <a:chExt cx="9144020" cy="342900"/>
          </a:xfrm>
        </p:grpSpPr>
        <p:sp>
          <p:nvSpPr>
            <p:cNvPr id="258" name="Google Shape;258;p27"/>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27"/>
            <p:cNvGrpSpPr/>
            <p:nvPr/>
          </p:nvGrpSpPr>
          <p:grpSpPr>
            <a:xfrm>
              <a:off x="215975" y="111150"/>
              <a:ext cx="642950" cy="120600"/>
              <a:chOff x="215975" y="152625"/>
              <a:chExt cx="642950" cy="120600"/>
            </a:xfrm>
          </p:grpSpPr>
          <p:sp>
            <p:nvSpPr>
              <p:cNvPr id="260" name="Google Shape;260;p27"/>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7"/>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7"/>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3" name="Google Shape;263;p27"/>
          <p:cNvSpPr txBox="1">
            <a:spLocks noGrp="1"/>
          </p:cNvSpPr>
          <p:nvPr>
            <p:ph type="subTitle" idx="1"/>
          </p:nvPr>
        </p:nvSpPr>
        <p:spPr>
          <a:xfrm>
            <a:off x="714300" y="1443625"/>
            <a:ext cx="7715400" cy="31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300"/>
              <a:buChar char="○"/>
              <a:defRPr/>
            </a:lvl2pPr>
            <a:lvl3pPr lvl="2" rtl="0">
              <a:lnSpc>
                <a:spcPct val="100000"/>
              </a:lnSpc>
              <a:spcBef>
                <a:spcPts val="0"/>
              </a:spcBef>
              <a:spcAft>
                <a:spcPts val="0"/>
              </a:spcAft>
              <a:buSzPts val="1300"/>
              <a:buChar char="■"/>
              <a:defRPr/>
            </a:lvl3pPr>
            <a:lvl4pPr lvl="3" rtl="0">
              <a:lnSpc>
                <a:spcPct val="100000"/>
              </a:lnSpc>
              <a:spcBef>
                <a:spcPts val="0"/>
              </a:spcBef>
              <a:spcAft>
                <a:spcPts val="0"/>
              </a:spcAft>
              <a:buSzPts val="1300"/>
              <a:buChar char="●"/>
              <a:defRPr/>
            </a:lvl4pPr>
            <a:lvl5pPr lvl="4" rtl="0">
              <a:lnSpc>
                <a:spcPct val="100000"/>
              </a:lnSpc>
              <a:spcBef>
                <a:spcPts val="0"/>
              </a:spcBef>
              <a:spcAft>
                <a:spcPts val="0"/>
              </a:spcAft>
              <a:buSzPts val="1300"/>
              <a:buChar char="○"/>
              <a:defRPr/>
            </a:lvl5pPr>
            <a:lvl6pPr lvl="5" rtl="0">
              <a:lnSpc>
                <a:spcPct val="100000"/>
              </a:lnSpc>
              <a:spcBef>
                <a:spcPts val="0"/>
              </a:spcBef>
              <a:spcAft>
                <a:spcPts val="0"/>
              </a:spcAft>
              <a:buSzPts val="1300"/>
              <a:buChar char="■"/>
              <a:defRPr/>
            </a:lvl6pPr>
            <a:lvl7pPr lvl="6" rtl="0">
              <a:lnSpc>
                <a:spcPct val="100000"/>
              </a:lnSpc>
              <a:spcBef>
                <a:spcPts val="0"/>
              </a:spcBef>
              <a:spcAft>
                <a:spcPts val="0"/>
              </a:spcAft>
              <a:buSzPts val="1300"/>
              <a:buChar char="●"/>
              <a:defRPr/>
            </a:lvl7pPr>
            <a:lvl8pPr lvl="7" rtl="0">
              <a:lnSpc>
                <a:spcPct val="100000"/>
              </a:lnSpc>
              <a:spcBef>
                <a:spcPts val="0"/>
              </a:spcBef>
              <a:spcAft>
                <a:spcPts val="0"/>
              </a:spcAft>
              <a:buSzPts val="1300"/>
              <a:buChar char="○"/>
              <a:defRPr/>
            </a:lvl8pPr>
            <a:lvl9pPr lvl="8" rtl="0">
              <a:lnSpc>
                <a:spcPct val="100000"/>
              </a:lnSpc>
              <a:spcBef>
                <a:spcPts val="0"/>
              </a:spcBef>
              <a:spcAft>
                <a:spcPts val="0"/>
              </a:spcAft>
              <a:buSzPts val="1300"/>
              <a:buChar char="■"/>
              <a:defRPr/>
            </a:lvl9pPr>
          </a:lstStyle>
          <a:p>
            <a:endParaRPr/>
          </a:p>
        </p:txBody>
      </p:sp>
      <p:sp>
        <p:nvSpPr>
          <p:cNvPr id="264" name="Google Shape;264;p27"/>
          <p:cNvSpPr txBox="1">
            <a:spLocks noGrp="1"/>
          </p:cNvSpPr>
          <p:nvPr>
            <p:ph type="title"/>
          </p:nvPr>
        </p:nvSpPr>
        <p:spPr>
          <a:xfrm>
            <a:off x="714300" y="549600"/>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265"/>
        <p:cNvGrpSpPr/>
        <p:nvPr/>
      </p:nvGrpSpPr>
      <p:grpSpPr>
        <a:xfrm>
          <a:off x="0" y="0"/>
          <a:ext cx="0" cy="0"/>
          <a:chOff x="0" y="0"/>
          <a:chExt cx="0" cy="0"/>
        </a:xfrm>
      </p:grpSpPr>
      <p:grpSp>
        <p:nvGrpSpPr>
          <p:cNvPr id="266" name="Google Shape;266;p28"/>
          <p:cNvGrpSpPr/>
          <p:nvPr/>
        </p:nvGrpSpPr>
        <p:grpSpPr>
          <a:xfrm flipH="1">
            <a:off x="214694" y="123860"/>
            <a:ext cx="8552969" cy="4510486"/>
            <a:chOff x="45421" y="890559"/>
            <a:chExt cx="6688800" cy="3527400"/>
          </a:xfrm>
        </p:grpSpPr>
        <p:sp>
          <p:nvSpPr>
            <p:cNvPr id="267" name="Google Shape;267;p28"/>
            <p:cNvSpPr/>
            <p:nvPr/>
          </p:nvSpPr>
          <p:spPr>
            <a:xfrm>
              <a:off x="45421" y="890559"/>
              <a:ext cx="6688800" cy="3527400"/>
            </a:xfrm>
            <a:prstGeom prst="roundRect">
              <a:avLst>
                <a:gd name="adj" fmla="val 460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8"/>
            <p:cNvSpPr/>
            <p:nvPr/>
          </p:nvSpPr>
          <p:spPr>
            <a:xfrm>
              <a:off x="95031" y="1109631"/>
              <a:ext cx="6572400" cy="32469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8"/>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8"/>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28"/>
          <p:cNvGrpSpPr/>
          <p:nvPr/>
        </p:nvGrpSpPr>
        <p:grpSpPr>
          <a:xfrm flipH="1">
            <a:off x="394192" y="461737"/>
            <a:ext cx="8552969" cy="4510486"/>
            <a:chOff x="45421" y="890559"/>
            <a:chExt cx="6688800" cy="3527400"/>
          </a:xfrm>
        </p:grpSpPr>
        <p:sp>
          <p:nvSpPr>
            <p:cNvPr id="273" name="Google Shape;273;p28"/>
            <p:cNvSpPr/>
            <p:nvPr/>
          </p:nvSpPr>
          <p:spPr>
            <a:xfrm>
              <a:off x="45421" y="890559"/>
              <a:ext cx="6688800" cy="3527400"/>
            </a:xfrm>
            <a:prstGeom prst="roundRect">
              <a:avLst>
                <a:gd name="adj" fmla="val 460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p:nvPr/>
          </p:nvSpPr>
          <p:spPr>
            <a:xfrm>
              <a:off x="95031" y="1109631"/>
              <a:ext cx="6572400" cy="32469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8"/>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 name="Google Shape;278;p28"/>
          <p:cNvSpPr txBox="1">
            <a:spLocks noGrp="1"/>
          </p:cNvSpPr>
          <p:nvPr>
            <p:ph type="title"/>
          </p:nvPr>
        </p:nvSpPr>
        <p:spPr>
          <a:xfrm>
            <a:off x="1019175" y="808600"/>
            <a:ext cx="3552900" cy="10377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61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9" name="Google Shape;279;p28"/>
          <p:cNvSpPr txBox="1">
            <a:spLocks noGrp="1"/>
          </p:cNvSpPr>
          <p:nvPr>
            <p:ph type="subTitle" idx="1"/>
          </p:nvPr>
        </p:nvSpPr>
        <p:spPr>
          <a:xfrm>
            <a:off x="1019175" y="1789000"/>
            <a:ext cx="3552900" cy="118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280" name="Google Shape;280;p28"/>
          <p:cNvSpPr txBox="1"/>
          <p:nvPr/>
        </p:nvSpPr>
        <p:spPr>
          <a:xfrm>
            <a:off x="1019175" y="3812950"/>
            <a:ext cx="3422400" cy="6858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900">
                <a:solidFill>
                  <a:srgbClr val="434343"/>
                </a:solidFill>
                <a:latin typeface="Montserrat"/>
                <a:ea typeface="Montserrat"/>
                <a:cs typeface="Montserrat"/>
                <a:sym typeface="Montserrat"/>
              </a:rPr>
              <a:t>CREDITS: This presentation template was created by </a:t>
            </a:r>
            <a:r>
              <a:rPr lang="en" sz="900">
                <a:solidFill>
                  <a:srgbClr val="434343"/>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900">
                <a:solidFill>
                  <a:srgbClr val="434343"/>
                </a:solidFill>
                <a:latin typeface="Montserrat"/>
                <a:ea typeface="Montserrat"/>
                <a:cs typeface="Montserrat"/>
                <a:sym typeface="Montserrat"/>
              </a:rPr>
              <a:t>, including icons by </a:t>
            </a:r>
            <a:r>
              <a:rPr lang="en" sz="900">
                <a:solidFill>
                  <a:srgbClr val="434343"/>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900">
                <a:solidFill>
                  <a:srgbClr val="434343"/>
                </a:solidFill>
                <a:latin typeface="Montserrat"/>
                <a:ea typeface="Montserrat"/>
                <a:cs typeface="Montserrat"/>
                <a:sym typeface="Montserrat"/>
              </a:rPr>
              <a:t>, and infographics &amp; images by </a:t>
            </a:r>
            <a:r>
              <a:rPr lang="en" sz="900">
                <a:solidFill>
                  <a:srgbClr val="434343"/>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900">
                <a:solidFill>
                  <a:srgbClr val="434343"/>
                </a:solidFill>
                <a:latin typeface="Montserrat"/>
                <a:ea typeface="Montserrat"/>
                <a:cs typeface="Montserrat"/>
                <a:sym typeface="Montserrat"/>
              </a:rPr>
              <a:t> and illustrations</a:t>
            </a:r>
            <a:endParaRPr sz="1300">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Alata"/>
              <a:buNone/>
              <a:defRPr sz="2800">
                <a:solidFill>
                  <a:schemeClr val="dk1"/>
                </a:solidFill>
                <a:latin typeface="Alata"/>
                <a:ea typeface="Alata"/>
                <a:cs typeface="Alata"/>
                <a:sym typeface="Alata"/>
              </a:defRPr>
            </a:lvl1pPr>
            <a:lvl2pPr lvl="1">
              <a:lnSpc>
                <a:spcPct val="100000"/>
              </a:lnSpc>
              <a:spcBef>
                <a:spcPts val="0"/>
              </a:spcBef>
              <a:spcAft>
                <a:spcPts val="0"/>
              </a:spcAft>
              <a:buClr>
                <a:schemeClr val="dk1"/>
              </a:buClr>
              <a:buSzPts val="2800"/>
              <a:buNone/>
              <a:defRPr sz="2800">
                <a:solidFill>
                  <a:schemeClr val="dk1"/>
                </a:solidFill>
              </a:defRPr>
            </a:lvl2pPr>
            <a:lvl3pPr lvl="2">
              <a:lnSpc>
                <a:spcPct val="100000"/>
              </a:lnSpc>
              <a:spcBef>
                <a:spcPts val="0"/>
              </a:spcBef>
              <a:spcAft>
                <a:spcPts val="0"/>
              </a:spcAft>
              <a:buClr>
                <a:schemeClr val="dk1"/>
              </a:buClr>
              <a:buSzPts val="2800"/>
              <a:buNone/>
              <a:defRPr sz="2800">
                <a:solidFill>
                  <a:schemeClr val="dk1"/>
                </a:solidFill>
              </a:defRPr>
            </a:lvl3pPr>
            <a:lvl4pPr lvl="3">
              <a:lnSpc>
                <a:spcPct val="100000"/>
              </a:lnSpc>
              <a:spcBef>
                <a:spcPts val="0"/>
              </a:spcBef>
              <a:spcAft>
                <a:spcPts val="0"/>
              </a:spcAft>
              <a:buClr>
                <a:schemeClr val="dk1"/>
              </a:buClr>
              <a:buSzPts val="2800"/>
              <a:buNone/>
              <a:defRPr sz="2800">
                <a:solidFill>
                  <a:schemeClr val="dk1"/>
                </a:solidFill>
              </a:defRPr>
            </a:lvl4pPr>
            <a:lvl5pPr lvl="4">
              <a:lnSpc>
                <a:spcPct val="100000"/>
              </a:lnSpc>
              <a:spcBef>
                <a:spcPts val="0"/>
              </a:spcBef>
              <a:spcAft>
                <a:spcPts val="0"/>
              </a:spcAft>
              <a:buClr>
                <a:schemeClr val="dk1"/>
              </a:buClr>
              <a:buSzPts val="2800"/>
              <a:buNone/>
              <a:defRPr sz="2800">
                <a:solidFill>
                  <a:schemeClr val="dk1"/>
                </a:solidFill>
              </a:defRPr>
            </a:lvl5pPr>
            <a:lvl6pPr lvl="5">
              <a:lnSpc>
                <a:spcPct val="100000"/>
              </a:lnSpc>
              <a:spcBef>
                <a:spcPts val="0"/>
              </a:spcBef>
              <a:spcAft>
                <a:spcPts val="0"/>
              </a:spcAft>
              <a:buClr>
                <a:schemeClr val="dk1"/>
              </a:buClr>
              <a:buSzPts val="2800"/>
              <a:buNone/>
              <a:defRPr sz="2800">
                <a:solidFill>
                  <a:schemeClr val="dk1"/>
                </a:solidFill>
              </a:defRPr>
            </a:lvl6pPr>
            <a:lvl7pPr lvl="6">
              <a:lnSpc>
                <a:spcPct val="100000"/>
              </a:lnSpc>
              <a:spcBef>
                <a:spcPts val="0"/>
              </a:spcBef>
              <a:spcAft>
                <a:spcPts val="0"/>
              </a:spcAft>
              <a:buClr>
                <a:schemeClr val="dk1"/>
              </a:buClr>
              <a:buSzPts val="2800"/>
              <a:buNone/>
              <a:defRPr sz="2800">
                <a:solidFill>
                  <a:schemeClr val="dk1"/>
                </a:solidFill>
              </a:defRPr>
            </a:lvl7pPr>
            <a:lvl8pPr lvl="7">
              <a:lnSpc>
                <a:spcPct val="100000"/>
              </a:lnSpc>
              <a:spcBef>
                <a:spcPts val="0"/>
              </a:spcBef>
              <a:spcAft>
                <a:spcPts val="0"/>
              </a:spcAft>
              <a:buClr>
                <a:schemeClr val="dk1"/>
              </a:buClr>
              <a:buSzPts val="2800"/>
              <a:buNone/>
              <a:defRPr sz="2800">
                <a:solidFill>
                  <a:schemeClr val="dk1"/>
                </a:solidFill>
              </a:defRPr>
            </a:lvl8pPr>
            <a:lvl9pPr lvl="8">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1pPr>
            <a:lvl2pPr marL="914400" lvl="1"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2pPr>
            <a:lvl3pPr marL="1371600" lvl="2"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3pPr>
            <a:lvl4pPr marL="1828800" lvl="3"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4pPr>
            <a:lvl5pPr marL="2286000" lvl="4"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5pPr>
            <a:lvl6pPr marL="2743200" lvl="5"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6pPr>
            <a:lvl7pPr marL="3200400" lvl="6"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7pPr>
            <a:lvl8pPr marL="3657600" lvl="7"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8pPr>
            <a:lvl9pPr marL="4114800" lvl="8"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59" r:id="rId6"/>
    <p:sldLayoutId id="2147483669" r:id="rId7"/>
    <p:sldLayoutId id="2147483673" r:id="rId8"/>
    <p:sldLayoutId id="2147483674" r:id="rId9"/>
    <p:sldLayoutId id="2147483675" r:id="rId10"/>
    <p:sldLayoutId id="214748367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tif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freepik.com/free-photo/close-up-patient-talking-doctor-online_12689763.htm"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sci-hub.se/https:/www.pnas.org/doi/10.1073/pnas.1308651110"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pSp>
        <p:nvGrpSpPr>
          <p:cNvPr id="319" name="Google Shape;319;p33"/>
          <p:cNvGrpSpPr/>
          <p:nvPr/>
        </p:nvGrpSpPr>
        <p:grpSpPr>
          <a:xfrm>
            <a:off x="4714028" y="873441"/>
            <a:ext cx="4509041" cy="3554532"/>
            <a:chOff x="4398025" y="622868"/>
            <a:chExt cx="4671130" cy="3682308"/>
          </a:xfrm>
        </p:grpSpPr>
        <p:sp>
          <p:nvSpPr>
            <p:cNvPr id="320" name="Google Shape;320;p33"/>
            <p:cNvSpPr/>
            <p:nvPr/>
          </p:nvSpPr>
          <p:spPr>
            <a:xfrm>
              <a:off x="7506382" y="781174"/>
              <a:ext cx="689050" cy="684983"/>
            </a:xfrm>
            <a:custGeom>
              <a:avLst/>
              <a:gdLst/>
              <a:ahLst/>
              <a:cxnLst/>
              <a:rect l="l" t="t" r="r" b="b"/>
              <a:pathLst>
                <a:path w="9148" h="9094" extrusionOk="0">
                  <a:moveTo>
                    <a:pt x="4561" y="2153"/>
                  </a:moveTo>
                  <a:cubicBezTo>
                    <a:pt x="4628" y="2153"/>
                    <a:pt x="4697" y="2157"/>
                    <a:pt x="4770" y="2164"/>
                  </a:cubicBezTo>
                  <a:cubicBezTo>
                    <a:pt x="4799" y="2164"/>
                    <a:pt x="4828" y="2164"/>
                    <a:pt x="4871" y="2179"/>
                  </a:cubicBezTo>
                  <a:lnTo>
                    <a:pt x="4972" y="2193"/>
                  </a:lnTo>
                  <a:cubicBezTo>
                    <a:pt x="5001" y="2193"/>
                    <a:pt x="5030" y="2193"/>
                    <a:pt x="5074" y="2208"/>
                  </a:cubicBezTo>
                  <a:cubicBezTo>
                    <a:pt x="5146" y="2222"/>
                    <a:pt x="5233" y="2251"/>
                    <a:pt x="5320" y="2280"/>
                  </a:cubicBezTo>
                  <a:lnTo>
                    <a:pt x="5393" y="2295"/>
                  </a:lnTo>
                  <a:cubicBezTo>
                    <a:pt x="5494" y="2338"/>
                    <a:pt x="5610" y="2382"/>
                    <a:pt x="5712" y="2440"/>
                  </a:cubicBezTo>
                  <a:cubicBezTo>
                    <a:pt x="5755" y="2469"/>
                    <a:pt x="5784" y="2483"/>
                    <a:pt x="5813" y="2498"/>
                  </a:cubicBezTo>
                  <a:cubicBezTo>
                    <a:pt x="5842" y="2527"/>
                    <a:pt x="5886" y="2541"/>
                    <a:pt x="5915" y="2570"/>
                  </a:cubicBezTo>
                  <a:lnTo>
                    <a:pt x="6002" y="2628"/>
                  </a:lnTo>
                  <a:lnTo>
                    <a:pt x="6016" y="2643"/>
                  </a:lnTo>
                  <a:cubicBezTo>
                    <a:pt x="6045" y="2657"/>
                    <a:pt x="6074" y="2686"/>
                    <a:pt x="6103" y="2715"/>
                  </a:cubicBezTo>
                  <a:cubicBezTo>
                    <a:pt x="6132" y="2730"/>
                    <a:pt x="6161" y="2759"/>
                    <a:pt x="6190" y="2788"/>
                  </a:cubicBezTo>
                  <a:cubicBezTo>
                    <a:pt x="6248" y="2845"/>
                    <a:pt x="6306" y="2903"/>
                    <a:pt x="6364" y="2961"/>
                  </a:cubicBezTo>
                  <a:cubicBezTo>
                    <a:pt x="6379" y="2990"/>
                    <a:pt x="6408" y="3005"/>
                    <a:pt x="6422" y="3034"/>
                  </a:cubicBezTo>
                  <a:cubicBezTo>
                    <a:pt x="6466" y="3077"/>
                    <a:pt x="6495" y="3121"/>
                    <a:pt x="6524" y="3164"/>
                  </a:cubicBezTo>
                  <a:lnTo>
                    <a:pt x="6567" y="3222"/>
                  </a:lnTo>
                  <a:cubicBezTo>
                    <a:pt x="6625" y="3309"/>
                    <a:pt x="6668" y="3382"/>
                    <a:pt x="6712" y="3469"/>
                  </a:cubicBezTo>
                  <a:cubicBezTo>
                    <a:pt x="6726" y="3498"/>
                    <a:pt x="6741" y="3527"/>
                    <a:pt x="6755" y="3556"/>
                  </a:cubicBezTo>
                  <a:lnTo>
                    <a:pt x="6770" y="3570"/>
                  </a:lnTo>
                  <a:cubicBezTo>
                    <a:pt x="6784" y="3614"/>
                    <a:pt x="6799" y="3643"/>
                    <a:pt x="6813" y="3686"/>
                  </a:cubicBezTo>
                  <a:lnTo>
                    <a:pt x="6813" y="3701"/>
                  </a:lnTo>
                  <a:cubicBezTo>
                    <a:pt x="6828" y="3730"/>
                    <a:pt x="6828" y="3759"/>
                    <a:pt x="6842" y="3788"/>
                  </a:cubicBezTo>
                  <a:cubicBezTo>
                    <a:pt x="6857" y="3802"/>
                    <a:pt x="6857" y="3817"/>
                    <a:pt x="6857" y="3846"/>
                  </a:cubicBezTo>
                  <a:cubicBezTo>
                    <a:pt x="6886" y="3918"/>
                    <a:pt x="6900" y="3991"/>
                    <a:pt x="6929" y="4078"/>
                  </a:cubicBezTo>
                  <a:cubicBezTo>
                    <a:pt x="6929" y="4107"/>
                    <a:pt x="6929" y="4121"/>
                    <a:pt x="6944" y="4150"/>
                  </a:cubicBezTo>
                  <a:cubicBezTo>
                    <a:pt x="6944" y="4208"/>
                    <a:pt x="6958" y="4266"/>
                    <a:pt x="6973" y="4324"/>
                  </a:cubicBezTo>
                  <a:cubicBezTo>
                    <a:pt x="6973" y="4382"/>
                    <a:pt x="6973" y="4498"/>
                    <a:pt x="6973" y="4585"/>
                  </a:cubicBezTo>
                  <a:cubicBezTo>
                    <a:pt x="6973" y="4657"/>
                    <a:pt x="6987" y="4701"/>
                    <a:pt x="6987" y="4788"/>
                  </a:cubicBezTo>
                  <a:cubicBezTo>
                    <a:pt x="6987" y="4788"/>
                    <a:pt x="6987" y="4802"/>
                    <a:pt x="6987" y="4802"/>
                  </a:cubicBezTo>
                  <a:lnTo>
                    <a:pt x="6973" y="4933"/>
                  </a:lnTo>
                  <a:cubicBezTo>
                    <a:pt x="6973" y="4976"/>
                    <a:pt x="6958" y="5005"/>
                    <a:pt x="6944" y="5049"/>
                  </a:cubicBezTo>
                  <a:cubicBezTo>
                    <a:pt x="6929" y="5136"/>
                    <a:pt x="6900" y="5208"/>
                    <a:pt x="6871" y="5295"/>
                  </a:cubicBezTo>
                  <a:cubicBezTo>
                    <a:pt x="6857" y="5339"/>
                    <a:pt x="6842" y="5382"/>
                    <a:pt x="6828" y="5426"/>
                  </a:cubicBezTo>
                  <a:cubicBezTo>
                    <a:pt x="6813" y="5484"/>
                    <a:pt x="6799" y="5513"/>
                    <a:pt x="6770" y="5556"/>
                  </a:cubicBezTo>
                  <a:lnTo>
                    <a:pt x="6726" y="5643"/>
                  </a:lnTo>
                  <a:cubicBezTo>
                    <a:pt x="6697" y="5716"/>
                    <a:pt x="6639" y="5788"/>
                    <a:pt x="6596" y="5861"/>
                  </a:cubicBezTo>
                  <a:lnTo>
                    <a:pt x="6553" y="5919"/>
                  </a:lnTo>
                  <a:cubicBezTo>
                    <a:pt x="6553" y="5933"/>
                    <a:pt x="6553" y="5948"/>
                    <a:pt x="6538" y="5948"/>
                  </a:cubicBezTo>
                  <a:lnTo>
                    <a:pt x="6495" y="6020"/>
                  </a:lnTo>
                  <a:lnTo>
                    <a:pt x="6422" y="6093"/>
                  </a:lnTo>
                  <a:cubicBezTo>
                    <a:pt x="6379" y="6151"/>
                    <a:pt x="6335" y="6194"/>
                    <a:pt x="6292" y="6237"/>
                  </a:cubicBezTo>
                  <a:cubicBezTo>
                    <a:pt x="6263" y="6266"/>
                    <a:pt x="6248" y="6281"/>
                    <a:pt x="6219" y="6310"/>
                  </a:cubicBezTo>
                  <a:lnTo>
                    <a:pt x="6161" y="6368"/>
                  </a:lnTo>
                  <a:lnTo>
                    <a:pt x="6060" y="6440"/>
                  </a:lnTo>
                  <a:cubicBezTo>
                    <a:pt x="5973" y="6513"/>
                    <a:pt x="5900" y="6571"/>
                    <a:pt x="5813" y="6614"/>
                  </a:cubicBezTo>
                  <a:lnTo>
                    <a:pt x="5726" y="6672"/>
                  </a:lnTo>
                  <a:lnTo>
                    <a:pt x="5625" y="6716"/>
                  </a:lnTo>
                  <a:lnTo>
                    <a:pt x="5538" y="6759"/>
                  </a:lnTo>
                  <a:lnTo>
                    <a:pt x="5378" y="6817"/>
                  </a:lnTo>
                  <a:cubicBezTo>
                    <a:pt x="5349" y="6832"/>
                    <a:pt x="5306" y="6846"/>
                    <a:pt x="5277" y="6846"/>
                  </a:cubicBezTo>
                  <a:cubicBezTo>
                    <a:pt x="5219" y="6875"/>
                    <a:pt x="5146" y="6890"/>
                    <a:pt x="5088" y="6904"/>
                  </a:cubicBezTo>
                  <a:cubicBezTo>
                    <a:pt x="5045" y="6904"/>
                    <a:pt x="5016" y="6919"/>
                    <a:pt x="4987" y="6919"/>
                  </a:cubicBezTo>
                  <a:cubicBezTo>
                    <a:pt x="4944" y="6933"/>
                    <a:pt x="4915" y="6933"/>
                    <a:pt x="4886" y="6933"/>
                  </a:cubicBezTo>
                  <a:cubicBezTo>
                    <a:pt x="4763" y="6944"/>
                    <a:pt x="4640" y="6954"/>
                    <a:pt x="4517" y="6954"/>
                  </a:cubicBezTo>
                  <a:cubicBezTo>
                    <a:pt x="4466" y="6954"/>
                    <a:pt x="4415" y="6952"/>
                    <a:pt x="4364" y="6948"/>
                  </a:cubicBezTo>
                  <a:cubicBezTo>
                    <a:pt x="4335" y="6948"/>
                    <a:pt x="4306" y="6933"/>
                    <a:pt x="4277" y="6933"/>
                  </a:cubicBezTo>
                  <a:cubicBezTo>
                    <a:pt x="4233" y="6933"/>
                    <a:pt x="4204" y="6933"/>
                    <a:pt x="4175" y="6919"/>
                  </a:cubicBezTo>
                  <a:cubicBezTo>
                    <a:pt x="4132" y="6919"/>
                    <a:pt x="4103" y="6904"/>
                    <a:pt x="4074" y="6904"/>
                  </a:cubicBezTo>
                  <a:cubicBezTo>
                    <a:pt x="3958" y="6875"/>
                    <a:pt x="3842" y="6846"/>
                    <a:pt x="3726" y="6803"/>
                  </a:cubicBezTo>
                  <a:cubicBezTo>
                    <a:pt x="3697" y="6788"/>
                    <a:pt x="3668" y="6788"/>
                    <a:pt x="3624" y="6774"/>
                  </a:cubicBezTo>
                  <a:lnTo>
                    <a:pt x="3523" y="6730"/>
                  </a:lnTo>
                  <a:lnTo>
                    <a:pt x="3508" y="6730"/>
                  </a:lnTo>
                  <a:cubicBezTo>
                    <a:pt x="3479" y="6716"/>
                    <a:pt x="3450" y="6701"/>
                    <a:pt x="3407" y="6687"/>
                  </a:cubicBezTo>
                  <a:cubicBezTo>
                    <a:pt x="3349" y="6643"/>
                    <a:pt x="3277" y="6600"/>
                    <a:pt x="3219" y="6556"/>
                  </a:cubicBezTo>
                  <a:cubicBezTo>
                    <a:pt x="3175" y="6542"/>
                    <a:pt x="3146" y="6527"/>
                    <a:pt x="3117" y="6498"/>
                  </a:cubicBezTo>
                  <a:lnTo>
                    <a:pt x="3045" y="6440"/>
                  </a:lnTo>
                  <a:cubicBezTo>
                    <a:pt x="3001" y="6411"/>
                    <a:pt x="2972" y="6368"/>
                    <a:pt x="2929" y="6339"/>
                  </a:cubicBezTo>
                  <a:cubicBezTo>
                    <a:pt x="2900" y="6310"/>
                    <a:pt x="2871" y="6281"/>
                    <a:pt x="2827" y="6237"/>
                  </a:cubicBezTo>
                  <a:lnTo>
                    <a:pt x="2755" y="6151"/>
                  </a:lnTo>
                  <a:cubicBezTo>
                    <a:pt x="2653" y="6049"/>
                    <a:pt x="2581" y="5933"/>
                    <a:pt x="2494" y="5817"/>
                  </a:cubicBezTo>
                  <a:cubicBezTo>
                    <a:pt x="2479" y="5774"/>
                    <a:pt x="2465" y="5745"/>
                    <a:pt x="2436" y="5716"/>
                  </a:cubicBezTo>
                  <a:cubicBezTo>
                    <a:pt x="2421" y="5672"/>
                    <a:pt x="2392" y="5629"/>
                    <a:pt x="2378" y="5600"/>
                  </a:cubicBezTo>
                  <a:cubicBezTo>
                    <a:pt x="2363" y="5556"/>
                    <a:pt x="2363" y="5556"/>
                    <a:pt x="2349" y="5527"/>
                  </a:cubicBezTo>
                  <a:cubicBezTo>
                    <a:pt x="2349" y="5513"/>
                    <a:pt x="2334" y="5498"/>
                    <a:pt x="2334" y="5484"/>
                  </a:cubicBezTo>
                  <a:cubicBezTo>
                    <a:pt x="2334" y="5469"/>
                    <a:pt x="2320" y="5440"/>
                    <a:pt x="2305" y="5426"/>
                  </a:cubicBezTo>
                  <a:cubicBezTo>
                    <a:pt x="2305" y="5397"/>
                    <a:pt x="2291" y="5368"/>
                    <a:pt x="2276" y="5339"/>
                  </a:cubicBezTo>
                  <a:cubicBezTo>
                    <a:pt x="2276" y="5339"/>
                    <a:pt x="2276" y="5324"/>
                    <a:pt x="2276" y="5310"/>
                  </a:cubicBezTo>
                  <a:cubicBezTo>
                    <a:pt x="2262" y="5281"/>
                    <a:pt x="2247" y="5252"/>
                    <a:pt x="2247" y="5223"/>
                  </a:cubicBezTo>
                  <a:cubicBezTo>
                    <a:pt x="2233" y="5165"/>
                    <a:pt x="2218" y="5121"/>
                    <a:pt x="2204" y="5063"/>
                  </a:cubicBezTo>
                  <a:cubicBezTo>
                    <a:pt x="2204" y="5034"/>
                    <a:pt x="2189" y="5005"/>
                    <a:pt x="2189" y="4976"/>
                  </a:cubicBezTo>
                  <a:cubicBezTo>
                    <a:pt x="2175" y="4918"/>
                    <a:pt x="2160" y="4860"/>
                    <a:pt x="2160" y="4802"/>
                  </a:cubicBezTo>
                  <a:cubicBezTo>
                    <a:pt x="2160" y="4730"/>
                    <a:pt x="2146" y="4643"/>
                    <a:pt x="2146" y="4556"/>
                  </a:cubicBezTo>
                  <a:cubicBezTo>
                    <a:pt x="2146" y="4484"/>
                    <a:pt x="2160" y="4397"/>
                    <a:pt x="2160" y="4310"/>
                  </a:cubicBezTo>
                  <a:cubicBezTo>
                    <a:pt x="2160" y="4310"/>
                    <a:pt x="2160" y="4295"/>
                    <a:pt x="2160" y="4295"/>
                  </a:cubicBezTo>
                  <a:cubicBezTo>
                    <a:pt x="2160" y="4252"/>
                    <a:pt x="2175" y="4208"/>
                    <a:pt x="2175" y="4179"/>
                  </a:cubicBezTo>
                  <a:cubicBezTo>
                    <a:pt x="2189" y="4136"/>
                    <a:pt x="2189" y="4092"/>
                    <a:pt x="2204" y="4049"/>
                  </a:cubicBezTo>
                  <a:cubicBezTo>
                    <a:pt x="2218" y="3962"/>
                    <a:pt x="2247" y="3889"/>
                    <a:pt x="2262" y="3802"/>
                  </a:cubicBezTo>
                  <a:lnTo>
                    <a:pt x="2305" y="3715"/>
                  </a:lnTo>
                  <a:cubicBezTo>
                    <a:pt x="2305" y="3686"/>
                    <a:pt x="2320" y="3657"/>
                    <a:pt x="2334" y="3643"/>
                  </a:cubicBezTo>
                  <a:cubicBezTo>
                    <a:pt x="2334" y="3614"/>
                    <a:pt x="2349" y="3599"/>
                    <a:pt x="2349" y="3585"/>
                  </a:cubicBezTo>
                  <a:cubicBezTo>
                    <a:pt x="2363" y="3570"/>
                    <a:pt x="2378" y="3541"/>
                    <a:pt x="2378" y="3527"/>
                  </a:cubicBezTo>
                  <a:cubicBezTo>
                    <a:pt x="2407" y="3454"/>
                    <a:pt x="2450" y="3396"/>
                    <a:pt x="2479" y="3338"/>
                  </a:cubicBezTo>
                  <a:lnTo>
                    <a:pt x="2537" y="3251"/>
                  </a:lnTo>
                  <a:lnTo>
                    <a:pt x="2581" y="3179"/>
                  </a:lnTo>
                  <a:cubicBezTo>
                    <a:pt x="2610" y="3135"/>
                    <a:pt x="2639" y="3106"/>
                    <a:pt x="2668" y="3077"/>
                  </a:cubicBezTo>
                  <a:cubicBezTo>
                    <a:pt x="2697" y="3034"/>
                    <a:pt x="2711" y="3005"/>
                    <a:pt x="2740" y="2976"/>
                  </a:cubicBezTo>
                  <a:cubicBezTo>
                    <a:pt x="2769" y="2947"/>
                    <a:pt x="2798" y="2918"/>
                    <a:pt x="2827" y="2874"/>
                  </a:cubicBezTo>
                  <a:cubicBezTo>
                    <a:pt x="2987" y="2730"/>
                    <a:pt x="3146" y="2599"/>
                    <a:pt x="3334" y="2483"/>
                  </a:cubicBezTo>
                  <a:lnTo>
                    <a:pt x="3421" y="2440"/>
                  </a:lnTo>
                  <a:lnTo>
                    <a:pt x="3508" y="2396"/>
                  </a:lnTo>
                  <a:lnTo>
                    <a:pt x="3610" y="2353"/>
                  </a:lnTo>
                  <a:cubicBezTo>
                    <a:pt x="3653" y="2324"/>
                    <a:pt x="3711" y="2309"/>
                    <a:pt x="3769" y="2280"/>
                  </a:cubicBezTo>
                  <a:cubicBezTo>
                    <a:pt x="3798" y="2266"/>
                    <a:pt x="3827" y="2266"/>
                    <a:pt x="3856" y="2251"/>
                  </a:cubicBezTo>
                  <a:lnTo>
                    <a:pt x="3958" y="2222"/>
                  </a:lnTo>
                  <a:cubicBezTo>
                    <a:pt x="4016" y="2208"/>
                    <a:pt x="4088" y="2193"/>
                    <a:pt x="4161" y="2193"/>
                  </a:cubicBezTo>
                  <a:lnTo>
                    <a:pt x="4262" y="2179"/>
                  </a:lnTo>
                  <a:lnTo>
                    <a:pt x="4364" y="2164"/>
                  </a:lnTo>
                  <a:cubicBezTo>
                    <a:pt x="4429" y="2157"/>
                    <a:pt x="4494" y="2153"/>
                    <a:pt x="4561" y="2153"/>
                  </a:cubicBezTo>
                  <a:close/>
                  <a:moveTo>
                    <a:pt x="4588" y="1"/>
                  </a:moveTo>
                  <a:cubicBezTo>
                    <a:pt x="4422" y="1"/>
                    <a:pt x="4255" y="12"/>
                    <a:pt x="4088" y="33"/>
                  </a:cubicBezTo>
                  <a:cubicBezTo>
                    <a:pt x="3827" y="62"/>
                    <a:pt x="3624" y="309"/>
                    <a:pt x="3653" y="570"/>
                  </a:cubicBezTo>
                  <a:lnTo>
                    <a:pt x="3653" y="613"/>
                  </a:lnTo>
                  <a:cubicBezTo>
                    <a:pt x="3653" y="642"/>
                    <a:pt x="3653" y="657"/>
                    <a:pt x="3653" y="686"/>
                  </a:cubicBezTo>
                  <a:cubicBezTo>
                    <a:pt x="3653" y="874"/>
                    <a:pt x="3552" y="1048"/>
                    <a:pt x="3378" y="1135"/>
                  </a:cubicBezTo>
                  <a:lnTo>
                    <a:pt x="3334" y="1149"/>
                  </a:lnTo>
                  <a:lnTo>
                    <a:pt x="3190" y="1207"/>
                  </a:lnTo>
                  <a:lnTo>
                    <a:pt x="3059" y="1265"/>
                  </a:lnTo>
                  <a:lnTo>
                    <a:pt x="3030" y="1280"/>
                  </a:lnTo>
                  <a:cubicBezTo>
                    <a:pt x="2964" y="1306"/>
                    <a:pt x="2895" y="1319"/>
                    <a:pt x="2827" y="1319"/>
                  </a:cubicBezTo>
                  <a:cubicBezTo>
                    <a:pt x="2673" y="1319"/>
                    <a:pt x="2526" y="1252"/>
                    <a:pt x="2436" y="1121"/>
                  </a:cubicBezTo>
                  <a:cubicBezTo>
                    <a:pt x="2336" y="985"/>
                    <a:pt x="2185" y="917"/>
                    <a:pt x="2030" y="917"/>
                  </a:cubicBezTo>
                  <a:cubicBezTo>
                    <a:pt x="1937" y="917"/>
                    <a:pt x="1841" y="941"/>
                    <a:pt x="1754" y="990"/>
                  </a:cubicBezTo>
                  <a:lnTo>
                    <a:pt x="1711" y="1019"/>
                  </a:lnTo>
                  <a:cubicBezTo>
                    <a:pt x="1465" y="1222"/>
                    <a:pt x="1233" y="1454"/>
                    <a:pt x="1030" y="1715"/>
                  </a:cubicBezTo>
                  <a:cubicBezTo>
                    <a:pt x="928" y="1845"/>
                    <a:pt x="885" y="2005"/>
                    <a:pt x="943" y="2164"/>
                  </a:cubicBezTo>
                  <a:cubicBezTo>
                    <a:pt x="957" y="2208"/>
                    <a:pt x="972" y="2251"/>
                    <a:pt x="1001" y="2295"/>
                  </a:cubicBezTo>
                  <a:cubicBezTo>
                    <a:pt x="1015" y="2324"/>
                    <a:pt x="1044" y="2367"/>
                    <a:pt x="1073" y="2382"/>
                  </a:cubicBezTo>
                  <a:lnTo>
                    <a:pt x="1117" y="2425"/>
                  </a:lnTo>
                  <a:cubicBezTo>
                    <a:pt x="1305" y="2570"/>
                    <a:pt x="1378" y="2817"/>
                    <a:pt x="1276" y="3034"/>
                  </a:cubicBezTo>
                  <a:cubicBezTo>
                    <a:pt x="1233" y="3135"/>
                    <a:pt x="1189" y="3237"/>
                    <a:pt x="1146" y="3338"/>
                  </a:cubicBezTo>
                  <a:cubicBezTo>
                    <a:pt x="1131" y="3396"/>
                    <a:pt x="1102" y="3454"/>
                    <a:pt x="1059" y="3498"/>
                  </a:cubicBezTo>
                  <a:cubicBezTo>
                    <a:pt x="1030" y="3527"/>
                    <a:pt x="1001" y="3541"/>
                    <a:pt x="972" y="3570"/>
                  </a:cubicBezTo>
                  <a:cubicBezTo>
                    <a:pt x="943" y="3585"/>
                    <a:pt x="899" y="3599"/>
                    <a:pt x="870" y="3614"/>
                  </a:cubicBezTo>
                  <a:cubicBezTo>
                    <a:pt x="841" y="3628"/>
                    <a:pt x="827" y="3643"/>
                    <a:pt x="798" y="3643"/>
                  </a:cubicBezTo>
                  <a:cubicBezTo>
                    <a:pt x="769" y="3650"/>
                    <a:pt x="740" y="3654"/>
                    <a:pt x="711" y="3654"/>
                  </a:cubicBezTo>
                  <a:cubicBezTo>
                    <a:pt x="682" y="3654"/>
                    <a:pt x="653" y="3650"/>
                    <a:pt x="624" y="3643"/>
                  </a:cubicBezTo>
                  <a:lnTo>
                    <a:pt x="450" y="3643"/>
                  </a:lnTo>
                  <a:cubicBezTo>
                    <a:pt x="232" y="3686"/>
                    <a:pt x="73" y="3860"/>
                    <a:pt x="44" y="4078"/>
                  </a:cubicBezTo>
                  <a:cubicBezTo>
                    <a:pt x="0" y="4397"/>
                    <a:pt x="0" y="4730"/>
                    <a:pt x="44" y="5049"/>
                  </a:cubicBezTo>
                  <a:cubicBezTo>
                    <a:pt x="70" y="5305"/>
                    <a:pt x="277" y="5494"/>
                    <a:pt x="525" y="5494"/>
                  </a:cubicBezTo>
                  <a:cubicBezTo>
                    <a:pt x="557" y="5494"/>
                    <a:pt x="590" y="5490"/>
                    <a:pt x="624" y="5484"/>
                  </a:cubicBezTo>
                  <a:lnTo>
                    <a:pt x="696" y="5484"/>
                  </a:lnTo>
                  <a:cubicBezTo>
                    <a:pt x="798" y="5484"/>
                    <a:pt x="885" y="5527"/>
                    <a:pt x="972" y="5571"/>
                  </a:cubicBezTo>
                  <a:cubicBezTo>
                    <a:pt x="1001" y="5585"/>
                    <a:pt x="1015" y="5614"/>
                    <a:pt x="1030" y="5629"/>
                  </a:cubicBezTo>
                  <a:cubicBezTo>
                    <a:pt x="1088" y="5672"/>
                    <a:pt x="1131" y="5730"/>
                    <a:pt x="1160" y="5803"/>
                  </a:cubicBezTo>
                  <a:cubicBezTo>
                    <a:pt x="1189" y="5904"/>
                    <a:pt x="1233" y="6006"/>
                    <a:pt x="1276" y="6107"/>
                  </a:cubicBezTo>
                  <a:cubicBezTo>
                    <a:pt x="1378" y="6310"/>
                    <a:pt x="1320" y="6527"/>
                    <a:pt x="1175" y="6672"/>
                  </a:cubicBezTo>
                  <a:lnTo>
                    <a:pt x="1117" y="6716"/>
                  </a:lnTo>
                  <a:cubicBezTo>
                    <a:pt x="1073" y="6745"/>
                    <a:pt x="1030" y="6788"/>
                    <a:pt x="1001" y="6846"/>
                  </a:cubicBezTo>
                  <a:cubicBezTo>
                    <a:pt x="972" y="6875"/>
                    <a:pt x="957" y="6919"/>
                    <a:pt x="943" y="6977"/>
                  </a:cubicBezTo>
                  <a:cubicBezTo>
                    <a:pt x="943" y="6991"/>
                    <a:pt x="943" y="7006"/>
                    <a:pt x="928" y="7020"/>
                  </a:cubicBezTo>
                  <a:lnTo>
                    <a:pt x="928" y="7064"/>
                  </a:lnTo>
                  <a:cubicBezTo>
                    <a:pt x="928" y="7078"/>
                    <a:pt x="928" y="7093"/>
                    <a:pt x="928" y="7107"/>
                  </a:cubicBezTo>
                  <a:lnTo>
                    <a:pt x="928" y="7122"/>
                  </a:lnTo>
                  <a:lnTo>
                    <a:pt x="928" y="7194"/>
                  </a:lnTo>
                  <a:cubicBezTo>
                    <a:pt x="943" y="7223"/>
                    <a:pt x="943" y="7238"/>
                    <a:pt x="957" y="7267"/>
                  </a:cubicBezTo>
                  <a:cubicBezTo>
                    <a:pt x="957" y="7267"/>
                    <a:pt x="957" y="7281"/>
                    <a:pt x="957" y="7281"/>
                  </a:cubicBezTo>
                  <a:cubicBezTo>
                    <a:pt x="972" y="7296"/>
                    <a:pt x="972" y="7325"/>
                    <a:pt x="986" y="7339"/>
                  </a:cubicBezTo>
                  <a:lnTo>
                    <a:pt x="986" y="7354"/>
                  </a:lnTo>
                  <a:cubicBezTo>
                    <a:pt x="1001" y="7368"/>
                    <a:pt x="1001" y="7383"/>
                    <a:pt x="1015" y="7397"/>
                  </a:cubicBezTo>
                  <a:cubicBezTo>
                    <a:pt x="1218" y="7658"/>
                    <a:pt x="1450" y="7890"/>
                    <a:pt x="1711" y="8093"/>
                  </a:cubicBezTo>
                  <a:cubicBezTo>
                    <a:pt x="1796" y="8166"/>
                    <a:pt x="1901" y="8198"/>
                    <a:pt x="2001" y="8198"/>
                  </a:cubicBezTo>
                  <a:cubicBezTo>
                    <a:pt x="2021" y="8198"/>
                    <a:pt x="2040" y="8197"/>
                    <a:pt x="2059" y="8194"/>
                  </a:cubicBezTo>
                  <a:cubicBezTo>
                    <a:pt x="2102" y="8194"/>
                    <a:pt x="2146" y="8180"/>
                    <a:pt x="2189" y="8165"/>
                  </a:cubicBezTo>
                  <a:cubicBezTo>
                    <a:pt x="2291" y="8136"/>
                    <a:pt x="2363" y="8078"/>
                    <a:pt x="2421" y="8006"/>
                  </a:cubicBezTo>
                  <a:lnTo>
                    <a:pt x="2465" y="7948"/>
                  </a:lnTo>
                  <a:cubicBezTo>
                    <a:pt x="2523" y="7905"/>
                    <a:pt x="2581" y="7861"/>
                    <a:pt x="2653" y="7832"/>
                  </a:cubicBezTo>
                  <a:lnTo>
                    <a:pt x="2827" y="7789"/>
                  </a:lnTo>
                  <a:cubicBezTo>
                    <a:pt x="2900" y="7803"/>
                    <a:pt x="2972" y="7818"/>
                    <a:pt x="3030" y="7847"/>
                  </a:cubicBezTo>
                  <a:cubicBezTo>
                    <a:pt x="3132" y="7890"/>
                    <a:pt x="3233" y="7933"/>
                    <a:pt x="3334" y="7962"/>
                  </a:cubicBezTo>
                  <a:cubicBezTo>
                    <a:pt x="3421" y="8006"/>
                    <a:pt x="3508" y="8064"/>
                    <a:pt x="3566" y="8151"/>
                  </a:cubicBezTo>
                  <a:cubicBezTo>
                    <a:pt x="3581" y="8180"/>
                    <a:pt x="3610" y="8209"/>
                    <a:pt x="3610" y="8252"/>
                  </a:cubicBezTo>
                  <a:cubicBezTo>
                    <a:pt x="3653" y="8325"/>
                    <a:pt x="3653" y="8412"/>
                    <a:pt x="3639" y="8499"/>
                  </a:cubicBezTo>
                  <a:cubicBezTo>
                    <a:pt x="3610" y="8760"/>
                    <a:pt x="3769" y="9006"/>
                    <a:pt x="4030" y="9064"/>
                  </a:cubicBezTo>
                  <a:lnTo>
                    <a:pt x="4074" y="9064"/>
                  </a:lnTo>
                  <a:cubicBezTo>
                    <a:pt x="4248" y="9079"/>
                    <a:pt x="4407" y="9093"/>
                    <a:pt x="4567" y="9093"/>
                  </a:cubicBezTo>
                  <a:cubicBezTo>
                    <a:pt x="4726" y="9093"/>
                    <a:pt x="4900" y="9079"/>
                    <a:pt x="5059" y="9064"/>
                  </a:cubicBezTo>
                  <a:cubicBezTo>
                    <a:pt x="5175" y="9050"/>
                    <a:pt x="5277" y="9006"/>
                    <a:pt x="5364" y="8919"/>
                  </a:cubicBezTo>
                  <a:cubicBezTo>
                    <a:pt x="5393" y="8876"/>
                    <a:pt x="5422" y="8847"/>
                    <a:pt x="5436" y="8803"/>
                  </a:cubicBezTo>
                  <a:cubicBezTo>
                    <a:pt x="5451" y="8789"/>
                    <a:pt x="5465" y="8774"/>
                    <a:pt x="5465" y="8745"/>
                  </a:cubicBezTo>
                  <a:cubicBezTo>
                    <a:pt x="5494" y="8673"/>
                    <a:pt x="5509" y="8586"/>
                    <a:pt x="5494" y="8499"/>
                  </a:cubicBezTo>
                  <a:cubicBezTo>
                    <a:pt x="5494" y="8470"/>
                    <a:pt x="5494" y="8441"/>
                    <a:pt x="5494" y="8426"/>
                  </a:cubicBezTo>
                  <a:cubicBezTo>
                    <a:pt x="5494" y="8209"/>
                    <a:pt x="5625" y="8020"/>
                    <a:pt x="5813" y="7948"/>
                  </a:cubicBezTo>
                  <a:cubicBezTo>
                    <a:pt x="5915" y="7919"/>
                    <a:pt x="6016" y="7876"/>
                    <a:pt x="6118" y="7832"/>
                  </a:cubicBezTo>
                  <a:cubicBezTo>
                    <a:pt x="6183" y="7796"/>
                    <a:pt x="6255" y="7778"/>
                    <a:pt x="6328" y="7778"/>
                  </a:cubicBezTo>
                  <a:cubicBezTo>
                    <a:pt x="6400" y="7778"/>
                    <a:pt x="6473" y="7796"/>
                    <a:pt x="6538" y="7832"/>
                  </a:cubicBezTo>
                  <a:cubicBezTo>
                    <a:pt x="6582" y="7847"/>
                    <a:pt x="6611" y="7876"/>
                    <a:pt x="6639" y="7890"/>
                  </a:cubicBezTo>
                  <a:cubicBezTo>
                    <a:pt x="6654" y="7905"/>
                    <a:pt x="6668" y="7919"/>
                    <a:pt x="6683" y="7933"/>
                  </a:cubicBezTo>
                  <a:cubicBezTo>
                    <a:pt x="6697" y="7948"/>
                    <a:pt x="6712" y="7962"/>
                    <a:pt x="6726" y="7977"/>
                  </a:cubicBezTo>
                  <a:cubicBezTo>
                    <a:pt x="6817" y="8113"/>
                    <a:pt x="6964" y="8181"/>
                    <a:pt x="7119" y="8181"/>
                  </a:cubicBezTo>
                  <a:cubicBezTo>
                    <a:pt x="7211" y="8181"/>
                    <a:pt x="7306" y="8156"/>
                    <a:pt x="7393" y="8107"/>
                  </a:cubicBezTo>
                  <a:lnTo>
                    <a:pt x="7437" y="8078"/>
                  </a:lnTo>
                  <a:cubicBezTo>
                    <a:pt x="7553" y="7977"/>
                    <a:pt x="7683" y="7861"/>
                    <a:pt x="7799" y="7745"/>
                  </a:cubicBezTo>
                  <a:cubicBezTo>
                    <a:pt x="7915" y="7629"/>
                    <a:pt x="8017" y="7513"/>
                    <a:pt x="8118" y="7383"/>
                  </a:cubicBezTo>
                  <a:cubicBezTo>
                    <a:pt x="8220" y="7252"/>
                    <a:pt x="8249" y="7093"/>
                    <a:pt x="8205" y="6933"/>
                  </a:cubicBezTo>
                  <a:cubicBezTo>
                    <a:pt x="8205" y="6904"/>
                    <a:pt x="8191" y="6890"/>
                    <a:pt x="8176" y="6861"/>
                  </a:cubicBezTo>
                  <a:cubicBezTo>
                    <a:pt x="8176" y="6846"/>
                    <a:pt x="8162" y="6817"/>
                    <a:pt x="8147" y="6803"/>
                  </a:cubicBezTo>
                  <a:cubicBezTo>
                    <a:pt x="8133" y="6774"/>
                    <a:pt x="8104" y="6745"/>
                    <a:pt x="8075" y="6716"/>
                  </a:cubicBezTo>
                  <a:lnTo>
                    <a:pt x="8031" y="6672"/>
                  </a:lnTo>
                  <a:cubicBezTo>
                    <a:pt x="8017" y="6658"/>
                    <a:pt x="8002" y="6658"/>
                    <a:pt x="7988" y="6643"/>
                  </a:cubicBezTo>
                  <a:cubicBezTo>
                    <a:pt x="7828" y="6498"/>
                    <a:pt x="7785" y="6266"/>
                    <a:pt x="7872" y="6078"/>
                  </a:cubicBezTo>
                  <a:cubicBezTo>
                    <a:pt x="7915" y="5977"/>
                    <a:pt x="7959" y="5875"/>
                    <a:pt x="8002" y="5774"/>
                  </a:cubicBezTo>
                  <a:cubicBezTo>
                    <a:pt x="8065" y="5571"/>
                    <a:pt x="8250" y="5446"/>
                    <a:pt x="8449" y="5446"/>
                  </a:cubicBezTo>
                  <a:cubicBezTo>
                    <a:pt x="8479" y="5446"/>
                    <a:pt x="8509" y="5449"/>
                    <a:pt x="8538" y="5455"/>
                  </a:cubicBezTo>
                  <a:cubicBezTo>
                    <a:pt x="8558" y="5457"/>
                    <a:pt x="8578" y="5458"/>
                    <a:pt x="8598" y="5458"/>
                  </a:cubicBezTo>
                  <a:cubicBezTo>
                    <a:pt x="8694" y="5458"/>
                    <a:pt x="8788" y="5430"/>
                    <a:pt x="8872" y="5382"/>
                  </a:cubicBezTo>
                  <a:cubicBezTo>
                    <a:pt x="8901" y="5368"/>
                    <a:pt x="8915" y="5353"/>
                    <a:pt x="8944" y="5339"/>
                  </a:cubicBezTo>
                  <a:lnTo>
                    <a:pt x="8973" y="5295"/>
                  </a:lnTo>
                  <a:cubicBezTo>
                    <a:pt x="8988" y="5295"/>
                    <a:pt x="8988" y="5281"/>
                    <a:pt x="9002" y="5266"/>
                  </a:cubicBezTo>
                  <a:cubicBezTo>
                    <a:pt x="9060" y="5194"/>
                    <a:pt x="9104" y="5107"/>
                    <a:pt x="9104" y="5020"/>
                  </a:cubicBezTo>
                  <a:cubicBezTo>
                    <a:pt x="9147" y="4686"/>
                    <a:pt x="9147" y="4368"/>
                    <a:pt x="9104" y="4034"/>
                  </a:cubicBezTo>
                  <a:lnTo>
                    <a:pt x="9104" y="4063"/>
                  </a:lnTo>
                  <a:cubicBezTo>
                    <a:pt x="9104" y="4020"/>
                    <a:pt x="9089" y="3962"/>
                    <a:pt x="9075" y="3918"/>
                  </a:cubicBezTo>
                  <a:cubicBezTo>
                    <a:pt x="9060" y="3889"/>
                    <a:pt x="9046" y="3875"/>
                    <a:pt x="9031" y="3846"/>
                  </a:cubicBezTo>
                  <a:cubicBezTo>
                    <a:pt x="9017" y="3817"/>
                    <a:pt x="9002" y="3802"/>
                    <a:pt x="8973" y="3773"/>
                  </a:cubicBezTo>
                  <a:lnTo>
                    <a:pt x="8944" y="3744"/>
                  </a:lnTo>
                  <a:cubicBezTo>
                    <a:pt x="8930" y="3730"/>
                    <a:pt x="8915" y="3730"/>
                    <a:pt x="8915" y="3715"/>
                  </a:cubicBezTo>
                  <a:lnTo>
                    <a:pt x="8857" y="3686"/>
                  </a:lnTo>
                  <a:cubicBezTo>
                    <a:pt x="8828" y="3657"/>
                    <a:pt x="8785" y="3643"/>
                    <a:pt x="8741" y="3643"/>
                  </a:cubicBezTo>
                  <a:lnTo>
                    <a:pt x="8712" y="3628"/>
                  </a:lnTo>
                  <a:cubicBezTo>
                    <a:pt x="8683" y="3621"/>
                    <a:pt x="8654" y="3617"/>
                    <a:pt x="8625" y="3617"/>
                  </a:cubicBezTo>
                  <a:cubicBezTo>
                    <a:pt x="8596" y="3617"/>
                    <a:pt x="8567" y="3621"/>
                    <a:pt x="8538" y="3628"/>
                  </a:cubicBezTo>
                  <a:lnTo>
                    <a:pt x="8422" y="3628"/>
                  </a:lnTo>
                  <a:cubicBezTo>
                    <a:pt x="8335" y="3614"/>
                    <a:pt x="8249" y="3585"/>
                    <a:pt x="8176" y="3541"/>
                  </a:cubicBezTo>
                  <a:lnTo>
                    <a:pt x="8133" y="3512"/>
                  </a:lnTo>
                  <a:cubicBezTo>
                    <a:pt x="8118" y="3498"/>
                    <a:pt x="8104" y="3483"/>
                    <a:pt x="8104" y="3469"/>
                  </a:cubicBezTo>
                  <a:cubicBezTo>
                    <a:pt x="8075" y="3454"/>
                    <a:pt x="8060" y="3425"/>
                    <a:pt x="8046" y="3411"/>
                  </a:cubicBezTo>
                  <a:lnTo>
                    <a:pt x="8017" y="3353"/>
                  </a:lnTo>
                  <a:cubicBezTo>
                    <a:pt x="8002" y="3338"/>
                    <a:pt x="8002" y="3324"/>
                    <a:pt x="8002" y="3309"/>
                  </a:cubicBezTo>
                  <a:cubicBezTo>
                    <a:pt x="8002" y="3295"/>
                    <a:pt x="7988" y="3295"/>
                    <a:pt x="7988" y="3280"/>
                  </a:cubicBezTo>
                  <a:cubicBezTo>
                    <a:pt x="7959" y="3179"/>
                    <a:pt x="7915" y="3092"/>
                    <a:pt x="7872" y="3005"/>
                  </a:cubicBezTo>
                  <a:cubicBezTo>
                    <a:pt x="7872" y="2990"/>
                    <a:pt x="7857" y="2976"/>
                    <a:pt x="7857" y="2961"/>
                  </a:cubicBezTo>
                  <a:cubicBezTo>
                    <a:pt x="7828" y="2889"/>
                    <a:pt x="7828" y="2817"/>
                    <a:pt x="7828" y="2744"/>
                  </a:cubicBezTo>
                  <a:cubicBezTo>
                    <a:pt x="7843" y="2701"/>
                    <a:pt x="7857" y="2643"/>
                    <a:pt x="7886" y="2585"/>
                  </a:cubicBezTo>
                  <a:cubicBezTo>
                    <a:pt x="7901" y="2527"/>
                    <a:pt x="7930" y="2469"/>
                    <a:pt x="7973" y="2425"/>
                  </a:cubicBezTo>
                  <a:cubicBezTo>
                    <a:pt x="7988" y="2411"/>
                    <a:pt x="8002" y="2396"/>
                    <a:pt x="8017" y="2396"/>
                  </a:cubicBezTo>
                  <a:lnTo>
                    <a:pt x="8031" y="2396"/>
                  </a:lnTo>
                  <a:lnTo>
                    <a:pt x="8075" y="2353"/>
                  </a:lnTo>
                  <a:cubicBezTo>
                    <a:pt x="8118" y="2324"/>
                    <a:pt x="8147" y="2280"/>
                    <a:pt x="8176" y="2237"/>
                  </a:cubicBezTo>
                  <a:cubicBezTo>
                    <a:pt x="8176" y="2208"/>
                    <a:pt x="8191" y="2193"/>
                    <a:pt x="8205" y="2164"/>
                  </a:cubicBezTo>
                  <a:cubicBezTo>
                    <a:pt x="8205" y="2150"/>
                    <a:pt x="8220" y="2121"/>
                    <a:pt x="8220" y="2092"/>
                  </a:cubicBezTo>
                  <a:cubicBezTo>
                    <a:pt x="8249" y="1947"/>
                    <a:pt x="8220" y="1802"/>
                    <a:pt x="8133" y="1686"/>
                  </a:cubicBezTo>
                  <a:cubicBezTo>
                    <a:pt x="8017" y="1555"/>
                    <a:pt x="7915" y="1439"/>
                    <a:pt x="7799" y="1323"/>
                  </a:cubicBezTo>
                  <a:cubicBezTo>
                    <a:pt x="7683" y="1207"/>
                    <a:pt x="7567" y="1092"/>
                    <a:pt x="7437" y="990"/>
                  </a:cubicBezTo>
                  <a:cubicBezTo>
                    <a:pt x="7352" y="926"/>
                    <a:pt x="7244" y="886"/>
                    <a:pt x="7135" y="886"/>
                  </a:cubicBezTo>
                  <a:cubicBezTo>
                    <a:pt x="7095" y="886"/>
                    <a:pt x="7055" y="891"/>
                    <a:pt x="7016" y="903"/>
                  </a:cubicBezTo>
                  <a:lnTo>
                    <a:pt x="6958" y="918"/>
                  </a:lnTo>
                  <a:cubicBezTo>
                    <a:pt x="6886" y="947"/>
                    <a:pt x="6828" y="990"/>
                    <a:pt x="6770" y="1048"/>
                  </a:cubicBezTo>
                  <a:cubicBezTo>
                    <a:pt x="6755" y="1063"/>
                    <a:pt x="6741" y="1077"/>
                    <a:pt x="6726" y="1092"/>
                  </a:cubicBezTo>
                  <a:cubicBezTo>
                    <a:pt x="6668" y="1178"/>
                    <a:pt x="6596" y="1236"/>
                    <a:pt x="6509" y="1265"/>
                  </a:cubicBezTo>
                  <a:cubicBezTo>
                    <a:pt x="6466" y="1280"/>
                    <a:pt x="6437" y="1294"/>
                    <a:pt x="6408" y="1294"/>
                  </a:cubicBezTo>
                  <a:lnTo>
                    <a:pt x="6263" y="1294"/>
                  </a:lnTo>
                  <a:cubicBezTo>
                    <a:pt x="6234" y="1294"/>
                    <a:pt x="6205" y="1280"/>
                    <a:pt x="6190" y="1280"/>
                  </a:cubicBezTo>
                  <a:lnTo>
                    <a:pt x="6132" y="1251"/>
                  </a:lnTo>
                  <a:lnTo>
                    <a:pt x="6074" y="1222"/>
                  </a:lnTo>
                  <a:cubicBezTo>
                    <a:pt x="6045" y="1207"/>
                    <a:pt x="6016" y="1193"/>
                    <a:pt x="5987" y="1193"/>
                  </a:cubicBezTo>
                  <a:cubicBezTo>
                    <a:pt x="5944" y="1178"/>
                    <a:pt x="5871" y="1149"/>
                    <a:pt x="5828" y="1121"/>
                  </a:cubicBezTo>
                  <a:cubicBezTo>
                    <a:pt x="5625" y="1048"/>
                    <a:pt x="5494" y="845"/>
                    <a:pt x="5509" y="628"/>
                  </a:cubicBezTo>
                  <a:lnTo>
                    <a:pt x="5509" y="599"/>
                  </a:lnTo>
                  <a:cubicBezTo>
                    <a:pt x="5552" y="338"/>
                    <a:pt x="5378" y="106"/>
                    <a:pt x="5132" y="48"/>
                  </a:cubicBezTo>
                  <a:cubicBezTo>
                    <a:pt x="5117" y="33"/>
                    <a:pt x="5103" y="33"/>
                    <a:pt x="5088" y="33"/>
                  </a:cubicBezTo>
                  <a:cubicBezTo>
                    <a:pt x="4922" y="12"/>
                    <a:pt x="4755" y="1"/>
                    <a:pt x="4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3"/>
            <p:cNvSpPr/>
            <p:nvPr/>
          </p:nvSpPr>
          <p:spPr>
            <a:xfrm>
              <a:off x="4613946" y="697900"/>
              <a:ext cx="4028811" cy="3329952"/>
            </a:xfrm>
            <a:custGeom>
              <a:avLst/>
              <a:gdLst/>
              <a:ahLst/>
              <a:cxnLst/>
              <a:rect l="l" t="t" r="r" b="b"/>
              <a:pathLst>
                <a:path w="42729" h="35317" extrusionOk="0">
                  <a:moveTo>
                    <a:pt x="19690" y="1"/>
                  </a:moveTo>
                  <a:cubicBezTo>
                    <a:pt x="18145" y="1"/>
                    <a:pt x="16885" y="1260"/>
                    <a:pt x="16885" y="2834"/>
                  </a:cubicBezTo>
                  <a:lnTo>
                    <a:pt x="16885" y="6898"/>
                  </a:lnTo>
                  <a:cubicBezTo>
                    <a:pt x="16885" y="7356"/>
                    <a:pt x="16513" y="7728"/>
                    <a:pt x="16084" y="7728"/>
                  </a:cubicBezTo>
                  <a:cubicBezTo>
                    <a:pt x="15626" y="7728"/>
                    <a:pt x="15283" y="7356"/>
                    <a:pt x="15283" y="6898"/>
                  </a:cubicBezTo>
                  <a:lnTo>
                    <a:pt x="15283" y="6383"/>
                  </a:lnTo>
                  <a:cubicBezTo>
                    <a:pt x="15283" y="4837"/>
                    <a:pt x="14024" y="3607"/>
                    <a:pt x="12507" y="3607"/>
                  </a:cubicBezTo>
                  <a:cubicBezTo>
                    <a:pt x="10961" y="3607"/>
                    <a:pt x="9702" y="4837"/>
                    <a:pt x="9702" y="6383"/>
                  </a:cubicBezTo>
                  <a:lnTo>
                    <a:pt x="9702" y="16800"/>
                  </a:lnTo>
                  <a:cubicBezTo>
                    <a:pt x="9702" y="17201"/>
                    <a:pt x="9387" y="17515"/>
                    <a:pt x="8987" y="17515"/>
                  </a:cubicBezTo>
                  <a:cubicBezTo>
                    <a:pt x="8615" y="17515"/>
                    <a:pt x="8271" y="17201"/>
                    <a:pt x="8271" y="16800"/>
                  </a:cubicBezTo>
                  <a:lnTo>
                    <a:pt x="8271" y="16113"/>
                  </a:lnTo>
                  <a:cubicBezTo>
                    <a:pt x="8271" y="15026"/>
                    <a:pt x="7413" y="14138"/>
                    <a:pt x="6325" y="14138"/>
                  </a:cubicBezTo>
                  <a:cubicBezTo>
                    <a:pt x="5237" y="14138"/>
                    <a:pt x="4350" y="15026"/>
                    <a:pt x="4379" y="16113"/>
                  </a:cubicBezTo>
                  <a:lnTo>
                    <a:pt x="4379" y="22467"/>
                  </a:lnTo>
                  <a:cubicBezTo>
                    <a:pt x="4379" y="22839"/>
                    <a:pt x="4035" y="23182"/>
                    <a:pt x="3663" y="23182"/>
                  </a:cubicBezTo>
                  <a:cubicBezTo>
                    <a:pt x="3263" y="23182"/>
                    <a:pt x="2948" y="22839"/>
                    <a:pt x="2948" y="22467"/>
                  </a:cubicBezTo>
                  <a:cubicBezTo>
                    <a:pt x="2948" y="21637"/>
                    <a:pt x="2261" y="20978"/>
                    <a:pt x="1460" y="20978"/>
                  </a:cubicBezTo>
                  <a:cubicBezTo>
                    <a:pt x="658" y="20978"/>
                    <a:pt x="0" y="21637"/>
                    <a:pt x="0" y="22467"/>
                  </a:cubicBezTo>
                  <a:lnTo>
                    <a:pt x="0" y="35317"/>
                  </a:lnTo>
                  <a:lnTo>
                    <a:pt x="42729" y="35317"/>
                  </a:lnTo>
                  <a:lnTo>
                    <a:pt x="42729" y="22839"/>
                  </a:lnTo>
                  <a:cubicBezTo>
                    <a:pt x="42729" y="21808"/>
                    <a:pt x="41899" y="20978"/>
                    <a:pt x="40897" y="20978"/>
                  </a:cubicBezTo>
                  <a:cubicBezTo>
                    <a:pt x="39867" y="20978"/>
                    <a:pt x="39037" y="21808"/>
                    <a:pt x="39037" y="22839"/>
                  </a:cubicBezTo>
                  <a:lnTo>
                    <a:pt x="39037" y="23497"/>
                  </a:lnTo>
                  <a:cubicBezTo>
                    <a:pt x="39037" y="23955"/>
                    <a:pt x="38665" y="24298"/>
                    <a:pt x="38235" y="24298"/>
                  </a:cubicBezTo>
                  <a:cubicBezTo>
                    <a:pt x="37806" y="24298"/>
                    <a:pt x="37434" y="23955"/>
                    <a:pt x="37434" y="23497"/>
                  </a:cubicBezTo>
                  <a:lnTo>
                    <a:pt x="37434" y="10990"/>
                  </a:lnTo>
                  <a:cubicBezTo>
                    <a:pt x="37434" y="9702"/>
                    <a:pt x="36375" y="8644"/>
                    <a:pt x="35087" y="8644"/>
                  </a:cubicBezTo>
                  <a:cubicBezTo>
                    <a:pt x="33799" y="8644"/>
                    <a:pt x="32741" y="9702"/>
                    <a:pt x="32741" y="10990"/>
                  </a:cubicBezTo>
                  <a:lnTo>
                    <a:pt x="32741" y="11763"/>
                  </a:lnTo>
                  <a:cubicBezTo>
                    <a:pt x="32741" y="12479"/>
                    <a:pt x="32168" y="13022"/>
                    <a:pt x="31481" y="13022"/>
                  </a:cubicBezTo>
                  <a:cubicBezTo>
                    <a:pt x="30766" y="13022"/>
                    <a:pt x="30222" y="12479"/>
                    <a:pt x="30222" y="11763"/>
                  </a:cubicBezTo>
                  <a:lnTo>
                    <a:pt x="30222" y="5324"/>
                  </a:lnTo>
                  <a:cubicBezTo>
                    <a:pt x="30222" y="3807"/>
                    <a:pt x="28963" y="2548"/>
                    <a:pt x="27446" y="2548"/>
                  </a:cubicBezTo>
                  <a:cubicBezTo>
                    <a:pt x="25901" y="2548"/>
                    <a:pt x="24641" y="3807"/>
                    <a:pt x="24641" y="5324"/>
                  </a:cubicBezTo>
                  <a:lnTo>
                    <a:pt x="24641" y="5696"/>
                  </a:lnTo>
                  <a:cubicBezTo>
                    <a:pt x="24641" y="6268"/>
                    <a:pt x="24155" y="6755"/>
                    <a:pt x="23582" y="6755"/>
                  </a:cubicBezTo>
                  <a:cubicBezTo>
                    <a:pt x="22981" y="6755"/>
                    <a:pt x="22495" y="6268"/>
                    <a:pt x="22495" y="5696"/>
                  </a:cubicBezTo>
                  <a:lnTo>
                    <a:pt x="22495" y="2834"/>
                  </a:lnTo>
                  <a:cubicBezTo>
                    <a:pt x="22495" y="1260"/>
                    <a:pt x="21236" y="1"/>
                    <a:pt x="196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4476284" y="4168083"/>
              <a:ext cx="4228512" cy="91836"/>
            </a:xfrm>
            <a:custGeom>
              <a:avLst/>
              <a:gdLst/>
              <a:ahLst/>
              <a:cxnLst/>
              <a:rect l="l" t="t" r="r" b="b"/>
              <a:pathLst>
                <a:path w="44847" h="974" extrusionOk="0">
                  <a:moveTo>
                    <a:pt x="659" y="1"/>
                  </a:moveTo>
                  <a:cubicBezTo>
                    <a:pt x="1" y="1"/>
                    <a:pt x="1" y="974"/>
                    <a:pt x="659" y="974"/>
                  </a:cubicBezTo>
                  <a:lnTo>
                    <a:pt x="44360" y="974"/>
                  </a:lnTo>
                  <a:cubicBezTo>
                    <a:pt x="44618" y="974"/>
                    <a:pt x="44847" y="745"/>
                    <a:pt x="44847" y="487"/>
                  </a:cubicBezTo>
                  <a:cubicBezTo>
                    <a:pt x="44847" y="201"/>
                    <a:pt x="44618" y="1"/>
                    <a:pt x="443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4476284" y="4168083"/>
              <a:ext cx="1848506" cy="94570"/>
            </a:xfrm>
            <a:custGeom>
              <a:avLst/>
              <a:gdLst/>
              <a:ahLst/>
              <a:cxnLst/>
              <a:rect l="l" t="t" r="r" b="b"/>
              <a:pathLst>
                <a:path w="19605" h="1003" extrusionOk="0">
                  <a:moveTo>
                    <a:pt x="659" y="1"/>
                  </a:moveTo>
                  <a:cubicBezTo>
                    <a:pt x="1" y="1"/>
                    <a:pt x="1" y="1003"/>
                    <a:pt x="659" y="1003"/>
                  </a:cubicBezTo>
                  <a:lnTo>
                    <a:pt x="19605" y="1003"/>
                  </a:lnTo>
                  <a:lnTo>
                    <a:pt x="196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3"/>
            <p:cNvSpPr/>
            <p:nvPr/>
          </p:nvSpPr>
          <p:spPr>
            <a:xfrm>
              <a:off x="6222224" y="4120939"/>
              <a:ext cx="202435" cy="184238"/>
            </a:xfrm>
            <a:custGeom>
              <a:avLst/>
              <a:gdLst/>
              <a:ahLst/>
              <a:cxnLst/>
              <a:rect l="l" t="t" r="r" b="b"/>
              <a:pathLst>
                <a:path w="2147" h="1954" extrusionOk="0">
                  <a:moveTo>
                    <a:pt x="1073" y="0"/>
                  </a:moveTo>
                  <a:cubicBezTo>
                    <a:pt x="823" y="0"/>
                    <a:pt x="573" y="100"/>
                    <a:pt x="372" y="301"/>
                  </a:cubicBezTo>
                  <a:cubicBezTo>
                    <a:pt x="0" y="673"/>
                    <a:pt x="0" y="1302"/>
                    <a:pt x="372" y="1674"/>
                  </a:cubicBezTo>
                  <a:cubicBezTo>
                    <a:pt x="573" y="1860"/>
                    <a:pt x="823" y="1953"/>
                    <a:pt x="1073" y="1953"/>
                  </a:cubicBezTo>
                  <a:cubicBezTo>
                    <a:pt x="1324" y="1953"/>
                    <a:pt x="1574" y="1860"/>
                    <a:pt x="1775" y="1674"/>
                  </a:cubicBezTo>
                  <a:cubicBezTo>
                    <a:pt x="2147" y="1302"/>
                    <a:pt x="2147" y="673"/>
                    <a:pt x="1775" y="301"/>
                  </a:cubicBezTo>
                  <a:cubicBezTo>
                    <a:pt x="1574" y="100"/>
                    <a:pt x="1324" y="0"/>
                    <a:pt x="10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3"/>
            <p:cNvSpPr/>
            <p:nvPr/>
          </p:nvSpPr>
          <p:spPr>
            <a:xfrm>
              <a:off x="7638907" y="2002377"/>
              <a:ext cx="1430247" cy="2025484"/>
            </a:xfrm>
            <a:custGeom>
              <a:avLst/>
              <a:gdLst/>
              <a:ahLst/>
              <a:cxnLst/>
              <a:rect l="l" t="t" r="r" b="b"/>
              <a:pathLst>
                <a:path w="15169" h="21482" extrusionOk="0">
                  <a:moveTo>
                    <a:pt x="5892" y="0"/>
                  </a:moveTo>
                  <a:cubicBezTo>
                    <a:pt x="1137" y="0"/>
                    <a:pt x="0" y="21482"/>
                    <a:pt x="0" y="21482"/>
                  </a:cubicBezTo>
                  <a:lnTo>
                    <a:pt x="8701" y="21482"/>
                  </a:lnTo>
                  <a:cubicBezTo>
                    <a:pt x="8701" y="21482"/>
                    <a:pt x="15168" y="2364"/>
                    <a:pt x="12020" y="1706"/>
                  </a:cubicBezTo>
                  <a:cubicBezTo>
                    <a:pt x="11914" y="1683"/>
                    <a:pt x="11808" y="1672"/>
                    <a:pt x="11704" y="1672"/>
                  </a:cubicBezTo>
                  <a:cubicBezTo>
                    <a:pt x="8733" y="1672"/>
                    <a:pt x="6560" y="10641"/>
                    <a:pt x="6443" y="10641"/>
                  </a:cubicBezTo>
                  <a:cubicBezTo>
                    <a:pt x="6442" y="10641"/>
                    <a:pt x="6440" y="10639"/>
                    <a:pt x="6440" y="10635"/>
                  </a:cubicBezTo>
                  <a:cubicBezTo>
                    <a:pt x="6382" y="10320"/>
                    <a:pt x="9216" y="447"/>
                    <a:pt x="6125" y="17"/>
                  </a:cubicBezTo>
                  <a:cubicBezTo>
                    <a:pt x="6046" y="6"/>
                    <a:pt x="5969" y="0"/>
                    <a:pt x="58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3"/>
            <p:cNvSpPr/>
            <p:nvPr/>
          </p:nvSpPr>
          <p:spPr>
            <a:xfrm>
              <a:off x="5266893" y="1680100"/>
              <a:ext cx="2860494" cy="1856615"/>
            </a:xfrm>
            <a:custGeom>
              <a:avLst/>
              <a:gdLst/>
              <a:ahLst/>
              <a:cxnLst/>
              <a:rect l="l" t="t" r="r" b="b"/>
              <a:pathLst>
                <a:path w="30338" h="19691" extrusionOk="0">
                  <a:moveTo>
                    <a:pt x="3292" y="1"/>
                  </a:moveTo>
                  <a:cubicBezTo>
                    <a:pt x="1461" y="1"/>
                    <a:pt x="1" y="1461"/>
                    <a:pt x="1" y="3264"/>
                  </a:cubicBezTo>
                  <a:lnTo>
                    <a:pt x="1" y="16400"/>
                  </a:lnTo>
                  <a:cubicBezTo>
                    <a:pt x="1" y="18203"/>
                    <a:pt x="1461" y="19691"/>
                    <a:pt x="3292" y="19691"/>
                  </a:cubicBezTo>
                  <a:lnTo>
                    <a:pt x="27075" y="19691"/>
                  </a:lnTo>
                  <a:cubicBezTo>
                    <a:pt x="28878" y="19691"/>
                    <a:pt x="30337" y="18203"/>
                    <a:pt x="30337" y="16400"/>
                  </a:cubicBezTo>
                  <a:lnTo>
                    <a:pt x="30337" y="3264"/>
                  </a:lnTo>
                  <a:cubicBezTo>
                    <a:pt x="30337" y="1461"/>
                    <a:pt x="28878" y="1"/>
                    <a:pt x="270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3"/>
            <p:cNvSpPr/>
            <p:nvPr/>
          </p:nvSpPr>
          <p:spPr>
            <a:xfrm>
              <a:off x="5391071" y="1788060"/>
              <a:ext cx="2614875" cy="1495023"/>
            </a:xfrm>
            <a:custGeom>
              <a:avLst/>
              <a:gdLst/>
              <a:ahLst/>
              <a:cxnLst/>
              <a:rect l="l" t="t" r="r" b="b"/>
              <a:pathLst>
                <a:path w="27733" h="15856" extrusionOk="0">
                  <a:moveTo>
                    <a:pt x="0" y="1"/>
                  </a:moveTo>
                  <a:lnTo>
                    <a:pt x="0" y="15856"/>
                  </a:lnTo>
                  <a:lnTo>
                    <a:pt x="27732" y="15856"/>
                  </a:lnTo>
                  <a:lnTo>
                    <a:pt x="277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3"/>
            <p:cNvSpPr/>
            <p:nvPr/>
          </p:nvSpPr>
          <p:spPr>
            <a:xfrm>
              <a:off x="6176305" y="3536635"/>
              <a:ext cx="1041688" cy="302380"/>
            </a:xfrm>
            <a:custGeom>
              <a:avLst/>
              <a:gdLst/>
              <a:ahLst/>
              <a:cxnLst/>
              <a:rect l="l" t="t" r="r" b="b"/>
              <a:pathLst>
                <a:path w="11048" h="3207" extrusionOk="0">
                  <a:moveTo>
                    <a:pt x="1" y="1"/>
                  </a:moveTo>
                  <a:lnTo>
                    <a:pt x="1" y="3206"/>
                  </a:lnTo>
                  <a:lnTo>
                    <a:pt x="11048" y="3206"/>
                  </a:lnTo>
                  <a:lnTo>
                    <a:pt x="11048" y="1"/>
                  </a:lnTo>
                  <a:close/>
                </a:path>
              </a:pathLst>
            </a:custGeom>
            <a:solidFill>
              <a:srgbClr val="E3E9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3"/>
            <p:cNvSpPr/>
            <p:nvPr/>
          </p:nvSpPr>
          <p:spPr>
            <a:xfrm>
              <a:off x="5879485" y="3817331"/>
              <a:ext cx="1635322" cy="210544"/>
            </a:xfrm>
            <a:custGeom>
              <a:avLst/>
              <a:gdLst/>
              <a:ahLst/>
              <a:cxnLst/>
              <a:rect l="l" t="t" r="r" b="b"/>
              <a:pathLst>
                <a:path w="17344" h="2233" extrusionOk="0">
                  <a:moveTo>
                    <a:pt x="2261" y="0"/>
                  </a:moveTo>
                  <a:cubicBezTo>
                    <a:pt x="1031" y="0"/>
                    <a:pt x="1" y="1002"/>
                    <a:pt x="29" y="2233"/>
                  </a:cubicBezTo>
                  <a:lnTo>
                    <a:pt x="17344" y="2233"/>
                  </a:lnTo>
                  <a:cubicBezTo>
                    <a:pt x="17344" y="1002"/>
                    <a:pt x="16342" y="0"/>
                    <a:pt x="15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3"/>
            <p:cNvSpPr/>
            <p:nvPr/>
          </p:nvSpPr>
          <p:spPr>
            <a:xfrm>
              <a:off x="5987445" y="3479967"/>
              <a:ext cx="1432981" cy="110788"/>
            </a:xfrm>
            <a:custGeom>
              <a:avLst/>
              <a:gdLst/>
              <a:ahLst/>
              <a:cxnLst/>
              <a:rect l="l" t="t" r="r" b="b"/>
              <a:pathLst>
                <a:path w="15198" h="1175" extrusionOk="0">
                  <a:moveTo>
                    <a:pt x="716" y="1"/>
                  </a:moveTo>
                  <a:cubicBezTo>
                    <a:pt x="0" y="58"/>
                    <a:pt x="0" y="1117"/>
                    <a:pt x="716" y="1174"/>
                  </a:cubicBezTo>
                  <a:lnTo>
                    <a:pt x="14482" y="1174"/>
                  </a:lnTo>
                  <a:cubicBezTo>
                    <a:pt x="15197" y="1117"/>
                    <a:pt x="15197" y="58"/>
                    <a:pt x="14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3"/>
            <p:cNvSpPr/>
            <p:nvPr/>
          </p:nvSpPr>
          <p:spPr>
            <a:xfrm>
              <a:off x="5007883" y="3652703"/>
              <a:ext cx="688204" cy="375170"/>
            </a:xfrm>
            <a:custGeom>
              <a:avLst/>
              <a:gdLst/>
              <a:ahLst/>
              <a:cxnLst/>
              <a:rect l="l" t="t" r="r" b="b"/>
              <a:pathLst>
                <a:path w="7299" h="3979" extrusionOk="0">
                  <a:moveTo>
                    <a:pt x="1031" y="1"/>
                  </a:moveTo>
                  <a:cubicBezTo>
                    <a:pt x="487" y="1"/>
                    <a:pt x="1" y="458"/>
                    <a:pt x="1" y="1031"/>
                  </a:cubicBezTo>
                  <a:cubicBezTo>
                    <a:pt x="1" y="2662"/>
                    <a:pt x="1346" y="3979"/>
                    <a:pt x="2977" y="3979"/>
                  </a:cubicBezTo>
                  <a:lnTo>
                    <a:pt x="4322" y="3979"/>
                  </a:lnTo>
                  <a:cubicBezTo>
                    <a:pt x="5982" y="3979"/>
                    <a:pt x="7298" y="2662"/>
                    <a:pt x="7298" y="1031"/>
                  </a:cubicBezTo>
                  <a:cubicBezTo>
                    <a:pt x="7298" y="458"/>
                    <a:pt x="6841" y="1"/>
                    <a:pt x="62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3"/>
            <p:cNvSpPr/>
            <p:nvPr/>
          </p:nvSpPr>
          <p:spPr>
            <a:xfrm>
              <a:off x="4940466" y="3091217"/>
              <a:ext cx="831144" cy="561576"/>
            </a:xfrm>
            <a:custGeom>
              <a:avLst/>
              <a:gdLst/>
              <a:ahLst/>
              <a:cxnLst/>
              <a:rect l="l" t="t" r="r" b="b"/>
              <a:pathLst>
                <a:path w="8815" h="5956" extrusionOk="0">
                  <a:moveTo>
                    <a:pt x="4624" y="1"/>
                  </a:moveTo>
                  <a:cubicBezTo>
                    <a:pt x="4609" y="1"/>
                    <a:pt x="4594" y="2"/>
                    <a:pt x="4579" y="3"/>
                  </a:cubicBezTo>
                  <a:cubicBezTo>
                    <a:pt x="3492" y="60"/>
                    <a:pt x="3492" y="2951"/>
                    <a:pt x="3492" y="2951"/>
                  </a:cubicBezTo>
                  <a:cubicBezTo>
                    <a:pt x="3492" y="2951"/>
                    <a:pt x="2695" y="1756"/>
                    <a:pt x="2081" y="1756"/>
                  </a:cubicBezTo>
                  <a:cubicBezTo>
                    <a:pt x="1923" y="1756"/>
                    <a:pt x="1777" y="1835"/>
                    <a:pt x="1660" y="2035"/>
                  </a:cubicBezTo>
                  <a:cubicBezTo>
                    <a:pt x="1240" y="2714"/>
                    <a:pt x="1630" y="3394"/>
                    <a:pt x="1904" y="3742"/>
                  </a:cubicBezTo>
                  <a:lnTo>
                    <a:pt x="1904" y="3742"/>
                  </a:lnTo>
                  <a:cubicBezTo>
                    <a:pt x="1716" y="3560"/>
                    <a:pt x="1428" y="3341"/>
                    <a:pt x="1125" y="3341"/>
                  </a:cubicBezTo>
                  <a:cubicBezTo>
                    <a:pt x="959" y="3341"/>
                    <a:pt x="789" y="3407"/>
                    <a:pt x="630" y="3580"/>
                  </a:cubicBezTo>
                  <a:cubicBezTo>
                    <a:pt x="0" y="4296"/>
                    <a:pt x="2375" y="5927"/>
                    <a:pt x="2375" y="5927"/>
                  </a:cubicBezTo>
                  <a:lnTo>
                    <a:pt x="5924" y="5956"/>
                  </a:lnTo>
                  <a:cubicBezTo>
                    <a:pt x="5924" y="5956"/>
                    <a:pt x="8815" y="3552"/>
                    <a:pt x="8099" y="3094"/>
                  </a:cubicBezTo>
                  <a:cubicBezTo>
                    <a:pt x="7981" y="3013"/>
                    <a:pt x="7858" y="2980"/>
                    <a:pt x="7734" y="2980"/>
                  </a:cubicBezTo>
                  <a:cubicBezTo>
                    <a:pt x="7106" y="2980"/>
                    <a:pt x="6468" y="3838"/>
                    <a:pt x="6468" y="3838"/>
                  </a:cubicBezTo>
                  <a:cubicBezTo>
                    <a:pt x="6468" y="3838"/>
                    <a:pt x="8357" y="1262"/>
                    <a:pt x="7241" y="1062"/>
                  </a:cubicBezTo>
                  <a:cubicBezTo>
                    <a:pt x="7183" y="1050"/>
                    <a:pt x="7125" y="1044"/>
                    <a:pt x="7069" y="1044"/>
                  </a:cubicBezTo>
                  <a:cubicBezTo>
                    <a:pt x="6038" y="1044"/>
                    <a:pt x="5266" y="2922"/>
                    <a:pt x="5266" y="2922"/>
                  </a:cubicBezTo>
                  <a:cubicBezTo>
                    <a:pt x="5266" y="2922"/>
                    <a:pt x="5655" y="1"/>
                    <a:pt x="4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3"/>
            <p:cNvSpPr/>
            <p:nvPr/>
          </p:nvSpPr>
          <p:spPr>
            <a:xfrm>
              <a:off x="4398025" y="3999590"/>
              <a:ext cx="4368906" cy="57704"/>
            </a:xfrm>
            <a:custGeom>
              <a:avLst/>
              <a:gdLst/>
              <a:ahLst/>
              <a:cxnLst/>
              <a:rect l="l" t="t" r="r" b="b"/>
              <a:pathLst>
                <a:path w="46336" h="612" extrusionOk="0">
                  <a:moveTo>
                    <a:pt x="1060" y="1"/>
                  </a:moveTo>
                  <a:cubicBezTo>
                    <a:pt x="859" y="1"/>
                    <a:pt x="659" y="4"/>
                    <a:pt x="459" y="13"/>
                  </a:cubicBezTo>
                  <a:lnTo>
                    <a:pt x="401" y="13"/>
                  </a:lnTo>
                  <a:cubicBezTo>
                    <a:pt x="1" y="13"/>
                    <a:pt x="1" y="586"/>
                    <a:pt x="401" y="586"/>
                  </a:cubicBezTo>
                  <a:lnTo>
                    <a:pt x="44103" y="586"/>
                  </a:lnTo>
                  <a:cubicBezTo>
                    <a:pt x="44484" y="586"/>
                    <a:pt x="44879" y="611"/>
                    <a:pt x="45277" y="611"/>
                  </a:cubicBezTo>
                  <a:cubicBezTo>
                    <a:pt x="45477" y="611"/>
                    <a:pt x="45677" y="605"/>
                    <a:pt x="45877" y="586"/>
                  </a:cubicBezTo>
                  <a:lnTo>
                    <a:pt x="45963" y="586"/>
                  </a:lnTo>
                  <a:cubicBezTo>
                    <a:pt x="46335" y="586"/>
                    <a:pt x="46335" y="13"/>
                    <a:pt x="45963" y="13"/>
                  </a:cubicBezTo>
                  <a:lnTo>
                    <a:pt x="2262" y="13"/>
                  </a:lnTo>
                  <a:cubicBezTo>
                    <a:pt x="1861" y="13"/>
                    <a:pt x="1460" y="1"/>
                    <a:pt x="1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33"/>
            <p:cNvGrpSpPr/>
            <p:nvPr/>
          </p:nvGrpSpPr>
          <p:grpSpPr>
            <a:xfrm>
              <a:off x="5887555" y="1894040"/>
              <a:ext cx="1635387" cy="1330888"/>
              <a:chOff x="2357113" y="709250"/>
              <a:chExt cx="2171252" cy="1766978"/>
            </a:xfrm>
          </p:grpSpPr>
          <p:sp>
            <p:nvSpPr>
              <p:cNvPr id="335" name="Google Shape;335;p33"/>
              <p:cNvSpPr/>
              <p:nvPr/>
            </p:nvSpPr>
            <p:spPr>
              <a:xfrm>
                <a:off x="3734270" y="747515"/>
                <a:ext cx="491253" cy="292716"/>
              </a:xfrm>
              <a:custGeom>
                <a:avLst/>
                <a:gdLst/>
                <a:ahLst/>
                <a:cxnLst/>
                <a:rect l="l" t="t" r="r" b="b"/>
                <a:pathLst>
                  <a:path w="11246" h="6701" extrusionOk="0">
                    <a:moveTo>
                      <a:pt x="7977" y="2830"/>
                    </a:moveTo>
                    <a:cubicBezTo>
                      <a:pt x="9146" y="3597"/>
                      <a:pt x="10917" y="4272"/>
                      <a:pt x="11190" y="5787"/>
                    </a:cubicBezTo>
                    <a:cubicBezTo>
                      <a:pt x="11245" y="6079"/>
                      <a:pt x="11209" y="6390"/>
                      <a:pt x="11117" y="6700"/>
                    </a:cubicBezTo>
                    <a:cubicBezTo>
                      <a:pt x="7485" y="4875"/>
                      <a:pt x="3706" y="3159"/>
                      <a:pt x="0" y="1406"/>
                    </a:cubicBezTo>
                    <a:cubicBezTo>
                      <a:pt x="164" y="968"/>
                      <a:pt x="511" y="639"/>
                      <a:pt x="931" y="493"/>
                    </a:cubicBezTo>
                    <a:cubicBezTo>
                      <a:pt x="2209" y="0"/>
                      <a:pt x="3907" y="968"/>
                      <a:pt x="4911" y="1333"/>
                    </a:cubicBezTo>
                    <a:cubicBezTo>
                      <a:pt x="5257" y="767"/>
                      <a:pt x="5714" y="329"/>
                      <a:pt x="6499" y="329"/>
                    </a:cubicBezTo>
                    <a:cubicBezTo>
                      <a:pt x="7722" y="366"/>
                      <a:pt x="8525" y="1570"/>
                      <a:pt x="7977" y="28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3"/>
              <p:cNvSpPr/>
              <p:nvPr/>
            </p:nvSpPr>
            <p:spPr>
              <a:xfrm>
                <a:off x="3960717" y="796963"/>
                <a:ext cx="124451" cy="106891"/>
              </a:xfrm>
              <a:custGeom>
                <a:avLst/>
                <a:gdLst/>
                <a:ahLst/>
                <a:cxnLst/>
                <a:rect l="l" t="t" r="r" b="b"/>
                <a:pathLst>
                  <a:path w="2849" h="2447" extrusionOk="0">
                    <a:moveTo>
                      <a:pt x="1516" y="19"/>
                    </a:moveTo>
                    <a:cubicBezTo>
                      <a:pt x="2848" y="55"/>
                      <a:pt x="2319" y="2446"/>
                      <a:pt x="1004" y="1935"/>
                    </a:cubicBezTo>
                    <a:cubicBezTo>
                      <a:pt x="0" y="1552"/>
                      <a:pt x="585" y="0"/>
                      <a:pt x="1516" y="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3"/>
              <p:cNvSpPr/>
              <p:nvPr/>
            </p:nvSpPr>
            <p:spPr>
              <a:xfrm>
                <a:off x="3015791" y="723578"/>
                <a:ext cx="1337296" cy="1547059"/>
              </a:xfrm>
              <a:custGeom>
                <a:avLst/>
                <a:gdLst/>
                <a:ahLst/>
                <a:cxnLst/>
                <a:rect l="l" t="t" r="r" b="b"/>
                <a:pathLst>
                  <a:path w="30614" h="35416" extrusionOk="0">
                    <a:moveTo>
                      <a:pt x="9274" y="4948"/>
                    </a:moveTo>
                    <a:cubicBezTo>
                      <a:pt x="9456" y="4473"/>
                      <a:pt x="9767" y="3761"/>
                      <a:pt x="10095" y="3068"/>
                    </a:cubicBezTo>
                    <a:cubicBezTo>
                      <a:pt x="10771" y="1644"/>
                      <a:pt x="11337" y="1"/>
                      <a:pt x="12614" y="56"/>
                    </a:cubicBezTo>
                    <a:cubicBezTo>
                      <a:pt x="13235" y="92"/>
                      <a:pt x="14075" y="402"/>
                      <a:pt x="14896" y="731"/>
                    </a:cubicBezTo>
                    <a:cubicBezTo>
                      <a:pt x="15718" y="1041"/>
                      <a:pt x="16466" y="1461"/>
                      <a:pt x="17215" y="1808"/>
                    </a:cubicBezTo>
                    <a:cubicBezTo>
                      <a:pt x="20482" y="3378"/>
                      <a:pt x="22837" y="4820"/>
                      <a:pt x="26233" y="6317"/>
                    </a:cubicBezTo>
                    <a:cubicBezTo>
                      <a:pt x="26981" y="6646"/>
                      <a:pt x="27748" y="7047"/>
                      <a:pt x="28478" y="7431"/>
                    </a:cubicBezTo>
                    <a:cubicBezTo>
                      <a:pt x="29482" y="7978"/>
                      <a:pt x="30559" y="8471"/>
                      <a:pt x="30596" y="9347"/>
                    </a:cubicBezTo>
                    <a:cubicBezTo>
                      <a:pt x="30614" y="9767"/>
                      <a:pt x="30267" y="10333"/>
                      <a:pt x="30048" y="10917"/>
                    </a:cubicBezTo>
                    <a:cubicBezTo>
                      <a:pt x="29811" y="11501"/>
                      <a:pt x="29500" y="12031"/>
                      <a:pt x="29281" y="12506"/>
                    </a:cubicBezTo>
                    <a:cubicBezTo>
                      <a:pt x="28734" y="13637"/>
                      <a:pt x="28223" y="14678"/>
                      <a:pt x="27766" y="15645"/>
                    </a:cubicBezTo>
                    <a:cubicBezTo>
                      <a:pt x="26653" y="17964"/>
                      <a:pt x="25813" y="19990"/>
                      <a:pt x="24845" y="22199"/>
                    </a:cubicBezTo>
                    <a:cubicBezTo>
                      <a:pt x="23933" y="24298"/>
                      <a:pt x="23056" y="26562"/>
                      <a:pt x="22016" y="28771"/>
                    </a:cubicBezTo>
                    <a:cubicBezTo>
                      <a:pt x="21121" y="30651"/>
                      <a:pt x="20263" y="33353"/>
                      <a:pt x="18876" y="34503"/>
                    </a:cubicBezTo>
                    <a:cubicBezTo>
                      <a:pt x="17762" y="35416"/>
                      <a:pt x="16247" y="34850"/>
                      <a:pt x="14458" y="34138"/>
                    </a:cubicBezTo>
                    <a:cubicBezTo>
                      <a:pt x="10935" y="32732"/>
                      <a:pt x="7886" y="31016"/>
                      <a:pt x="4637" y="29483"/>
                    </a:cubicBezTo>
                    <a:cubicBezTo>
                      <a:pt x="3870" y="29118"/>
                      <a:pt x="2958" y="28734"/>
                      <a:pt x="2154" y="28333"/>
                    </a:cubicBezTo>
                    <a:cubicBezTo>
                      <a:pt x="1223" y="27876"/>
                      <a:pt x="329" y="27347"/>
                      <a:pt x="164" y="26781"/>
                    </a:cubicBezTo>
                    <a:cubicBezTo>
                      <a:pt x="0" y="26233"/>
                      <a:pt x="457" y="25138"/>
                      <a:pt x="876" y="24207"/>
                    </a:cubicBezTo>
                    <a:cubicBezTo>
                      <a:pt x="1296" y="23221"/>
                      <a:pt x="1753" y="22308"/>
                      <a:pt x="2136" y="21487"/>
                    </a:cubicBezTo>
                    <a:cubicBezTo>
                      <a:pt x="4637" y="16138"/>
                      <a:pt x="6882" y="10406"/>
                      <a:pt x="9256" y="5003"/>
                    </a:cubicBezTo>
                    <a:cubicBezTo>
                      <a:pt x="9256" y="4984"/>
                      <a:pt x="9274" y="4966"/>
                      <a:pt x="9274" y="494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3"/>
              <p:cNvSpPr/>
              <p:nvPr/>
            </p:nvSpPr>
            <p:spPr>
              <a:xfrm>
                <a:off x="3142556" y="1637446"/>
                <a:ext cx="52681" cy="77362"/>
              </a:xfrm>
              <a:custGeom>
                <a:avLst/>
                <a:gdLst/>
                <a:ahLst/>
                <a:cxnLst/>
                <a:rect l="l" t="t" r="r" b="b"/>
                <a:pathLst>
                  <a:path w="1206" h="1771" extrusionOk="0">
                    <a:moveTo>
                      <a:pt x="1206" y="128"/>
                    </a:moveTo>
                    <a:cubicBezTo>
                      <a:pt x="1206" y="420"/>
                      <a:pt x="950" y="876"/>
                      <a:pt x="658" y="1296"/>
                    </a:cubicBezTo>
                    <a:cubicBezTo>
                      <a:pt x="548" y="1479"/>
                      <a:pt x="348" y="1771"/>
                      <a:pt x="165" y="1680"/>
                    </a:cubicBezTo>
                    <a:cubicBezTo>
                      <a:pt x="1" y="1588"/>
                      <a:pt x="129" y="1205"/>
                      <a:pt x="202" y="1077"/>
                    </a:cubicBezTo>
                    <a:cubicBezTo>
                      <a:pt x="384" y="676"/>
                      <a:pt x="640" y="310"/>
                      <a:pt x="968" y="18"/>
                    </a:cubicBezTo>
                    <a:cubicBezTo>
                      <a:pt x="1060" y="0"/>
                      <a:pt x="1151" y="55"/>
                      <a:pt x="1206" y="12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3"/>
              <p:cNvSpPr/>
              <p:nvPr/>
            </p:nvSpPr>
            <p:spPr>
              <a:xfrm>
                <a:off x="3168896" y="1703624"/>
                <a:ext cx="42285" cy="50279"/>
              </a:xfrm>
              <a:custGeom>
                <a:avLst/>
                <a:gdLst/>
                <a:ahLst/>
                <a:cxnLst/>
                <a:rect l="l" t="t" r="r" b="b"/>
                <a:pathLst>
                  <a:path w="968" h="1151" extrusionOk="0">
                    <a:moveTo>
                      <a:pt x="493" y="37"/>
                    </a:moveTo>
                    <a:cubicBezTo>
                      <a:pt x="968" y="165"/>
                      <a:pt x="493" y="1150"/>
                      <a:pt x="146" y="931"/>
                    </a:cubicBezTo>
                    <a:cubicBezTo>
                      <a:pt x="0" y="822"/>
                      <a:pt x="55" y="274"/>
                      <a:pt x="237" y="92"/>
                    </a:cubicBezTo>
                    <a:cubicBezTo>
                      <a:pt x="311" y="19"/>
                      <a:pt x="402" y="0"/>
                      <a:pt x="493" y="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3"/>
              <p:cNvSpPr/>
              <p:nvPr/>
            </p:nvSpPr>
            <p:spPr>
              <a:xfrm>
                <a:off x="3103504" y="1804092"/>
                <a:ext cx="27127" cy="50279"/>
              </a:xfrm>
              <a:custGeom>
                <a:avLst/>
                <a:gdLst/>
                <a:ahLst/>
                <a:cxnLst/>
                <a:rect l="l" t="t" r="r" b="b"/>
                <a:pathLst>
                  <a:path w="621" h="1151" extrusionOk="0">
                    <a:moveTo>
                      <a:pt x="384" y="37"/>
                    </a:moveTo>
                    <a:cubicBezTo>
                      <a:pt x="566" y="73"/>
                      <a:pt x="621" y="329"/>
                      <a:pt x="566" y="566"/>
                    </a:cubicBezTo>
                    <a:cubicBezTo>
                      <a:pt x="548" y="767"/>
                      <a:pt x="384" y="1150"/>
                      <a:pt x="183" y="1041"/>
                    </a:cubicBezTo>
                    <a:cubicBezTo>
                      <a:pt x="55" y="931"/>
                      <a:pt x="0" y="749"/>
                      <a:pt x="37" y="585"/>
                    </a:cubicBezTo>
                    <a:cubicBezTo>
                      <a:pt x="73" y="329"/>
                      <a:pt x="165" y="0"/>
                      <a:pt x="384" y="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3"/>
              <p:cNvSpPr/>
              <p:nvPr/>
            </p:nvSpPr>
            <p:spPr>
              <a:xfrm>
                <a:off x="3179249" y="887865"/>
                <a:ext cx="1011163" cy="1217693"/>
              </a:xfrm>
              <a:custGeom>
                <a:avLst/>
                <a:gdLst/>
                <a:ahLst/>
                <a:cxnLst/>
                <a:rect l="l" t="t" r="r" b="b"/>
                <a:pathLst>
                  <a:path w="23148" h="27876" extrusionOk="0">
                    <a:moveTo>
                      <a:pt x="7485" y="3962"/>
                    </a:moveTo>
                    <a:cubicBezTo>
                      <a:pt x="7631" y="3597"/>
                      <a:pt x="7887" y="3012"/>
                      <a:pt x="8161" y="2465"/>
                    </a:cubicBezTo>
                    <a:cubicBezTo>
                      <a:pt x="8690" y="1315"/>
                      <a:pt x="9146" y="0"/>
                      <a:pt x="10096" y="0"/>
                    </a:cubicBezTo>
                    <a:cubicBezTo>
                      <a:pt x="10570" y="0"/>
                      <a:pt x="11173" y="219"/>
                      <a:pt x="11757" y="457"/>
                    </a:cubicBezTo>
                    <a:cubicBezTo>
                      <a:pt x="12359" y="676"/>
                      <a:pt x="12907" y="986"/>
                      <a:pt x="13454" y="1260"/>
                    </a:cubicBezTo>
                    <a:cubicBezTo>
                      <a:pt x="15828" y="2392"/>
                      <a:pt x="17544" y="3469"/>
                      <a:pt x="20008" y="4564"/>
                    </a:cubicBezTo>
                    <a:cubicBezTo>
                      <a:pt x="20556" y="4801"/>
                      <a:pt x="21103" y="5093"/>
                      <a:pt x="21633" y="5386"/>
                    </a:cubicBezTo>
                    <a:cubicBezTo>
                      <a:pt x="22381" y="5787"/>
                      <a:pt x="23148" y="6134"/>
                      <a:pt x="23148" y="6846"/>
                    </a:cubicBezTo>
                    <a:cubicBezTo>
                      <a:pt x="23148" y="7175"/>
                      <a:pt x="22874" y="7631"/>
                      <a:pt x="22692" y="8106"/>
                    </a:cubicBezTo>
                    <a:cubicBezTo>
                      <a:pt x="22509" y="8580"/>
                      <a:pt x="22272" y="9000"/>
                      <a:pt x="22089" y="9383"/>
                    </a:cubicBezTo>
                    <a:cubicBezTo>
                      <a:pt x="21651" y="10296"/>
                      <a:pt x="21249" y="11136"/>
                      <a:pt x="20866" y="11921"/>
                    </a:cubicBezTo>
                    <a:cubicBezTo>
                      <a:pt x="19990" y="13783"/>
                      <a:pt x="19314" y="15426"/>
                      <a:pt x="18529" y="17197"/>
                    </a:cubicBezTo>
                    <a:cubicBezTo>
                      <a:pt x="17781" y="18894"/>
                      <a:pt x="17087" y="20720"/>
                      <a:pt x="16248" y="22491"/>
                    </a:cubicBezTo>
                    <a:cubicBezTo>
                      <a:pt x="15536" y="24006"/>
                      <a:pt x="14805" y="26178"/>
                      <a:pt x="13747" y="27127"/>
                    </a:cubicBezTo>
                    <a:cubicBezTo>
                      <a:pt x="12907" y="27876"/>
                      <a:pt x="11793" y="27474"/>
                      <a:pt x="10479" y="26963"/>
                    </a:cubicBezTo>
                    <a:cubicBezTo>
                      <a:pt x="7923" y="25941"/>
                      <a:pt x="5714" y="24663"/>
                      <a:pt x="3341" y="23549"/>
                    </a:cubicBezTo>
                    <a:cubicBezTo>
                      <a:pt x="2775" y="23276"/>
                      <a:pt x="2118" y="23002"/>
                      <a:pt x="1534" y="22691"/>
                    </a:cubicBezTo>
                    <a:cubicBezTo>
                      <a:pt x="858" y="22363"/>
                      <a:pt x="201" y="21979"/>
                      <a:pt x="110" y="21541"/>
                    </a:cubicBezTo>
                    <a:cubicBezTo>
                      <a:pt x="0" y="21103"/>
                      <a:pt x="384" y="20227"/>
                      <a:pt x="712" y="19460"/>
                    </a:cubicBezTo>
                    <a:cubicBezTo>
                      <a:pt x="1041" y="18712"/>
                      <a:pt x="1406" y="17945"/>
                      <a:pt x="1716" y="17288"/>
                    </a:cubicBezTo>
                    <a:cubicBezTo>
                      <a:pt x="3725" y="12980"/>
                      <a:pt x="5550" y="8361"/>
                      <a:pt x="7467" y="3998"/>
                    </a:cubicBezTo>
                    <a:cubicBezTo>
                      <a:pt x="7467" y="3998"/>
                      <a:pt x="7485" y="3980"/>
                      <a:pt x="7485" y="396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3"/>
              <p:cNvSpPr/>
              <p:nvPr/>
            </p:nvSpPr>
            <p:spPr>
              <a:xfrm>
                <a:off x="3597109" y="954829"/>
                <a:ext cx="116458" cy="110080"/>
              </a:xfrm>
              <a:custGeom>
                <a:avLst/>
                <a:gdLst/>
                <a:ahLst/>
                <a:cxnLst/>
                <a:rect l="l" t="t" r="r" b="b"/>
                <a:pathLst>
                  <a:path w="2666" h="2520" extrusionOk="0">
                    <a:moveTo>
                      <a:pt x="749" y="1297"/>
                    </a:moveTo>
                    <a:cubicBezTo>
                      <a:pt x="968" y="1133"/>
                      <a:pt x="1205" y="877"/>
                      <a:pt x="1461" y="658"/>
                    </a:cubicBezTo>
                    <a:cubicBezTo>
                      <a:pt x="1698" y="457"/>
                      <a:pt x="1972" y="147"/>
                      <a:pt x="2264" y="74"/>
                    </a:cubicBezTo>
                    <a:cubicBezTo>
                      <a:pt x="2410" y="19"/>
                      <a:pt x="2574" y="110"/>
                      <a:pt x="2629" y="256"/>
                    </a:cubicBezTo>
                    <a:cubicBezTo>
                      <a:pt x="2665" y="585"/>
                      <a:pt x="1972" y="1187"/>
                      <a:pt x="1826" y="1370"/>
                    </a:cubicBezTo>
                    <a:cubicBezTo>
                      <a:pt x="1552" y="1717"/>
                      <a:pt x="1260" y="2045"/>
                      <a:pt x="931" y="2337"/>
                    </a:cubicBezTo>
                    <a:cubicBezTo>
                      <a:pt x="785" y="2447"/>
                      <a:pt x="621" y="2502"/>
                      <a:pt x="457" y="2520"/>
                    </a:cubicBezTo>
                    <a:cubicBezTo>
                      <a:pt x="0" y="2465"/>
                      <a:pt x="0" y="1498"/>
                      <a:pt x="0" y="950"/>
                    </a:cubicBezTo>
                    <a:cubicBezTo>
                      <a:pt x="0" y="640"/>
                      <a:pt x="37" y="19"/>
                      <a:pt x="329" y="1"/>
                    </a:cubicBezTo>
                    <a:cubicBezTo>
                      <a:pt x="749" y="1"/>
                      <a:pt x="712" y="877"/>
                      <a:pt x="749" y="1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3"/>
              <p:cNvSpPr/>
              <p:nvPr/>
            </p:nvSpPr>
            <p:spPr>
              <a:xfrm>
                <a:off x="3444004" y="1271436"/>
                <a:ext cx="116458" cy="110080"/>
              </a:xfrm>
              <a:custGeom>
                <a:avLst/>
                <a:gdLst/>
                <a:ahLst/>
                <a:cxnLst/>
                <a:rect l="l" t="t" r="r" b="b"/>
                <a:pathLst>
                  <a:path w="2666" h="2520" extrusionOk="0">
                    <a:moveTo>
                      <a:pt x="749" y="1278"/>
                    </a:moveTo>
                    <a:cubicBezTo>
                      <a:pt x="968" y="1114"/>
                      <a:pt x="1205" y="876"/>
                      <a:pt x="1461" y="639"/>
                    </a:cubicBezTo>
                    <a:cubicBezTo>
                      <a:pt x="1698" y="456"/>
                      <a:pt x="1972" y="146"/>
                      <a:pt x="2264" y="55"/>
                    </a:cubicBezTo>
                    <a:cubicBezTo>
                      <a:pt x="2410" y="18"/>
                      <a:pt x="2574" y="110"/>
                      <a:pt x="2611" y="256"/>
                    </a:cubicBezTo>
                    <a:cubicBezTo>
                      <a:pt x="2665" y="566"/>
                      <a:pt x="1972" y="1187"/>
                      <a:pt x="1826" y="1351"/>
                    </a:cubicBezTo>
                    <a:cubicBezTo>
                      <a:pt x="1552" y="1716"/>
                      <a:pt x="1260" y="2026"/>
                      <a:pt x="931" y="2318"/>
                    </a:cubicBezTo>
                    <a:cubicBezTo>
                      <a:pt x="785" y="2428"/>
                      <a:pt x="621" y="2501"/>
                      <a:pt x="457" y="2519"/>
                    </a:cubicBezTo>
                    <a:cubicBezTo>
                      <a:pt x="0" y="2464"/>
                      <a:pt x="0" y="1497"/>
                      <a:pt x="0" y="949"/>
                    </a:cubicBezTo>
                    <a:cubicBezTo>
                      <a:pt x="0" y="639"/>
                      <a:pt x="37" y="18"/>
                      <a:pt x="329" y="0"/>
                    </a:cubicBezTo>
                    <a:cubicBezTo>
                      <a:pt x="749" y="0"/>
                      <a:pt x="712" y="876"/>
                      <a:pt x="749" y="12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3"/>
              <p:cNvSpPr/>
              <p:nvPr/>
            </p:nvSpPr>
            <p:spPr>
              <a:xfrm>
                <a:off x="3500616" y="1122306"/>
                <a:ext cx="126810" cy="106105"/>
              </a:xfrm>
              <a:custGeom>
                <a:avLst/>
                <a:gdLst/>
                <a:ahLst/>
                <a:cxnLst/>
                <a:rect l="l" t="t" r="r" b="b"/>
                <a:pathLst>
                  <a:path w="2903" h="2429" extrusionOk="0">
                    <a:moveTo>
                      <a:pt x="621" y="1406"/>
                    </a:moveTo>
                    <a:cubicBezTo>
                      <a:pt x="895" y="1223"/>
                      <a:pt x="1187" y="931"/>
                      <a:pt x="1534" y="676"/>
                    </a:cubicBezTo>
                    <a:cubicBezTo>
                      <a:pt x="1881" y="420"/>
                      <a:pt x="2209" y="128"/>
                      <a:pt x="2574" y="19"/>
                    </a:cubicBezTo>
                    <a:cubicBezTo>
                      <a:pt x="2702" y="0"/>
                      <a:pt x="2830" y="92"/>
                      <a:pt x="2866" y="219"/>
                    </a:cubicBezTo>
                    <a:cubicBezTo>
                      <a:pt x="2903" y="457"/>
                      <a:pt x="2465" y="785"/>
                      <a:pt x="2373" y="877"/>
                    </a:cubicBezTo>
                    <a:cubicBezTo>
                      <a:pt x="1990" y="1242"/>
                      <a:pt x="1570" y="1570"/>
                      <a:pt x="1150" y="1899"/>
                    </a:cubicBezTo>
                    <a:cubicBezTo>
                      <a:pt x="877" y="2100"/>
                      <a:pt x="365" y="2428"/>
                      <a:pt x="128" y="2008"/>
                    </a:cubicBezTo>
                    <a:cubicBezTo>
                      <a:pt x="0" y="1789"/>
                      <a:pt x="37" y="1260"/>
                      <a:pt x="73" y="895"/>
                    </a:cubicBezTo>
                    <a:cubicBezTo>
                      <a:pt x="110" y="548"/>
                      <a:pt x="219" y="219"/>
                      <a:pt x="457" y="292"/>
                    </a:cubicBezTo>
                    <a:cubicBezTo>
                      <a:pt x="712" y="365"/>
                      <a:pt x="603" y="1041"/>
                      <a:pt x="621" y="14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3"/>
              <p:cNvSpPr/>
              <p:nvPr/>
            </p:nvSpPr>
            <p:spPr>
              <a:xfrm>
                <a:off x="3293258" y="1576029"/>
                <a:ext cx="126068" cy="106105"/>
              </a:xfrm>
              <a:custGeom>
                <a:avLst/>
                <a:gdLst/>
                <a:ahLst/>
                <a:cxnLst/>
                <a:rect l="l" t="t" r="r" b="b"/>
                <a:pathLst>
                  <a:path w="2886" h="2429" extrusionOk="0">
                    <a:moveTo>
                      <a:pt x="603" y="1406"/>
                    </a:moveTo>
                    <a:cubicBezTo>
                      <a:pt x="877" y="1224"/>
                      <a:pt x="1188" y="913"/>
                      <a:pt x="1516" y="676"/>
                    </a:cubicBezTo>
                    <a:cubicBezTo>
                      <a:pt x="1863" y="420"/>
                      <a:pt x="2192" y="110"/>
                      <a:pt x="2557" y="19"/>
                    </a:cubicBezTo>
                    <a:cubicBezTo>
                      <a:pt x="2684" y="0"/>
                      <a:pt x="2812" y="73"/>
                      <a:pt x="2867" y="220"/>
                    </a:cubicBezTo>
                    <a:cubicBezTo>
                      <a:pt x="2885" y="457"/>
                      <a:pt x="2465" y="785"/>
                      <a:pt x="2374" y="858"/>
                    </a:cubicBezTo>
                    <a:cubicBezTo>
                      <a:pt x="1973" y="1224"/>
                      <a:pt x="1571" y="1570"/>
                      <a:pt x="1133" y="1899"/>
                    </a:cubicBezTo>
                    <a:cubicBezTo>
                      <a:pt x="859" y="2100"/>
                      <a:pt x="366" y="2428"/>
                      <a:pt x="129" y="2009"/>
                    </a:cubicBezTo>
                    <a:cubicBezTo>
                      <a:pt x="1" y="1771"/>
                      <a:pt x="19" y="1260"/>
                      <a:pt x="74" y="895"/>
                    </a:cubicBezTo>
                    <a:cubicBezTo>
                      <a:pt x="110" y="548"/>
                      <a:pt x="202" y="220"/>
                      <a:pt x="457" y="293"/>
                    </a:cubicBezTo>
                    <a:cubicBezTo>
                      <a:pt x="713" y="384"/>
                      <a:pt x="603" y="1041"/>
                      <a:pt x="603" y="14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a:off x="3350700" y="1440484"/>
                <a:ext cx="110866" cy="104489"/>
              </a:xfrm>
              <a:custGeom>
                <a:avLst/>
                <a:gdLst/>
                <a:ahLst/>
                <a:cxnLst/>
                <a:rect l="l" t="t" r="r" b="b"/>
                <a:pathLst>
                  <a:path w="2538" h="2392" extrusionOk="0">
                    <a:moveTo>
                      <a:pt x="1716" y="0"/>
                    </a:moveTo>
                    <a:cubicBezTo>
                      <a:pt x="1534" y="0"/>
                      <a:pt x="1406" y="256"/>
                      <a:pt x="1278" y="511"/>
                    </a:cubicBezTo>
                    <a:lnTo>
                      <a:pt x="1223" y="621"/>
                    </a:lnTo>
                    <a:cubicBezTo>
                      <a:pt x="1187" y="676"/>
                      <a:pt x="1150" y="749"/>
                      <a:pt x="1114" y="822"/>
                    </a:cubicBezTo>
                    <a:lnTo>
                      <a:pt x="1041" y="785"/>
                    </a:lnTo>
                    <a:lnTo>
                      <a:pt x="895" y="730"/>
                    </a:lnTo>
                    <a:cubicBezTo>
                      <a:pt x="712" y="657"/>
                      <a:pt x="530" y="603"/>
                      <a:pt x="329" y="584"/>
                    </a:cubicBezTo>
                    <a:cubicBezTo>
                      <a:pt x="128" y="584"/>
                      <a:pt x="73" y="676"/>
                      <a:pt x="55" y="749"/>
                    </a:cubicBezTo>
                    <a:cubicBezTo>
                      <a:pt x="0" y="986"/>
                      <a:pt x="365" y="1205"/>
                      <a:pt x="840" y="1406"/>
                    </a:cubicBezTo>
                    <a:cubicBezTo>
                      <a:pt x="822" y="1461"/>
                      <a:pt x="804" y="1497"/>
                      <a:pt x="785" y="1552"/>
                    </a:cubicBezTo>
                    <a:cubicBezTo>
                      <a:pt x="658" y="1826"/>
                      <a:pt x="548" y="2118"/>
                      <a:pt x="621" y="2282"/>
                    </a:cubicBezTo>
                    <a:cubicBezTo>
                      <a:pt x="639" y="2337"/>
                      <a:pt x="694" y="2373"/>
                      <a:pt x="767" y="2392"/>
                    </a:cubicBezTo>
                    <a:lnTo>
                      <a:pt x="804" y="2392"/>
                    </a:lnTo>
                    <a:cubicBezTo>
                      <a:pt x="1023" y="2392"/>
                      <a:pt x="1242" y="2045"/>
                      <a:pt x="1461" y="1625"/>
                    </a:cubicBezTo>
                    <a:cubicBezTo>
                      <a:pt x="1607" y="1661"/>
                      <a:pt x="1753" y="1698"/>
                      <a:pt x="1881" y="1734"/>
                    </a:cubicBezTo>
                    <a:cubicBezTo>
                      <a:pt x="1972" y="1771"/>
                      <a:pt x="2081" y="1789"/>
                      <a:pt x="2191" y="1807"/>
                    </a:cubicBezTo>
                    <a:cubicBezTo>
                      <a:pt x="2392" y="1807"/>
                      <a:pt x="2465" y="1716"/>
                      <a:pt x="2501" y="1643"/>
                    </a:cubicBezTo>
                    <a:cubicBezTo>
                      <a:pt x="2538" y="1424"/>
                      <a:pt x="2246" y="1296"/>
                      <a:pt x="1972" y="1168"/>
                    </a:cubicBezTo>
                    <a:lnTo>
                      <a:pt x="1862" y="1132"/>
                    </a:lnTo>
                    <a:cubicBezTo>
                      <a:pt x="1808" y="1095"/>
                      <a:pt x="1753" y="1077"/>
                      <a:pt x="1698" y="1041"/>
                    </a:cubicBezTo>
                    <a:cubicBezTo>
                      <a:pt x="1753" y="895"/>
                      <a:pt x="1808" y="749"/>
                      <a:pt x="1844" y="621"/>
                    </a:cubicBezTo>
                    <a:cubicBezTo>
                      <a:pt x="1899" y="493"/>
                      <a:pt x="2027" y="91"/>
                      <a:pt x="17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3"/>
              <p:cNvSpPr/>
              <p:nvPr/>
            </p:nvSpPr>
            <p:spPr>
              <a:xfrm>
                <a:off x="3698364" y="1017032"/>
                <a:ext cx="429879" cy="256023"/>
              </a:xfrm>
              <a:custGeom>
                <a:avLst/>
                <a:gdLst/>
                <a:ahLst/>
                <a:cxnLst/>
                <a:rect l="l" t="t" r="r" b="b"/>
                <a:pathLst>
                  <a:path w="9841" h="5861" extrusionOk="0">
                    <a:moveTo>
                      <a:pt x="475" y="1"/>
                    </a:moveTo>
                    <a:lnTo>
                      <a:pt x="1" y="986"/>
                    </a:lnTo>
                    <a:cubicBezTo>
                      <a:pt x="201" y="1096"/>
                      <a:pt x="402" y="1187"/>
                      <a:pt x="585" y="1279"/>
                    </a:cubicBezTo>
                    <a:cubicBezTo>
                      <a:pt x="3195" y="2556"/>
                      <a:pt x="5696" y="4017"/>
                      <a:pt x="8215" y="5313"/>
                    </a:cubicBezTo>
                    <a:cubicBezTo>
                      <a:pt x="8544" y="5477"/>
                      <a:pt x="8946" y="5714"/>
                      <a:pt x="9274" y="5861"/>
                    </a:cubicBezTo>
                    <a:cubicBezTo>
                      <a:pt x="9438" y="5550"/>
                      <a:pt x="9621" y="5240"/>
                      <a:pt x="9767" y="4893"/>
                    </a:cubicBezTo>
                    <a:cubicBezTo>
                      <a:pt x="9804" y="4856"/>
                      <a:pt x="9822" y="4802"/>
                      <a:pt x="9840" y="4747"/>
                    </a:cubicBezTo>
                    <a:cubicBezTo>
                      <a:pt x="9493" y="4546"/>
                      <a:pt x="9128" y="4364"/>
                      <a:pt x="8781" y="4199"/>
                    </a:cubicBezTo>
                    <a:cubicBezTo>
                      <a:pt x="7193" y="3341"/>
                      <a:pt x="5787" y="2593"/>
                      <a:pt x="4163" y="1790"/>
                    </a:cubicBezTo>
                    <a:cubicBezTo>
                      <a:pt x="3177" y="1297"/>
                      <a:pt x="2155" y="840"/>
                      <a:pt x="1096" y="311"/>
                    </a:cubicBez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3"/>
              <p:cNvSpPr/>
              <p:nvPr/>
            </p:nvSpPr>
            <p:spPr>
              <a:xfrm>
                <a:off x="3646513" y="1121519"/>
                <a:ext cx="427477" cy="253621"/>
              </a:xfrm>
              <a:custGeom>
                <a:avLst/>
                <a:gdLst/>
                <a:ahLst/>
                <a:cxnLst/>
                <a:rect l="l" t="t" r="r" b="b"/>
                <a:pathLst>
                  <a:path w="9786" h="5806" extrusionOk="0">
                    <a:moveTo>
                      <a:pt x="494" y="0"/>
                    </a:moveTo>
                    <a:lnTo>
                      <a:pt x="1" y="986"/>
                    </a:lnTo>
                    <a:lnTo>
                      <a:pt x="220" y="1095"/>
                    </a:lnTo>
                    <a:cubicBezTo>
                      <a:pt x="2812" y="2373"/>
                      <a:pt x="5313" y="3815"/>
                      <a:pt x="7832" y="5130"/>
                    </a:cubicBezTo>
                    <a:cubicBezTo>
                      <a:pt x="8325" y="5385"/>
                      <a:pt x="8982" y="5787"/>
                      <a:pt x="9293" y="5805"/>
                    </a:cubicBezTo>
                    <a:cubicBezTo>
                      <a:pt x="9457" y="5458"/>
                      <a:pt x="9621" y="5093"/>
                      <a:pt x="9786" y="4728"/>
                    </a:cubicBezTo>
                    <a:cubicBezTo>
                      <a:pt x="9366" y="4454"/>
                      <a:pt x="8873" y="4235"/>
                      <a:pt x="8417" y="3998"/>
                    </a:cubicBezTo>
                    <a:cubicBezTo>
                      <a:pt x="6828" y="3158"/>
                      <a:pt x="5404" y="2410"/>
                      <a:pt x="3780" y="1588"/>
                    </a:cubicBezTo>
                    <a:cubicBezTo>
                      <a:pt x="2794" y="1114"/>
                      <a:pt x="1790" y="639"/>
                      <a:pt x="713" y="110"/>
                    </a:cubicBezTo>
                    <a:lnTo>
                      <a:pt x="4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3"/>
              <p:cNvSpPr/>
              <p:nvPr/>
            </p:nvSpPr>
            <p:spPr>
              <a:xfrm>
                <a:off x="3596279" y="1223560"/>
                <a:ext cx="428263" cy="253621"/>
              </a:xfrm>
              <a:custGeom>
                <a:avLst/>
                <a:gdLst/>
                <a:ahLst/>
                <a:cxnLst/>
                <a:rect l="l" t="t" r="r" b="b"/>
                <a:pathLst>
                  <a:path w="9804" h="5806" extrusionOk="0">
                    <a:moveTo>
                      <a:pt x="494" y="1"/>
                    </a:moveTo>
                    <a:lnTo>
                      <a:pt x="1" y="968"/>
                    </a:lnTo>
                    <a:cubicBezTo>
                      <a:pt x="293" y="1114"/>
                      <a:pt x="567" y="1260"/>
                      <a:pt x="822" y="1388"/>
                    </a:cubicBezTo>
                    <a:cubicBezTo>
                      <a:pt x="3415" y="2648"/>
                      <a:pt x="5934" y="4108"/>
                      <a:pt x="8435" y="5404"/>
                    </a:cubicBezTo>
                    <a:cubicBezTo>
                      <a:pt x="8672" y="5532"/>
                      <a:pt x="8909" y="5678"/>
                      <a:pt x="9165" y="5806"/>
                    </a:cubicBezTo>
                    <a:cubicBezTo>
                      <a:pt x="9384" y="5441"/>
                      <a:pt x="9585" y="5057"/>
                      <a:pt x="9804" y="4692"/>
                    </a:cubicBezTo>
                    <a:cubicBezTo>
                      <a:pt x="9530" y="4546"/>
                      <a:pt x="9274" y="4418"/>
                      <a:pt x="9019" y="4291"/>
                    </a:cubicBezTo>
                    <a:cubicBezTo>
                      <a:pt x="7431" y="3451"/>
                      <a:pt x="6007" y="2684"/>
                      <a:pt x="4382" y="1881"/>
                    </a:cubicBezTo>
                    <a:cubicBezTo>
                      <a:pt x="3396" y="1406"/>
                      <a:pt x="2374" y="932"/>
                      <a:pt x="1315" y="402"/>
                    </a:cubicBezTo>
                    <a:cubicBezTo>
                      <a:pt x="1060" y="275"/>
                      <a:pt x="804" y="147"/>
                      <a:pt x="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3"/>
              <p:cNvSpPr/>
              <p:nvPr/>
            </p:nvSpPr>
            <p:spPr>
              <a:xfrm>
                <a:off x="3545259" y="1327217"/>
                <a:ext cx="420269" cy="249645"/>
              </a:xfrm>
              <a:custGeom>
                <a:avLst/>
                <a:gdLst/>
                <a:ahLst/>
                <a:cxnLst/>
                <a:rect l="l" t="t" r="r" b="b"/>
                <a:pathLst>
                  <a:path w="9621" h="5715" extrusionOk="0">
                    <a:moveTo>
                      <a:pt x="493" y="1"/>
                    </a:moveTo>
                    <a:lnTo>
                      <a:pt x="1" y="1005"/>
                    </a:lnTo>
                    <a:lnTo>
                      <a:pt x="420" y="1224"/>
                    </a:lnTo>
                    <a:cubicBezTo>
                      <a:pt x="3031" y="2484"/>
                      <a:pt x="5532" y="3944"/>
                      <a:pt x="8051" y="5240"/>
                    </a:cubicBezTo>
                    <a:cubicBezTo>
                      <a:pt x="8325" y="5386"/>
                      <a:pt x="8653" y="5587"/>
                      <a:pt x="8946" y="5715"/>
                    </a:cubicBezTo>
                    <a:lnTo>
                      <a:pt x="9621" y="4638"/>
                    </a:lnTo>
                    <a:cubicBezTo>
                      <a:pt x="9292" y="4455"/>
                      <a:pt x="8946" y="4291"/>
                      <a:pt x="8617" y="4127"/>
                    </a:cubicBezTo>
                    <a:cubicBezTo>
                      <a:pt x="7047" y="3269"/>
                      <a:pt x="5623" y="2520"/>
                      <a:pt x="3998" y="1717"/>
                    </a:cubicBezTo>
                    <a:cubicBezTo>
                      <a:pt x="3013" y="1224"/>
                      <a:pt x="1990" y="768"/>
                      <a:pt x="932" y="238"/>
                    </a:cubicBezTo>
                    <a:lnTo>
                      <a:pt x="4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3"/>
              <p:cNvSpPr/>
              <p:nvPr/>
            </p:nvSpPr>
            <p:spPr>
              <a:xfrm>
                <a:off x="3499830" y="1421308"/>
                <a:ext cx="425031" cy="253664"/>
              </a:xfrm>
              <a:custGeom>
                <a:avLst/>
                <a:gdLst/>
                <a:ahLst/>
                <a:cxnLst/>
                <a:rect l="l" t="t" r="r" b="b"/>
                <a:pathLst>
                  <a:path w="9730" h="5807" extrusionOk="0">
                    <a:moveTo>
                      <a:pt x="475" y="1"/>
                    </a:moveTo>
                    <a:lnTo>
                      <a:pt x="0" y="987"/>
                    </a:lnTo>
                    <a:lnTo>
                      <a:pt x="475" y="1224"/>
                    </a:lnTo>
                    <a:cubicBezTo>
                      <a:pt x="3067" y="2502"/>
                      <a:pt x="5586" y="3944"/>
                      <a:pt x="8087" y="5258"/>
                    </a:cubicBezTo>
                    <a:cubicBezTo>
                      <a:pt x="8434" y="5423"/>
                      <a:pt x="8835" y="5660"/>
                      <a:pt x="9146" y="5806"/>
                    </a:cubicBezTo>
                    <a:cubicBezTo>
                      <a:pt x="9328" y="5477"/>
                      <a:pt x="9511" y="5167"/>
                      <a:pt x="9657" y="4839"/>
                    </a:cubicBezTo>
                    <a:cubicBezTo>
                      <a:pt x="9693" y="4784"/>
                      <a:pt x="9712" y="4729"/>
                      <a:pt x="9730" y="4674"/>
                    </a:cubicBezTo>
                    <a:cubicBezTo>
                      <a:pt x="9383" y="4492"/>
                      <a:pt x="9018" y="4309"/>
                      <a:pt x="8671" y="4127"/>
                    </a:cubicBezTo>
                    <a:cubicBezTo>
                      <a:pt x="7083" y="3287"/>
                      <a:pt x="5659" y="2538"/>
                      <a:pt x="4034" y="1717"/>
                    </a:cubicBezTo>
                    <a:cubicBezTo>
                      <a:pt x="3049" y="1242"/>
                      <a:pt x="2045" y="768"/>
                      <a:pt x="986" y="238"/>
                    </a:cubicBez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3"/>
              <p:cNvSpPr/>
              <p:nvPr/>
            </p:nvSpPr>
            <p:spPr>
              <a:xfrm>
                <a:off x="3447979" y="1525795"/>
                <a:ext cx="422672" cy="251218"/>
              </a:xfrm>
              <a:custGeom>
                <a:avLst/>
                <a:gdLst/>
                <a:ahLst/>
                <a:cxnLst/>
                <a:rect l="l" t="t" r="r" b="b"/>
                <a:pathLst>
                  <a:path w="9676" h="5751" extrusionOk="0">
                    <a:moveTo>
                      <a:pt x="493" y="0"/>
                    </a:moveTo>
                    <a:lnTo>
                      <a:pt x="0" y="986"/>
                    </a:lnTo>
                    <a:lnTo>
                      <a:pt x="92" y="1041"/>
                    </a:lnTo>
                    <a:cubicBezTo>
                      <a:pt x="2702" y="2301"/>
                      <a:pt x="5221" y="3761"/>
                      <a:pt x="7722" y="5057"/>
                    </a:cubicBezTo>
                    <a:cubicBezTo>
                      <a:pt x="8215" y="5313"/>
                      <a:pt x="8872" y="5714"/>
                      <a:pt x="9183" y="5751"/>
                    </a:cubicBezTo>
                    <a:cubicBezTo>
                      <a:pt x="9347" y="5386"/>
                      <a:pt x="9511" y="5039"/>
                      <a:pt x="9676" y="4674"/>
                    </a:cubicBezTo>
                    <a:cubicBezTo>
                      <a:pt x="9256" y="4400"/>
                      <a:pt x="8763" y="4181"/>
                      <a:pt x="8307" y="3943"/>
                    </a:cubicBezTo>
                    <a:cubicBezTo>
                      <a:pt x="6718" y="3085"/>
                      <a:pt x="5294" y="2337"/>
                      <a:pt x="3670" y="1534"/>
                    </a:cubicBezTo>
                    <a:cubicBezTo>
                      <a:pt x="2684" y="1041"/>
                      <a:pt x="1662" y="585"/>
                      <a:pt x="603" y="55"/>
                    </a:cubicBezTo>
                    <a:lnTo>
                      <a:pt x="4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3"/>
              <p:cNvSpPr/>
              <p:nvPr/>
            </p:nvSpPr>
            <p:spPr>
              <a:xfrm>
                <a:off x="3398531" y="1627050"/>
                <a:ext cx="422672" cy="251262"/>
              </a:xfrm>
              <a:custGeom>
                <a:avLst/>
                <a:gdLst/>
                <a:ahLst/>
                <a:cxnLst/>
                <a:rect l="l" t="t" r="r" b="b"/>
                <a:pathLst>
                  <a:path w="9676" h="5752" extrusionOk="0">
                    <a:moveTo>
                      <a:pt x="475" y="1"/>
                    </a:moveTo>
                    <a:lnTo>
                      <a:pt x="1" y="987"/>
                    </a:lnTo>
                    <a:cubicBezTo>
                      <a:pt x="238" y="1114"/>
                      <a:pt x="475" y="1224"/>
                      <a:pt x="694" y="1333"/>
                    </a:cubicBezTo>
                    <a:cubicBezTo>
                      <a:pt x="3287" y="2611"/>
                      <a:pt x="5787" y="4072"/>
                      <a:pt x="8307" y="5368"/>
                    </a:cubicBezTo>
                    <a:cubicBezTo>
                      <a:pt x="8544" y="5477"/>
                      <a:pt x="8800" y="5623"/>
                      <a:pt x="9037" y="5751"/>
                    </a:cubicBezTo>
                    <a:cubicBezTo>
                      <a:pt x="9256" y="5386"/>
                      <a:pt x="9475" y="5021"/>
                      <a:pt x="9676" y="4638"/>
                    </a:cubicBezTo>
                    <a:cubicBezTo>
                      <a:pt x="9420" y="4510"/>
                      <a:pt x="9146" y="4382"/>
                      <a:pt x="8891" y="4254"/>
                    </a:cubicBezTo>
                    <a:cubicBezTo>
                      <a:pt x="7303" y="3396"/>
                      <a:pt x="5879" y="2648"/>
                      <a:pt x="4254" y="1845"/>
                    </a:cubicBezTo>
                    <a:cubicBezTo>
                      <a:pt x="3268" y="1352"/>
                      <a:pt x="2264" y="895"/>
                      <a:pt x="1187" y="366"/>
                    </a:cubicBezTo>
                    <a:cubicBezTo>
                      <a:pt x="968" y="238"/>
                      <a:pt x="731" y="129"/>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3"/>
              <p:cNvSpPr/>
              <p:nvPr/>
            </p:nvSpPr>
            <p:spPr>
              <a:xfrm>
                <a:off x="3346725" y="1731537"/>
                <a:ext cx="415464" cy="247243"/>
              </a:xfrm>
              <a:custGeom>
                <a:avLst/>
                <a:gdLst/>
                <a:ahLst/>
                <a:cxnLst/>
                <a:rect l="l" t="t" r="r" b="b"/>
                <a:pathLst>
                  <a:path w="9511" h="5660" extrusionOk="0">
                    <a:moveTo>
                      <a:pt x="493" y="0"/>
                    </a:moveTo>
                    <a:lnTo>
                      <a:pt x="0" y="1004"/>
                    </a:lnTo>
                    <a:lnTo>
                      <a:pt x="310" y="1150"/>
                    </a:lnTo>
                    <a:cubicBezTo>
                      <a:pt x="2921" y="2428"/>
                      <a:pt x="5422" y="3870"/>
                      <a:pt x="7941" y="5185"/>
                    </a:cubicBezTo>
                    <a:cubicBezTo>
                      <a:pt x="8215" y="5331"/>
                      <a:pt x="8543" y="5513"/>
                      <a:pt x="8836" y="5659"/>
                    </a:cubicBezTo>
                    <a:lnTo>
                      <a:pt x="9511" y="4564"/>
                    </a:lnTo>
                    <a:cubicBezTo>
                      <a:pt x="9182" y="4400"/>
                      <a:pt x="8836" y="4235"/>
                      <a:pt x="8507" y="4053"/>
                    </a:cubicBezTo>
                    <a:cubicBezTo>
                      <a:pt x="6919" y="3213"/>
                      <a:pt x="5513" y="2465"/>
                      <a:pt x="3888" y="1661"/>
                    </a:cubicBezTo>
                    <a:cubicBezTo>
                      <a:pt x="2903" y="1169"/>
                      <a:pt x="1880" y="712"/>
                      <a:pt x="822" y="164"/>
                    </a:cubicBezTo>
                    <a:lnTo>
                      <a:pt x="4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3"/>
              <p:cNvSpPr/>
              <p:nvPr/>
            </p:nvSpPr>
            <p:spPr>
              <a:xfrm>
                <a:off x="3114643" y="2036917"/>
                <a:ext cx="50279" cy="90161"/>
              </a:xfrm>
              <a:custGeom>
                <a:avLst/>
                <a:gdLst/>
                <a:ahLst/>
                <a:cxnLst/>
                <a:rect l="l" t="t" r="r" b="b"/>
                <a:pathLst>
                  <a:path w="1151" h="2064" extrusionOk="0">
                    <a:moveTo>
                      <a:pt x="1" y="1"/>
                    </a:moveTo>
                    <a:lnTo>
                      <a:pt x="256" y="1005"/>
                    </a:lnTo>
                    <a:cubicBezTo>
                      <a:pt x="329" y="1297"/>
                      <a:pt x="402" y="1589"/>
                      <a:pt x="457" y="1826"/>
                    </a:cubicBezTo>
                    <a:cubicBezTo>
                      <a:pt x="494" y="1899"/>
                      <a:pt x="512" y="2027"/>
                      <a:pt x="603" y="2064"/>
                    </a:cubicBezTo>
                    <a:lnTo>
                      <a:pt x="622" y="2064"/>
                    </a:lnTo>
                    <a:cubicBezTo>
                      <a:pt x="822" y="1461"/>
                      <a:pt x="950" y="804"/>
                      <a:pt x="1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3"/>
              <p:cNvSpPr/>
              <p:nvPr/>
            </p:nvSpPr>
            <p:spPr>
              <a:xfrm>
                <a:off x="3089919" y="1912554"/>
                <a:ext cx="98155" cy="125238"/>
              </a:xfrm>
              <a:custGeom>
                <a:avLst/>
                <a:gdLst/>
                <a:ahLst/>
                <a:cxnLst/>
                <a:rect l="l" t="t" r="r" b="b"/>
                <a:pathLst>
                  <a:path w="2247" h="2867" extrusionOk="0">
                    <a:moveTo>
                      <a:pt x="1114" y="0"/>
                    </a:moveTo>
                    <a:cubicBezTo>
                      <a:pt x="968" y="0"/>
                      <a:pt x="804" y="0"/>
                      <a:pt x="658" y="18"/>
                    </a:cubicBezTo>
                    <a:cubicBezTo>
                      <a:pt x="494" y="18"/>
                      <a:pt x="330" y="55"/>
                      <a:pt x="183" y="110"/>
                    </a:cubicBezTo>
                    <a:cubicBezTo>
                      <a:pt x="74" y="256"/>
                      <a:pt x="1" y="438"/>
                      <a:pt x="1" y="639"/>
                    </a:cubicBezTo>
                    <a:cubicBezTo>
                      <a:pt x="37" y="822"/>
                      <a:pt x="92" y="1004"/>
                      <a:pt x="147" y="1168"/>
                    </a:cubicBezTo>
                    <a:cubicBezTo>
                      <a:pt x="293" y="1734"/>
                      <a:pt x="439" y="2300"/>
                      <a:pt x="585" y="2866"/>
                    </a:cubicBezTo>
                    <a:lnTo>
                      <a:pt x="1717" y="2848"/>
                    </a:lnTo>
                    <a:cubicBezTo>
                      <a:pt x="1717" y="2830"/>
                      <a:pt x="1735" y="2793"/>
                      <a:pt x="1735" y="2757"/>
                    </a:cubicBezTo>
                    <a:cubicBezTo>
                      <a:pt x="1863" y="2264"/>
                      <a:pt x="2009" y="1753"/>
                      <a:pt x="2137" y="1241"/>
                    </a:cubicBezTo>
                    <a:cubicBezTo>
                      <a:pt x="2192" y="1059"/>
                      <a:pt x="2228" y="895"/>
                      <a:pt x="2246" y="712"/>
                    </a:cubicBezTo>
                    <a:cubicBezTo>
                      <a:pt x="2173" y="511"/>
                      <a:pt x="2045" y="310"/>
                      <a:pt x="1918" y="146"/>
                    </a:cubicBezTo>
                    <a:cubicBezTo>
                      <a:pt x="1772" y="18"/>
                      <a:pt x="135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3"/>
              <p:cNvSpPr/>
              <p:nvPr/>
            </p:nvSpPr>
            <p:spPr>
              <a:xfrm>
                <a:off x="3089133" y="1313676"/>
                <a:ext cx="113269" cy="630819"/>
              </a:xfrm>
              <a:custGeom>
                <a:avLst/>
                <a:gdLst/>
                <a:ahLst/>
                <a:cxnLst/>
                <a:rect l="l" t="t" r="r" b="b"/>
                <a:pathLst>
                  <a:path w="2593" h="14441" extrusionOk="0">
                    <a:moveTo>
                      <a:pt x="1863" y="14002"/>
                    </a:moveTo>
                    <a:cubicBezTo>
                      <a:pt x="1735" y="14130"/>
                      <a:pt x="1607" y="14239"/>
                      <a:pt x="1461" y="14331"/>
                    </a:cubicBezTo>
                    <a:cubicBezTo>
                      <a:pt x="1352" y="14203"/>
                      <a:pt x="1242" y="14057"/>
                      <a:pt x="1151" y="13911"/>
                    </a:cubicBezTo>
                    <a:cubicBezTo>
                      <a:pt x="1023" y="13966"/>
                      <a:pt x="950" y="14203"/>
                      <a:pt x="767" y="14294"/>
                    </a:cubicBezTo>
                    <a:cubicBezTo>
                      <a:pt x="658" y="14166"/>
                      <a:pt x="548" y="14057"/>
                      <a:pt x="439" y="13929"/>
                    </a:cubicBezTo>
                    <a:cubicBezTo>
                      <a:pt x="274" y="14039"/>
                      <a:pt x="238" y="14294"/>
                      <a:pt x="55" y="14349"/>
                    </a:cubicBezTo>
                    <a:cubicBezTo>
                      <a:pt x="1" y="14057"/>
                      <a:pt x="1" y="13747"/>
                      <a:pt x="37" y="13455"/>
                    </a:cubicBezTo>
                    <a:cubicBezTo>
                      <a:pt x="165" y="9000"/>
                      <a:pt x="238" y="4473"/>
                      <a:pt x="384" y="1"/>
                    </a:cubicBezTo>
                    <a:cubicBezTo>
                      <a:pt x="1132" y="1"/>
                      <a:pt x="1844" y="19"/>
                      <a:pt x="2556" y="55"/>
                    </a:cubicBezTo>
                    <a:cubicBezTo>
                      <a:pt x="2593" y="183"/>
                      <a:pt x="2593" y="329"/>
                      <a:pt x="2575" y="475"/>
                    </a:cubicBezTo>
                    <a:cubicBezTo>
                      <a:pt x="2465" y="4747"/>
                      <a:pt x="2392" y="9146"/>
                      <a:pt x="2283" y="13455"/>
                    </a:cubicBezTo>
                    <a:cubicBezTo>
                      <a:pt x="2283" y="13783"/>
                      <a:pt x="2283" y="14112"/>
                      <a:pt x="2246" y="14422"/>
                    </a:cubicBezTo>
                    <a:cubicBezTo>
                      <a:pt x="2082" y="14440"/>
                      <a:pt x="1990" y="14130"/>
                      <a:pt x="1863" y="140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3"/>
              <p:cNvSpPr/>
              <p:nvPr/>
            </p:nvSpPr>
            <p:spPr>
              <a:xfrm>
                <a:off x="3106693" y="1247498"/>
                <a:ext cx="98111" cy="75789"/>
              </a:xfrm>
              <a:custGeom>
                <a:avLst/>
                <a:gdLst/>
                <a:ahLst/>
                <a:cxnLst/>
                <a:rect l="l" t="t" r="r" b="b"/>
                <a:pathLst>
                  <a:path w="2246" h="1735" extrusionOk="0">
                    <a:moveTo>
                      <a:pt x="2173" y="1607"/>
                    </a:moveTo>
                    <a:cubicBezTo>
                      <a:pt x="1369" y="1735"/>
                      <a:pt x="730" y="1570"/>
                      <a:pt x="19" y="1534"/>
                    </a:cubicBezTo>
                    <a:cubicBezTo>
                      <a:pt x="0" y="1096"/>
                      <a:pt x="219" y="694"/>
                      <a:pt x="584" y="457"/>
                    </a:cubicBezTo>
                    <a:cubicBezTo>
                      <a:pt x="1388" y="0"/>
                      <a:pt x="2246" y="658"/>
                      <a:pt x="2173" y="16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3"/>
              <p:cNvSpPr/>
              <p:nvPr/>
            </p:nvSpPr>
            <p:spPr>
              <a:xfrm>
                <a:off x="3094724" y="1312890"/>
                <a:ext cx="115671" cy="97325"/>
              </a:xfrm>
              <a:custGeom>
                <a:avLst/>
                <a:gdLst/>
                <a:ahLst/>
                <a:cxnLst/>
                <a:rect l="l" t="t" r="r" b="b"/>
                <a:pathLst>
                  <a:path w="2648" h="2228" extrusionOk="0">
                    <a:moveTo>
                      <a:pt x="183" y="2191"/>
                    </a:moveTo>
                    <a:cubicBezTo>
                      <a:pt x="201" y="1990"/>
                      <a:pt x="165" y="1808"/>
                      <a:pt x="73" y="1643"/>
                    </a:cubicBezTo>
                    <a:cubicBezTo>
                      <a:pt x="73" y="1552"/>
                      <a:pt x="146" y="1479"/>
                      <a:pt x="183" y="1388"/>
                    </a:cubicBezTo>
                    <a:cubicBezTo>
                      <a:pt x="0" y="1169"/>
                      <a:pt x="201" y="1004"/>
                      <a:pt x="201" y="840"/>
                    </a:cubicBezTo>
                    <a:cubicBezTo>
                      <a:pt x="201" y="767"/>
                      <a:pt x="146" y="694"/>
                      <a:pt x="146" y="639"/>
                    </a:cubicBezTo>
                    <a:cubicBezTo>
                      <a:pt x="146" y="511"/>
                      <a:pt x="220" y="457"/>
                      <a:pt x="238" y="329"/>
                    </a:cubicBezTo>
                    <a:cubicBezTo>
                      <a:pt x="256" y="219"/>
                      <a:pt x="183" y="146"/>
                      <a:pt x="238" y="55"/>
                    </a:cubicBezTo>
                    <a:cubicBezTo>
                      <a:pt x="603" y="0"/>
                      <a:pt x="986" y="0"/>
                      <a:pt x="1370" y="55"/>
                    </a:cubicBezTo>
                    <a:cubicBezTo>
                      <a:pt x="1735" y="55"/>
                      <a:pt x="2100" y="73"/>
                      <a:pt x="2483" y="110"/>
                    </a:cubicBezTo>
                    <a:cubicBezTo>
                      <a:pt x="2647" y="329"/>
                      <a:pt x="2501" y="566"/>
                      <a:pt x="2501" y="767"/>
                    </a:cubicBezTo>
                    <a:cubicBezTo>
                      <a:pt x="2501" y="895"/>
                      <a:pt x="2556" y="1004"/>
                      <a:pt x="2556" y="1132"/>
                    </a:cubicBezTo>
                    <a:cubicBezTo>
                      <a:pt x="2556" y="1315"/>
                      <a:pt x="2392" y="1479"/>
                      <a:pt x="2556" y="1771"/>
                    </a:cubicBezTo>
                    <a:cubicBezTo>
                      <a:pt x="2520" y="1917"/>
                      <a:pt x="2374" y="2008"/>
                      <a:pt x="2410" y="2191"/>
                    </a:cubicBezTo>
                    <a:cubicBezTo>
                      <a:pt x="2392" y="2209"/>
                      <a:pt x="2374" y="2227"/>
                      <a:pt x="2374" y="2209"/>
                    </a:cubicBezTo>
                    <a:cubicBezTo>
                      <a:pt x="1643" y="2209"/>
                      <a:pt x="895" y="2227"/>
                      <a:pt x="183" y="21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3"/>
              <p:cNvSpPr/>
              <p:nvPr/>
            </p:nvSpPr>
            <p:spPr>
              <a:xfrm>
                <a:off x="3700155" y="2273410"/>
                <a:ext cx="190456" cy="202818"/>
              </a:xfrm>
              <a:custGeom>
                <a:avLst/>
                <a:gdLst/>
                <a:ahLst/>
                <a:cxnLst/>
                <a:rect l="l" t="t" r="r" b="b"/>
                <a:pathLst>
                  <a:path w="4360" h="4643" extrusionOk="0">
                    <a:moveTo>
                      <a:pt x="3275" y="0"/>
                    </a:moveTo>
                    <a:cubicBezTo>
                      <a:pt x="3119" y="0"/>
                      <a:pt x="2971" y="73"/>
                      <a:pt x="2880" y="209"/>
                    </a:cubicBezTo>
                    <a:lnTo>
                      <a:pt x="1146" y="2765"/>
                    </a:lnTo>
                    <a:cubicBezTo>
                      <a:pt x="1128" y="2802"/>
                      <a:pt x="1110" y="2820"/>
                      <a:pt x="1091" y="2856"/>
                    </a:cubicBezTo>
                    <a:lnTo>
                      <a:pt x="562" y="2510"/>
                    </a:lnTo>
                    <a:cubicBezTo>
                      <a:pt x="506" y="2464"/>
                      <a:pt x="448" y="2445"/>
                      <a:pt x="394" y="2445"/>
                    </a:cubicBezTo>
                    <a:cubicBezTo>
                      <a:pt x="167" y="2445"/>
                      <a:pt x="1" y="2786"/>
                      <a:pt x="252" y="2948"/>
                    </a:cubicBezTo>
                    <a:lnTo>
                      <a:pt x="252" y="2929"/>
                    </a:lnTo>
                    <a:lnTo>
                      <a:pt x="2680" y="4591"/>
                    </a:lnTo>
                    <a:cubicBezTo>
                      <a:pt x="2732" y="4627"/>
                      <a:pt x="2785" y="4642"/>
                      <a:pt x="2835" y="4642"/>
                    </a:cubicBezTo>
                    <a:cubicBezTo>
                      <a:pt x="3063" y="4642"/>
                      <a:pt x="3230" y="4317"/>
                      <a:pt x="2990" y="4153"/>
                    </a:cubicBezTo>
                    <a:lnTo>
                      <a:pt x="2406" y="3751"/>
                    </a:lnTo>
                    <a:cubicBezTo>
                      <a:pt x="2442" y="3714"/>
                      <a:pt x="2460" y="3696"/>
                      <a:pt x="2479" y="3660"/>
                    </a:cubicBezTo>
                    <a:lnTo>
                      <a:pt x="4213" y="1122"/>
                    </a:lnTo>
                    <a:cubicBezTo>
                      <a:pt x="4359" y="903"/>
                      <a:pt x="4304" y="593"/>
                      <a:pt x="4085" y="429"/>
                    </a:cubicBezTo>
                    <a:lnTo>
                      <a:pt x="3556" y="82"/>
                    </a:lnTo>
                    <a:cubicBezTo>
                      <a:pt x="3466" y="27"/>
                      <a:pt x="3369" y="0"/>
                      <a:pt x="3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3"/>
              <p:cNvSpPr/>
              <p:nvPr/>
            </p:nvSpPr>
            <p:spPr>
              <a:xfrm>
                <a:off x="3749908" y="2207494"/>
                <a:ext cx="231211" cy="160140"/>
              </a:xfrm>
              <a:custGeom>
                <a:avLst/>
                <a:gdLst/>
                <a:ahLst/>
                <a:cxnLst/>
                <a:rect l="l" t="t" r="r" b="b"/>
                <a:pathLst>
                  <a:path w="5293" h="3666" extrusionOk="0">
                    <a:moveTo>
                      <a:pt x="571" y="1"/>
                    </a:moveTo>
                    <a:cubicBezTo>
                      <a:pt x="161" y="1"/>
                      <a:pt x="1" y="556"/>
                      <a:pt x="390" y="751"/>
                    </a:cubicBezTo>
                    <a:lnTo>
                      <a:pt x="2453" y="2157"/>
                    </a:lnTo>
                    <a:lnTo>
                      <a:pt x="4534" y="3562"/>
                    </a:lnTo>
                    <a:cubicBezTo>
                      <a:pt x="4615" y="3634"/>
                      <a:pt x="4705" y="3665"/>
                      <a:pt x="4792" y="3665"/>
                    </a:cubicBezTo>
                    <a:cubicBezTo>
                      <a:pt x="5057" y="3665"/>
                      <a:pt x="5293" y="3376"/>
                      <a:pt x="5155" y="3088"/>
                    </a:cubicBezTo>
                    <a:cubicBezTo>
                      <a:pt x="4443" y="1390"/>
                      <a:pt x="4133" y="897"/>
                      <a:pt x="3585" y="514"/>
                    </a:cubicBezTo>
                    <a:cubicBezTo>
                      <a:pt x="3019" y="130"/>
                      <a:pt x="2453" y="21"/>
                      <a:pt x="610" y="2"/>
                    </a:cubicBezTo>
                    <a:cubicBezTo>
                      <a:pt x="596" y="1"/>
                      <a:pt x="583" y="1"/>
                      <a:pt x="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3"/>
              <p:cNvSpPr/>
              <p:nvPr/>
            </p:nvSpPr>
            <p:spPr>
              <a:xfrm>
                <a:off x="4239800" y="1559692"/>
                <a:ext cx="142798" cy="144676"/>
              </a:xfrm>
              <a:custGeom>
                <a:avLst/>
                <a:gdLst/>
                <a:ahLst/>
                <a:cxnLst/>
                <a:rect l="l" t="t" r="r" b="b"/>
                <a:pathLst>
                  <a:path w="3269" h="3312" extrusionOk="0">
                    <a:moveTo>
                      <a:pt x="1651" y="1"/>
                    </a:moveTo>
                    <a:cubicBezTo>
                      <a:pt x="1499" y="1"/>
                      <a:pt x="1351" y="74"/>
                      <a:pt x="1260" y="210"/>
                    </a:cubicBezTo>
                    <a:lnTo>
                      <a:pt x="165" y="1835"/>
                    </a:lnTo>
                    <a:cubicBezTo>
                      <a:pt x="1" y="2054"/>
                      <a:pt x="56" y="2346"/>
                      <a:pt x="293" y="2492"/>
                    </a:cubicBezTo>
                    <a:lnTo>
                      <a:pt x="1352" y="3222"/>
                    </a:lnTo>
                    <a:cubicBezTo>
                      <a:pt x="1433" y="3284"/>
                      <a:pt x="1525" y="3312"/>
                      <a:pt x="1617" y="3312"/>
                    </a:cubicBezTo>
                    <a:cubicBezTo>
                      <a:pt x="1771" y="3312"/>
                      <a:pt x="1924" y="3232"/>
                      <a:pt x="2027" y="3094"/>
                    </a:cubicBezTo>
                    <a:lnTo>
                      <a:pt x="3122" y="1488"/>
                    </a:lnTo>
                    <a:cubicBezTo>
                      <a:pt x="3268" y="1269"/>
                      <a:pt x="3214" y="959"/>
                      <a:pt x="2995" y="813"/>
                    </a:cubicBezTo>
                    <a:lnTo>
                      <a:pt x="1918" y="82"/>
                    </a:lnTo>
                    <a:cubicBezTo>
                      <a:pt x="1835" y="27"/>
                      <a:pt x="1742" y="1"/>
                      <a:pt x="1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3"/>
              <p:cNvSpPr/>
              <p:nvPr/>
            </p:nvSpPr>
            <p:spPr>
              <a:xfrm>
                <a:off x="4317947" y="1518981"/>
                <a:ext cx="79808" cy="84831"/>
              </a:xfrm>
              <a:custGeom>
                <a:avLst/>
                <a:gdLst/>
                <a:ahLst/>
                <a:cxnLst/>
                <a:rect l="l" t="t" r="r" b="b"/>
                <a:pathLst>
                  <a:path w="1827" h="1942" extrusionOk="0">
                    <a:moveTo>
                      <a:pt x="1247" y="0"/>
                    </a:moveTo>
                    <a:cubicBezTo>
                      <a:pt x="1176" y="0"/>
                      <a:pt x="1103" y="24"/>
                      <a:pt x="1041" y="65"/>
                    </a:cubicBezTo>
                    <a:lnTo>
                      <a:pt x="1041" y="83"/>
                    </a:lnTo>
                    <a:lnTo>
                      <a:pt x="92" y="1014"/>
                    </a:lnTo>
                    <a:cubicBezTo>
                      <a:pt x="1" y="1160"/>
                      <a:pt x="37" y="1343"/>
                      <a:pt x="183" y="1434"/>
                    </a:cubicBezTo>
                    <a:lnTo>
                      <a:pt x="840" y="1891"/>
                    </a:lnTo>
                    <a:cubicBezTo>
                      <a:pt x="896" y="1925"/>
                      <a:pt x="956" y="1941"/>
                      <a:pt x="1015" y="1941"/>
                    </a:cubicBezTo>
                    <a:cubicBezTo>
                      <a:pt x="1111" y="1941"/>
                      <a:pt x="1204" y="1897"/>
                      <a:pt x="1260" y="1818"/>
                    </a:cubicBezTo>
                    <a:cubicBezTo>
                      <a:pt x="1260" y="1818"/>
                      <a:pt x="1790" y="613"/>
                      <a:pt x="1790" y="595"/>
                    </a:cubicBezTo>
                    <a:cubicBezTo>
                      <a:pt x="1826" y="467"/>
                      <a:pt x="1790" y="321"/>
                      <a:pt x="1680" y="248"/>
                    </a:cubicBezTo>
                    <a:lnTo>
                      <a:pt x="1406" y="47"/>
                    </a:lnTo>
                    <a:cubicBezTo>
                      <a:pt x="1358" y="15"/>
                      <a:pt x="1303"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3"/>
              <p:cNvSpPr/>
              <p:nvPr/>
            </p:nvSpPr>
            <p:spPr>
              <a:xfrm>
                <a:off x="4378577" y="1317433"/>
                <a:ext cx="149787" cy="214787"/>
              </a:xfrm>
              <a:custGeom>
                <a:avLst/>
                <a:gdLst/>
                <a:ahLst/>
                <a:cxnLst/>
                <a:rect l="l" t="t" r="r" b="b"/>
                <a:pathLst>
                  <a:path w="3429" h="4917" extrusionOk="0">
                    <a:moveTo>
                      <a:pt x="3355" y="1"/>
                    </a:moveTo>
                    <a:cubicBezTo>
                      <a:pt x="3349" y="1"/>
                      <a:pt x="3344" y="2"/>
                      <a:pt x="3341" y="6"/>
                    </a:cubicBezTo>
                    <a:lnTo>
                      <a:pt x="0" y="4770"/>
                    </a:lnTo>
                    <a:lnTo>
                      <a:pt x="219" y="4916"/>
                    </a:lnTo>
                    <a:lnTo>
                      <a:pt x="3414" y="61"/>
                    </a:lnTo>
                    <a:cubicBezTo>
                      <a:pt x="3429" y="31"/>
                      <a:pt x="3383" y="1"/>
                      <a:pt x="3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3"/>
              <p:cNvSpPr/>
              <p:nvPr/>
            </p:nvSpPr>
            <p:spPr>
              <a:xfrm>
                <a:off x="4374559" y="1516971"/>
                <a:ext cx="23152" cy="16818"/>
              </a:xfrm>
              <a:custGeom>
                <a:avLst/>
                <a:gdLst/>
                <a:ahLst/>
                <a:cxnLst/>
                <a:rect l="l" t="t" r="r" b="b"/>
                <a:pathLst>
                  <a:path w="530" h="385" extrusionOk="0">
                    <a:moveTo>
                      <a:pt x="122" y="1"/>
                    </a:moveTo>
                    <a:cubicBezTo>
                      <a:pt x="84" y="1"/>
                      <a:pt x="49" y="21"/>
                      <a:pt x="37" y="56"/>
                    </a:cubicBezTo>
                    <a:cubicBezTo>
                      <a:pt x="1" y="93"/>
                      <a:pt x="1" y="166"/>
                      <a:pt x="56" y="202"/>
                    </a:cubicBezTo>
                    <a:lnTo>
                      <a:pt x="311" y="367"/>
                    </a:lnTo>
                    <a:cubicBezTo>
                      <a:pt x="334" y="379"/>
                      <a:pt x="355" y="385"/>
                      <a:pt x="376" y="385"/>
                    </a:cubicBezTo>
                    <a:cubicBezTo>
                      <a:pt x="471" y="385"/>
                      <a:pt x="529" y="263"/>
                      <a:pt x="439" y="202"/>
                    </a:cubicBezTo>
                    <a:lnTo>
                      <a:pt x="183" y="20"/>
                    </a:lnTo>
                    <a:cubicBezTo>
                      <a:pt x="164" y="7"/>
                      <a:pt x="142" y="1"/>
                      <a:pt x="122" y="1"/>
                    </a:cubicBezTo>
                    <a:close/>
                  </a:path>
                </a:pathLst>
              </a:custGeom>
              <a:solidFill>
                <a:srgbClr val="334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3"/>
              <p:cNvSpPr/>
              <p:nvPr/>
            </p:nvSpPr>
            <p:spPr>
              <a:xfrm>
                <a:off x="4221454" y="1665359"/>
                <a:ext cx="86972" cy="74173"/>
              </a:xfrm>
              <a:custGeom>
                <a:avLst/>
                <a:gdLst/>
                <a:ahLst/>
                <a:cxnLst/>
                <a:rect l="l" t="t" r="r" b="b"/>
                <a:pathLst>
                  <a:path w="1991" h="1698" extrusionOk="0">
                    <a:moveTo>
                      <a:pt x="457" y="0"/>
                    </a:moveTo>
                    <a:lnTo>
                      <a:pt x="1" y="657"/>
                    </a:lnTo>
                    <a:lnTo>
                      <a:pt x="1534" y="1698"/>
                    </a:lnTo>
                    <a:lnTo>
                      <a:pt x="1991" y="1041"/>
                    </a:lnTo>
                    <a:lnTo>
                      <a:pt x="4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3"/>
              <p:cNvSpPr/>
              <p:nvPr/>
            </p:nvSpPr>
            <p:spPr>
              <a:xfrm>
                <a:off x="4211101" y="1635218"/>
                <a:ext cx="136508" cy="95403"/>
              </a:xfrm>
              <a:custGeom>
                <a:avLst/>
                <a:gdLst/>
                <a:ahLst/>
                <a:cxnLst/>
                <a:rect l="l" t="t" r="r" b="b"/>
                <a:pathLst>
                  <a:path w="3125" h="2184" extrusionOk="0">
                    <a:moveTo>
                      <a:pt x="311" y="0"/>
                    </a:moveTo>
                    <a:cubicBezTo>
                      <a:pt x="225" y="0"/>
                      <a:pt x="137" y="45"/>
                      <a:pt x="92" y="124"/>
                    </a:cubicBezTo>
                    <a:cubicBezTo>
                      <a:pt x="1" y="234"/>
                      <a:pt x="37" y="398"/>
                      <a:pt x="165" y="489"/>
                    </a:cubicBezTo>
                    <a:lnTo>
                      <a:pt x="2593" y="2132"/>
                    </a:lnTo>
                    <a:cubicBezTo>
                      <a:pt x="2645" y="2168"/>
                      <a:pt x="2697" y="2184"/>
                      <a:pt x="2746" y="2184"/>
                    </a:cubicBezTo>
                    <a:cubicBezTo>
                      <a:pt x="2971" y="2184"/>
                      <a:pt x="3125" y="1859"/>
                      <a:pt x="2885" y="1694"/>
                    </a:cubicBezTo>
                    <a:lnTo>
                      <a:pt x="457" y="51"/>
                    </a:lnTo>
                    <a:cubicBezTo>
                      <a:pt x="416" y="17"/>
                      <a:pt x="364"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3"/>
              <p:cNvSpPr/>
              <p:nvPr/>
            </p:nvSpPr>
            <p:spPr>
              <a:xfrm>
                <a:off x="3833908" y="1676847"/>
                <a:ext cx="481687" cy="617714"/>
              </a:xfrm>
              <a:custGeom>
                <a:avLst/>
                <a:gdLst/>
                <a:ahLst/>
                <a:cxnLst/>
                <a:rect l="l" t="t" r="r" b="b"/>
                <a:pathLst>
                  <a:path w="11027" h="14141" extrusionOk="0">
                    <a:moveTo>
                      <a:pt x="8540" y="1"/>
                    </a:moveTo>
                    <a:cubicBezTo>
                      <a:pt x="8361" y="1"/>
                      <a:pt x="8183" y="89"/>
                      <a:pt x="8070" y="248"/>
                    </a:cubicBezTo>
                    <a:lnTo>
                      <a:pt x="1" y="12205"/>
                    </a:lnTo>
                    <a:lnTo>
                      <a:pt x="2776" y="14140"/>
                    </a:lnTo>
                    <a:lnTo>
                      <a:pt x="10863" y="2147"/>
                    </a:lnTo>
                    <a:cubicBezTo>
                      <a:pt x="11027" y="1873"/>
                      <a:pt x="10972" y="1526"/>
                      <a:pt x="10717" y="1362"/>
                    </a:cubicBezTo>
                    <a:lnTo>
                      <a:pt x="8855" y="102"/>
                    </a:lnTo>
                    <a:cubicBezTo>
                      <a:pt x="8758" y="33"/>
                      <a:pt x="8649" y="1"/>
                      <a:pt x="8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3"/>
              <p:cNvSpPr/>
              <p:nvPr/>
            </p:nvSpPr>
            <p:spPr>
              <a:xfrm>
                <a:off x="4091500" y="1676847"/>
                <a:ext cx="224091" cy="233352"/>
              </a:xfrm>
              <a:custGeom>
                <a:avLst/>
                <a:gdLst/>
                <a:ahLst/>
                <a:cxnLst/>
                <a:rect l="l" t="t" r="r" b="b"/>
                <a:pathLst>
                  <a:path w="5130" h="5342" extrusionOk="0">
                    <a:moveTo>
                      <a:pt x="2638" y="1"/>
                    </a:moveTo>
                    <a:cubicBezTo>
                      <a:pt x="2455" y="1"/>
                      <a:pt x="2275" y="89"/>
                      <a:pt x="2173" y="248"/>
                    </a:cubicBezTo>
                    <a:lnTo>
                      <a:pt x="0" y="3461"/>
                    </a:lnTo>
                    <a:lnTo>
                      <a:pt x="2812" y="5341"/>
                    </a:lnTo>
                    <a:lnTo>
                      <a:pt x="4966" y="2147"/>
                    </a:lnTo>
                    <a:cubicBezTo>
                      <a:pt x="5130" y="1891"/>
                      <a:pt x="5057" y="1544"/>
                      <a:pt x="4801" y="1362"/>
                    </a:cubicBezTo>
                    <a:lnTo>
                      <a:pt x="2958" y="102"/>
                    </a:lnTo>
                    <a:cubicBezTo>
                      <a:pt x="2861" y="33"/>
                      <a:pt x="2749" y="1"/>
                      <a:pt x="26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3"/>
              <p:cNvSpPr/>
              <p:nvPr/>
            </p:nvSpPr>
            <p:spPr>
              <a:xfrm>
                <a:off x="4235039" y="1772335"/>
                <a:ext cx="52681" cy="40581"/>
              </a:xfrm>
              <a:custGeom>
                <a:avLst/>
                <a:gdLst/>
                <a:ahLst/>
                <a:cxnLst/>
                <a:rect l="l" t="t" r="r" b="b"/>
                <a:pathLst>
                  <a:path w="1206" h="929" extrusionOk="0">
                    <a:moveTo>
                      <a:pt x="171" y="1"/>
                    </a:moveTo>
                    <a:cubicBezTo>
                      <a:pt x="122" y="1"/>
                      <a:pt x="76" y="20"/>
                      <a:pt x="55" y="52"/>
                    </a:cubicBezTo>
                    <a:cubicBezTo>
                      <a:pt x="0" y="125"/>
                      <a:pt x="18" y="235"/>
                      <a:pt x="91" y="289"/>
                    </a:cubicBezTo>
                    <a:lnTo>
                      <a:pt x="1022" y="928"/>
                    </a:lnTo>
                    <a:lnTo>
                      <a:pt x="1205" y="673"/>
                    </a:lnTo>
                    <a:lnTo>
                      <a:pt x="274" y="34"/>
                    </a:lnTo>
                    <a:cubicBezTo>
                      <a:pt x="243" y="11"/>
                      <a:pt x="206"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3"/>
              <p:cNvSpPr/>
              <p:nvPr/>
            </p:nvSpPr>
            <p:spPr>
              <a:xfrm>
                <a:off x="4193541" y="1833010"/>
                <a:ext cx="52681" cy="40494"/>
              </a:xfrm>
              <a:custGeom>
                <a:avLst/>
                <a:gdLst/>
                <a:ahLst/>
                <a:cxnLst/>
                <a:rect l="l" t="t" r="r" b="b"/>
                <a:pathLst>
                  <a:path w="1206" h="927" extrusionOk="0">
                    <a:moveTo>
                      <a:pt x="178" y="0"/>
                    </a:moveTo>
                    <a:cubicBezTo>
                      <a:pt x="127" y="0"/>
                      <a:pt x="78" y="24"/>
                      <a:pt x="56" y="69"/>
                    </a:cubicBezTo>
                    <a:cubicBezTo>
                      <a:pt x="1" y="142"/>
                      <a:pt x="19" y="233"/>
                      <a:pt x="92" y="288"/>
                    </a:cubicBezTo>
                    <a:lnTo>
                      <a:pt x="1041" y="927"/>
                    </a:lnTo>
                    <a:lnTo>
                      <a:pt x="1206" y="671"/>
                    </a:lnTo>
                    <a:lnTo>
                      <a:pt x="275" y="32"/>
                    </a:lnTo>
                    <a:cubicBezTo>
                      <a:pt x="246" y="10"/>
                      <a:pt x="211"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3"/>
              <p:cNvSpPr/>
              <p:nvPr/>
            </p:nvSpPr>
            <p:spPr>
              <a:xfrm>
                <a:off x="4152087" y="1892854"/>
                <a:ext cx="52681" cy="41236"/>
              </a:xfrm>
              <a:custGeom>
                <a:avLst/>
                <a:gdLst/>
                <a:ahLst/>
                <a:cxnLst/>
                <a:rect l="l" t="t" r="r" b="b"/>
                <a:pathLst>
                  <a:path w="1206" h="944" extrusionOk="0">
                    <a:moveTo>
                      <a:pt x="183" y="0"/>
                    </a:moveTo>
                    <a:cubicBezTo>
                      <a:pt x="130" y="0"/>
                      <a:pt x="78" y="29"/>
                      <a:pt x="55" y="86"/>
                    </a:cubicBezTo>
                    <a:cubicBezTo>
                      <a:pt x="1" y="159"/>
                      <a:pt x="19" y="250"/>
                      <a:pt x="92" y="305"/>
                    </a:cubicBezTo>
                    <a:lnTo>
                      <a:pt x="1041" y="944"/>
                    </a:lnTo>
                    <a:lnTo>
                      <a:pt x="1206" y="688"/>
                    </a:lnTo>
                    <a:lnTo>
                      <a:pt x="275" y="31"/>
                    </a:lnTo>
                    <a:cubicBezTo>
                      <a:pt x="247" y="11"/>
                      <a:pt x="215"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3"/>
              <p:cNvSpPr/>
              <p:nvPr/>
            </p:nvSpPr>
            <p:spPr>
              <a:xfrm>
                <a:off x="4110633" y="1954227"/>
                <a:ext cx="53467" cy="41280"/>
              </a:xfrm>
              <a:custGeom>
                <a:avLst/>
                <a:gdLst/>
                <a:ahLst/>
                <a:cxnLst/>
                <a:rect l="l" t="t" r="r" b="b"/>
                <a:pathLst>
                  <a:path w="1224" h="945" extrusionOk="0">
                    <a:moveTo>
                      <a:pt x="183" y="0"/>
                    </a:moveTo>
                    <a:cubicBezTo>
                      <a:pt x="135" y="0"/>
                      <a:pt x="88" y="24"/>
                      <a:pt x="55" y="68"/>
                    </a:cubicBezTo>
                    <a:cubicBezTo>
                      <a:pt x="0" y="141"/>
                      <a:pt x="19" y="251"/>
                      <a:pt x="92" y="287"/>
                    </a:cubicBezTo>
                    <a:lnTo>
                      <a:pt x="1059" y="945"/>
                    </a:lnTo>
                    <a:lnTo>
                      <a:pt x="1224" y="689"/>
                    </a:lnTo>
                    <a:lnTo>
                      <a:pt x="274" y="32"/>
                    </a:lnTo>
                    <a:cubicBezTo>
                      <a:pt x="245" y="10"/>
                      <a:pt x="214"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3"/>
              <p:cNvSpPr/>
              <p:nvPr/>
            </p:nvSpPr>
            <p:spPr>
              <a:xfrm>
                <a:off x="4069179" y="2015556"/>
                <a:ext cx="54254" cy="41367"/>
              </a:xfrm>
              <a:custGeom>
                <a:avLst/>
                <a:gdLst/>
                <a:ahLst/>
                <a:cxnLst/>
                <a:rect l="l" t="t" r="r" b="b"/>
                <a:pathLst>
                  <a:path w="1242" h="947" extrusionOk="0">
                    <a:moveTo>
                      <a:pt x="177" y="0"/>
                    </a:moveTo>
                    <a:cubicBezTo>
                      <a:pt x="131" y="0"/>
                      <a:pt x="87" y="20"/>
                      <a:pt x="55" y="52"/>
                    </a:cubicBezTo>
                    <a:cubicBezTo>
                      <a:pt x="0" y="125"/>
                      <a:pt x="18" y="234"/>
                      <a:pt x="110" y="289"/>
                    </a:cubicBezTo>
                    <a:lnTo>
                      <a:pt x="1059" y="946"/>
                    </a:lnTo>
                    <a:lnTo>
                      <a:pt x="1241" y="672"/>
                    </a:lnTo>
                    <a:lnTo>
                      <a:pt x="274" y="34"/>
                    </a:lnTo>
                    <a:cubicBezTo>
                      <a:pt x="243" y="11"/>
                      <a:pt x="210"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3"/>
              <p:cNvSpPr/>
              <p:nvPr/>
            </p:nvSpPr>
            <p:spPr>
              <a:xfrm>
                <a:off x="4027681" y="2076143"/>
                <a:ext cx="54297" cy="41367"/>
              </a:xfrm>
              <a:custGeom>
                <a:avLst/>
                <a:gdLst/>
                <a:ahLst/>
                <a:cxnLst/>
                <a:rect l="l" t="t" r="r" b="b"/>
                <a:pathLst>
                  <a:path w="1243" h="947" extrusionOk="0">
                    <a:moveTo>
                      <a:pt x="185" y="1"/>
                    </a:moveTo>
                    <a:cubicBezTo>
                      <a:pt x="138" y="1"/>
                      <a:pt x="87" y="20"/>
                      <a:pt x="56" y="52"/>
                    </a:cubicBezTo>
                    <a:cubicBezTo>
                      <a:pt x="1" y="125"/>
                      <a:pt x="19" y="235"/>
                      <a:pt x="110" y="289"/>
                    </a:cubicBezTo>
                    <a:lnTo>
                      <a:pt x="1060" y="947"/>
                    </a:lnTo>
                    <a:lnTo>
                      <a:pt x="1242" y="691"/>
                    </a:lnTo>
                    <a:lnTo>
                      <a:pt x="275" y="34"/>
                    </a:lnTo>
                    <a:cubicBezTo>
                      <a:pt x="252" y="11"/>
                      <a:pt x="219"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3"/>
              <p:cNvSpPr/>
              <p:nvPr/>
            </p:nvSpPr>
            <p:spPr>
              <a:xfrm>
                <a:off x="3987013" y="2136817"/>
                <a:ext cx="53467" cy="41324"/>
              </a:xfrm>
              <a:custGeom>
                <a:avLst/>
                <a:gdLst/>
                <a:ahLst/>
                <a:cxnLst/>
                <a:rect l="l" t="t" r="r" b="b"/>
                <a:pathLst>
                  <a:path w="1224" h="946" extrusionOk="0">
                    <a:moveTo>
                      <a:pt x="174" y="0"/>
                    </a:moveTo>
                    <a:cubicBezTo>
                      <a:pt x="127" y="0"/>
                      <a:pt x="78" y="25"/>
                      <a:pt x="56" y="69"/>
                    </a:cubicBezTo>
                    <a:cubicBezTo>
                      <a:pt x="1" y="142"/>
                      <a:pt x="19" y="233"/>
                      <a:pt x="92" y="288"/>
                    </a:cubicBezTo>
                    <a:lnTo>
                      <a:pt x="1060" y="945"/>
                    </a:lnTo>
                    <a:lnTo>
                      <a:pt x="1224" y="689"/>
                    </a:lnTo>
                    <a:lnTo>
                      <a:pt x="256" y="32"/>
                    </a:lnTo>
                    <a:cubicBezTo>
                      <a:pt x="235" y="11"/>
                      <a:pt x="205"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3"/>
              <p:cNvSpPr/>
              <p:nvPr/>
            </p:nvSpPr>
            <p:spPr>
              <a:xfrm>
                <a:off x="2357113" y="709250"/>
                <a:ext cx="328580" cy="720106"/>
              </a:xfrm>
              <a:custGeom>
                <a:avLst/>
                <a:gdLst/>
                <a:ahLst/>
                <a:cxnLst/>
                <a:rect l="l" t="t" r="r" b="b"/>
                <a:pathLst>
                  <a:path w="7522" h="16485" extrusionOk="0">
                    <a:moveTo>
                      <a:pt x="6645" y="2081"/>
                    </a:moveTo>
                    <a:cubicBezTo>
                      <a:pt x="5313" y="2355"/>
                      <a:pt x="4017" y="2757"/>
                      <a:pt x="2775" y="3286"/>
                    </a:cubicBezTo>
                    <a:cubicBezTo>
                      <a:pt x="2027" y="3615"/>
                      <a:pt x="1570" y="3980"/>
                      <a:pt x="1534" y="4947"/>
                    </a:cubicBezTo>
                    <a:cubicBezTo>
                      <a:pt x="1534" y="5458"/>
                      <a:pt x="1589" y="5988"/>
                      <a:pt x="1698" y="6499"/>
                    </a:cubicBezTo>
                    <a:cubicBezTo>
                      <a:pt x="1972" y="7923"/>
                      <a:pt x="2355" y="9347"/>
                      <a:pt x="2666" y="10679"/>
                    </a:cubicBezTo>
                    <a:cubicBezTo>
                      <a:pt x="3140" y="12706"/>
                      <a:pt x="3688" y="14422"/>
                      <a:pt x="3998" y="16247"/>
                    </a:cubicBezTo>
                    <a:cubicBezTo>
                      <a:pt x="3670" y="16338"/>
                      <a:pt x="3378" y="16430"/>
                      <a:pt x="3049" y="16485"/>
                    </a:cubicBezTo>
                    <a:cubicBezTo>
                      <a:pt x="2063" y="13819"/>
                      <a:pt x="1242" y="11081"/>
                      <a:pt x="585" y="8306"/>
                    </a:cubicBezTo>
                    <a:cubicBezTo>
                      <a:pt x="366" y="7339"/>
                      <a:pt x="92" y="6335"/>
                      <a:pt x="19" y="5349"/>
                    </a:cubicBezTo>
                    <a:cubicBezTo>
                      <a:pt x="1" y="5075"/>
                      <a:pt x="1" y="4783"/>
                      <a:pt x="19" y="4509"/>
                    </a:cubicBezTo>
                    <a:cubicBezTo>
                      <a:pt x="128" y="3067"/>
                      <a:pt x="1260" y="2337"/>
                      <a:pt x="2428" y="1899"/>
                    </a:cubicBezTo>
                    <a:cubicBezTo>
                      <a:pt x="3688" y="1406"/>
                      <a:pt x="5112" y="1242"/>
                      <a:pt x="6609" y="1059"/>
                    </a:cubicBezTo>
                    <a:cubicBezTo>
                      <a:pt x="6737" y="694"/>
                      <a:pt x="6682" y="0"/>
                      <a:pt x="7065" y="37"/>
                    </a:cubicBezTo>
                    <a:cubicBezTo>
                      <a:pt x="7503" y="73"/>
                      <a:pt x="7522" y="822"/>
                      <a:pt x="7522" y="1479"/>
                    </a:cubicBezTo>
                    <a:cubicBezTo>
                      <a:pt x="7522" y="2154"/>
                      <a:pt x="7485" y="2958"/>
                      <a:pt x="7029" y="2921"/>
                    </a:cubicBezTo>
                    <a:cubicBezTo>
                      <a:pt x="6682" y="2884"/>
                      <a:pt x="6737" y="2410"/>
                      <a:pt x="6645" y="20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3"/>
              <p:cNvSpPr/>
              <p:nvPr/>
            </p:nvSpPr>
            <p:spPr>
              <a:xfrm>
                <a:off x="2800483" y="709250"/>
                <a:ext cx="328580" cy="720106"/>
              </a:xfrm>
              <a:custGeom>
                <a:avLst/>
                <a:gdLst/>
                <a:ahLst/>
                <a:cxnLst/>
                <a:rect l="l" t="t" r="r" b="b"/>
                <a:pathLst>
                  <a:path w="7522" h="16485" extrusionOk="0">
                    <a:moveTo>
                      <a:pt x="877" y="2081"/>
                    </a:moveTo>
                    <a:cubicBezTo>
                      <a:pt x="2191" y="2355"/>
                      <a:pt x="3505" y="2757"/>
                      <a:pt x="4747" y="3286"/>
                    </a:cubicBezTo>
                    <a:cubicBezTo>
                      <a:pt x="5495" y="3615"/>
                      <a:pt x="5951" y="3980"/>
                      <a:pt x="5988" y="4947"/>
                    </a:cubicBezTo>
                    <a:cubicBezTo>
                      <a:pt x="5988" y="5458"/>
                      <a:pt x="5933" y="5988"/>
                      <a:pt x="5824" y="6499"/>
                    </a:cubicBezTo>
                    <a:cubicBezTo>
                      <a:pt x="5550" y="7923"/>
                      <a:pt x="5167" y="9347"/>
                      <a:pt x="4856" y="10679"/>
                    </a:cubicBezTo>
                    <a:cubicBezTo>
                      <a:pt x="4382" y="12706"/>
                      <a:pt x="3816" y="14422"/>
                      <a:pt x="3524" y="16247"/>
                    </a:cubicBezTo>
                    <a:cubicBezTo>
                      <a:pt x="3852" y="16338"/>
                      <a:pt x="4144" y="16430"/>
                      <a:pt x="4473" y="16485"/>
                    </a:cubicBezTo>
                    <a:cubicBezTo>
                      <a:pt x="5459" y="13819"/>
                      <a:pt x="6280" y="11081"/>
                      <a:pt x="6937" y="8306"/>
                    </a:cubicBezTo>
                    <a:cubicBezTo>
                      <a:pt x="7156" y="7339"/>
                      <a:pt x="7430" y="6335"/>
                      <a:pt x="7503" y="5349"/>
                    </a:cubicBezTo>
                    <a:cubicBezTo>
                      <a:pt x="7521" y="5075"/>
                      <a:pt x="7521" y="4783"/>
                      <a:pt x="7503" y="4509"/>
                    </a:cubicBezTo>
                    <a:cubicBezTo>
                      <a:pt x="7394" y="3067"/>
                      <a:pt x="6262" y="2337"/>
                      <a:pt x="5093" y="1899"/>
                    </a:cubicBezTo>
                    <a:cubicBezTo>
                      <a:pt x="3834" y="1406"/>
                      <a:pt x="2410" y="1242"/>
                      <a:pt x="913" y="1059"/>
                    </a:cubicBezTo>
                    <a:cubicBezTo>
                      <a:pt x="785" y="694"/>
                      <a:pt x="840" y="0"/>
                      <a:pt x="457" y="37"/>
                    </a:cubicBezTo>
                    <a:cubicBezTo>
                      <a:pt x="19" y="73"/>
                      <a:pt x="0" y="822"/>
                      <a:pt x="0" y="1479"/>
                    </a:cubicBezTo>
                    <a:cubicBezTo>
                      <a:pt x="0" y="2154"/>
                      <a:pt x="37" y="2958"/>
                      <a:pt x="493" y="2921"/>
                    </a:cubicBezTo>
                    <a:cubicBezTo>
                      <a:pt x="822" y="2884"/>
                      <a:pt x="767" y="2410"/>
                      <a:pt x="877" y="20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3"/>
              <p:cNvSpPr/>
              <p:nvPr/>
            </p:nvSpPr>
            <p:spPr>
              <a:xfrm>
                <a:off x="2464745" y="1387061"/>
                <a:ext cx="1220926" cy="885968"/>
              </a:xfrm>
              <a:custGeom>
                <a:avLst/>
                <a:gdLst/>
                <a:ahLst/>
                <a:cxnLst/>
                <a:rect l="l" t="t" r="r" b="b"/>
                <a:pathLst>
                  <a:path w="27950" h="20282" extrusionOk="0">
                    <a:moveTo>
                      <a:pt x="10753" y="0"/>
                    </a:moveTo>
                    <a:cubicBezTo>
                      <a:pt x="11593" y="73"/>
                      <a:pt x="12414" y="146"/>
                      <a:pt x="13236" y="219"/>
                    </a:cubicBezTo>
                    <a:cubicBezTo>
                      <a:pt x="12761" y="3815"/>
                      <a:pt x="11155" y="6261"/>
                      <a:pt x="8015" y="7193"/>
                    </a:cubicBezTo>
                    <a:cubicBezTo>
                      <a:pt x="8344" y="8799"/>
                      <a:pt x="8617" y="10296"/>
                      <a:pt x="9165" y="11665"/>
                    </a:cubicBezTo>
                    <a:cubicBezTo>
                      <a:pt x="9676" y="12943"/>
                      <a:pt x="10352" y="14148"/>
                      <a:pt x="11191" y="15225"/>
                    </a:cubicBezTo>
                    <a:cubicBezTo>
                      <a:pt x="12013" y="16302"/>
                      <a:pt x="12889" y="17178"/>
                      <a:pt x="14203" y="17799"/>
                    </a:cubicBezTo>
                    <a:cubicBezTo>
                      <a:pt x="15481" y="18401"/>
                      <a:pt x="17307" y="18511"/>
                      <a:pt x="18913" y="17981"/>
                    </a:cubicBezTo>
                    <a:cubicBezTo>
                      <a:pt x="20282" y="17525"/>
                      <a:pt x="21286" y="16612"/>
                      <a:pt x="22071" y="15553"/>
                    </a:cubicBezTo>
                    <a:cubicBezTo>
                      <a:pt x="22875" y="14440"/>
                      <a:pt x="23276" y="13052"/>
                      <a:pt x="23495" y="11391"/>
                    </a:cubicBezTo>
                    <a:cubicBezTo>
                      <a:pt x="23605" y="10533"/>
                      <a:pt x="23660" y="9712"/>
                      <a:pt x="23842" y="8945"/>
                    </a:cubicBezTo>
                    <a:cubicBezTo>
                      <a:pt x="24371" y="6736"/>
                      <a:pt x="25266" y="4838"/>
                      <a:pt x="27767" y="4491"/>
                    </a:cubicBezTo>
                    <a:cubicBezTo>
                      <a:pt x="27803" y="4655"/>
                      <a:pt x="27840" y="4801"/>
                      <a:pt x="27876" y="4965"/>
                    </a:cubicBezTo>
                    <a:cubicBezTo>
                      <a:pt x="27913" y="5130"/>
                      <a:pt x="27949" y="5294"/>
                      <a:pt x="27949" y="5458"/>
                    </a:cubicBezTo>
                    <a:cubicBezTo>
                      <a:pt x="27913" y="5623"/>
                      <a:pt x="27639" y="5714"/>
                      <a:pt x="27511" y="5805"/>
                    </a:cubicBezTo>
                    <a:cubicBezTo>
                      <a:pt x="27384" y="5933"/>
                      <a:pt x="27238" y="6061"/>
                      <a:pt x="27091" y="6170"/>
                    </a:cubicBezTo>
                    <a:cubicBezTo>
                      <a:pt x="26124" y="7211"/>
                      <a:pt x="25576" y="8708"/>
                      <a:pt x="25302" y="10405"/>
                    </a:cubicBezTo>
                    <a:cubicBezTo>
                      <a:pt x="25156" y="11318"/>
                      <a:pt x="25120" y="12194"/>
                      <a:pt x="24956" y="13052"/>
                    </a:cubicBezTo>
                    <a:cubicBezTo>
                      <a:pt x="24773" y="13819"/>
                      <a:pt x="24518" y="14549"/>
                      <a:pt x="24171" y="15261"/>
                    </a:cubicBezTo>
                    <a:cubicBezTo>
                      <a:pt x="23550" y="16557"/>
                      <a:pt x="22619" y="17689"/>
                      <a:pt x="21451" y="18547"/>
                    </a:cubicBezTo>
                    <a:cubicBezTo>
                      <a:pt x="20191" y="19533"/>
                      <a:pt x="18658" y="20099"/>
                      <a:pt x="17069" y="20172"/>
                    </a:cubicBezTo>
                    <a:cubicBezTo>
                      <a:pt x="14642" y="20281"/>
                      <a:pt x="12250" y="19405"/>
                      <a:pt x="10479" y="17744"/>
                    </a:cubicBezTo>
                    <a:cubicBezTo>
                      <a:pt x="8873" y="16229"/>
                      <a:pt x="7668" y="14312"/>
                      <a:pt x="7029" y="12176"/>
                    </a:cubicBezTo>
                    <a:cubicBezTo>
                      <a:pt x="6518" y="10588"/>
                      <a:pt x="6153" y="8945"/>
                      <a:pt x="5952" y="7266"/>
                    </a:cubicBezTo>
                    <a:cubicBezTo>
                      <a:pt x="4419" y="6992"/>
                      <a:pt x="3031" y="6207"/>
                      <a:pt x="2027" y="5020"/>
                    </a:cubicBezTo>
                    <a:cubicBezTo>
                      <a:pt x="987" y="3870"/>
                      <a:pt x="275" y="2446"/>
                      <a:pt x="1" y="913"/>
                    </a:cubicBezTo>
                    <a:cubicBezTo>
                      <a:pt x="804" y="694"/>
                      <a:pt x="1626" y="493"/>
                      <a:pt x="2484" y="329"/>
                    </a:cubicBezTo>
                    <a:cubicBezTo>
                      <a:pt x="2885" y="1789"/>
                      <a:pt x="3469" y="3085"/>
                      <a:pt x="4437" y="4053"/>
                    </a:cubicBezTo>
                    <a:cubicBezTo>
                      <a:pt x="4912" y="4564"/>
                      <a:pt x="5532" y="4929"/>
                      <a:pt x="6208" y="5111"/>
                    </a:cubicBezTo>
                    <a:cubicBezTo>
                      <a:pt x="6974" y="5276"/>
                      <a:pt x="7796" y="5130"/>
                      <a:pt x="8453" y="4692"/>
                    </a:cubicBezTo>
                    <a:cubicBezTo>
                      <a:pt x="9786" y="3815"/>
                      <a:pt x="10479" y="2136"/>
                      <a:pt x="10698" y="91"/>
                    </a:cubicBezTo>
                    <a:cubicBezTo>
                      <a:pt x="10698" y="55"/>
                      <a:pt x="10717" y="18"/>
                      <a:pt x="10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3"/>
              <p:cNvSpPr/>
              <p:nvPr/>
            </p:nvSpPr>
            <p:spPr>
              <a:xfrm>
                <a:off x="3587543" y="1464378"/>
                <a:ext cx="306258" cy="319013"/>
              </a:xfrm>
              <a:custGeom>
                <a:avLst/>
                <a:gdLst/>
                <a:ahLst/>
                <a:cxnLst/>
                <a:rect l="l" t="t" r="r" b="b"/>
                <a:pathLst>
                  <a:path w="7011" h="7303" extrusionOk="0">
                    <a:moveTo>
                      <a:pt x="3469" y="56"/>
                    </a:moveTo>
                    <a:cubicBezTo>
                      <a:pt x="4473" y="1"/>
                      <a:pt x="5440" y="402"/>
                      <a:pt x="6097" y="1169"/>
                    </a:cubicBezTo>
                    <a:cubicBezTo>
                      <a:pt x="6681" y="1808"/>
                      <a:pt x="6992" y="2629"/>
                      <a:pt x="7010" y="3487"/>
                    </a:cubicBezTo>
                    <a:cubicBezTo>
                      <a:pt x="7010" y="4418"/>
                      <a:pt x="6627" y="5295"/>
                      <a:pt x="5933" y="5915"/>
                    </a:cubicBezTo>
                    <a:cubicBezTo>
                      <a:pt x="5312" y="6518"/>
                      <a:pt x="4546" y="6919"/>
                      <a:pt x="3706" y="7084"/>
                    </a:cubicBezTo>
                    <a:cubicBezTo>
                      <a:pt x="2264" y="7303"/>
                      <a:pt x="1077" y="6372"/>
                      <a:pt x="548" y="5349"/>
                    </a:cubicBezTo>
                    <a:cubicBezTo>
                      <a:pt x="347" y="5003"/>
                      <a:pt x="219" y="4619"/>
                      <a:pt x="164" y="4218"/>
                    </a:cubicBezTo>
                    <a:cubicBezTo>
                      <a:pt x="0" y="2319"/>
                      <a:pt x="949" y="914"/>
                      <a:pt x="2136" y="348"/>
                    </a:cubicBezTo>
                    <a:cubicBezTo>
                      <a:pt x="2556" y="183"/>
                      <a:pt x="3012" y="74"/>
                      <a:pt x="3469" y="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3"/>
              <p:cNvSpPr/>
              <p:nvPr/>
            </p:nvSpPr>
            <p:spPr>
              <a:xfrm>
                <a:off x="3651318" y="1519417"/>
                <a:ext cx="200983" cy="185039"/>
              </a:xfrm>
              <a:custGeom>
                <a:avLst/>
                <a:gdLst/>
                <a:ahLst/>
                <a:cxnLst/>
                <a:rect l="l" t="t" r="r" b="b"/>
                <a:pathLst>
                  <a:path w="4601" h="4236" extrusionOk="0">
                    <a:moveTo>
                      <a:pt x="1917" y="110"/>
                    </a:moveTo>
                    <a:cubicBezTo>
                      <a:pt x="2666" y="0"/>
                      <a:pt x="3414" y="347"/>
                      <a:pt x="3834" y="986"/>
                    </a:cubicBezTo>
                    <a:cubicBezTo>
                      <a:pt x="3925" y="1114"/>
                      <a:pt x="3998" y="1260"/>
                      <a:pt x="4071" y="1406"/>
                    </a:cubicBezTo>
                    <a:cubicBezTo>
                      <a:pt x="4601" y="2739"/>
                      <a:pt x="3725" y="4217"/>
                      <a:pt x="2282" y="4236"/>
                    </a:cubicBezTo>
                    <a:cubicBezTo>
                      <a:pt x="1169" y="4236"/>
                      <a:pt x="165" y="3505"/>
                      <a:pt x="55" y="2428"/>
                    </a:cubicBezTo>
                    <a:cubicBezTo>
                      <a:pt x="0" y="1753"/>
                      <a:pt x="256" y="1077"/>
                      <a:pt x="785" y="639"/>
                    </a:cubicBezTo>
                    <a:cubicBezTo>
                      <a:pt x="1096" y="365"/>
                      <a:pt x="1497" y="165"/>
                      <a:pt x="1917" y="11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33"/>
            <p:cNvGrpSpPr/>
            <p:nvPr/>
          </p:nvGrpSpPr>
          <p:grpSpPr>
            <a:xfrm>
              <a:off x="5134407" y="2468361"/>
              <a:ext cx="753147" cy="515697"/>
              <a:chOff x="4549425" y="3498550"/>
              <a:chExt cx="295375" cy="202250"/>
            </a:xfrm>
          </p:grpSpPr>
          <p:sp>
            <p:nvSpPr>
              <p:cNvPr id="383" name="Google Shape;383;p33"/>
              <p:cNvSpPr/>
              <p:nvPr/>
            </p:nvSpPr>
            <p:spPr>
              <a:xfrm>
                <a:off x="4549425" y="3498550"/>
                <a:ext cx="295375" cy="202250"/>
              </a:xfrm>
              <a:custGeom>
                <a:avLst/>
                <a:gdLst/>
                <a:ahLst/>
                <a:cxnLst/>
                <a:rect l="l" t="t" r="r" b="b"/>
                <a:pathLst>
                  <a:path w="11815" h="8090" extrusionOk="0">
                    <a:moveTo>
                      <a:pt x="1" y="1"/>
                    </a:moveTo>
                    <a:lnTo>
                      <a:pt x="1" y="8090"/>
                    </a:lnTo>
                    <a:lnTo>
                      <a:pt x="11815" y="8090"/>
                    </a:lnTo>
                    <a:lnTo>
                      <a:pt x="118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3"/>
              <p:cNvSpPr/>
              <p:nvPr/>
            </p:nvSpPr>
            <p:spPr>
              <a:xfrm>
                <a:off x="4574450" y="3683025"/>
                <a:ext cx="18125" cy="17775"/>
              </a:xfrm>
              <a:custGeom>
                <a:avLst/>
                <a:gdLst/>
                <a:ahLst/>
                <a:cxnLst/>
                <a:rect l="l" t="t" r="r" b="b"/>
                <a:pathLst>
                  <a:path w="725" h="711" extrusionOk="0">
                    <a:moveTo>
                      <a:pt x="0" y="0"/>
                    </a:moveTo>
                    <a:lnTo>
                      <a:pt x="0" y="711"/>
                    </a:lnTo>
                    <a:lnTo>
                      <a:pt x="725" y="711"/>
                    </a:lnTo>
                    <a:lnTo>
                      <a:pt x="7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3"/>
              <p:cNvSpPr/>
              <p:nvPr/>
            </p:nvSpPr>
            <p:spPr>
              <a:xfrm>
                <a:off x="4612500" y="3631925"/>
                <a:ext cx="17775" cy="68875"/>
              </a:xfrm>
              <a:custGeom>
                <a:avLst/>
                <a:gdLst/>
                <a:ahLst/>
                <a:cxnLst/>
                <a:rect l="l" t="t" r="r" b="b"/>
                <a:pathLst>
                  <a:path w="711" h="2755" extrusionOk="0">
                    <a:moveTo>
                      <a:pt x="0" y="0"/>
                    </a:moveTo>
                    <a:lnTo>
                      <a:pt x="0" y="2755"/>
                    </a:lnTo>
                    <a:lnTo>
                      <a:pt x="710" y="2755"/>
                    </a:lnTo>
                    <a:lnTo>
                      <a:pt x="7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3"/>
              <p:cNvSpPr/>
              <p:nvPr/>
            </p:nvSpPr>
            <p:spPr>
              <a:xfrm>
                <a:off x="4650175" y="3599675"/>
                <a:ext cx="17775" cy="101125"/>
              </a:xfrm>
              <a:custGeom>
                <a:avLst/>
                <a:gdLst/>
                <a:ahLst/>
                <a:cxnLst/>
                <a:rect l="l" t="t" r="r" b="b"/>
                <a:pathLst>
                  <a:path w="711" h="4045" extrusionOk="0">
                    <a:moveTo>
                      <a:pt x="1" y="0"/>
                    </a:moveTo>
                    <a:lnTo>
                      <a:pt x="1" y="4045"/>
                    </a:lnTo>
                    <a:lnTo>
                      <a:pt x="711" y="4045"/>
                    </a:lnTo>
                    <a:lnTo>
                      <a:pt x="7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3"/>
              <p:cNvSpPr/>
              <p:nvPr/>
            </p:nvSpPr>
            <p:spPr>
              <a:xfrm>
                <a:off x="4688225" y="3553275"/>
                <a:ext cx="17775" cy="147525"/>
              </a:xfrm>
              <a:custGeom>
                <a:avLst/>
                <a:gdLst/>
                <a:ahLst/>
                <a:cxnLst/>
                <a:rect l="l" t="t" r="r" b="b"/>
                <a:pathLst>
                  <a:path w="711" h="5901" extrusionOk="0">
                    <a:moveTo>
                      <a:pt x="1" y="1"/>
                    </a:moveTo>
                    <a:lnTo>
                      <a:pt x="1" y="5901"/>
                    </a:lnTo>
                    <a:lnTo>
                      <a:pt x="711" y="5901"/>
                    </a:lnTo>
                    <a:lnTo>
                      <a:pt x="7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3"/>
              <p:cNvSpPr/>
              <p:nvPr/>
            </p:nvSpPr>
            <p:spPr>
              <a:xfrm>
                <a:off x="4725925" y="3517050"/>
                <a:ext cx="17775" cy="183750"/>
              </a:xfrm>
              <a:custGeom>
                <a:avLst/>
                <a:gdLst/>
                <a:ahLst/>
                <a:cxnLst/>
                <a:rect l="l" t="t" r="r" b="b"/>
                <a:pathLst>
                  <a:path w="711" h="7350" extrusionOk="0">
                    <a:moveTo>
                      <a:pt x="0" y="0"/>
                    </a:moveTo>
                    <a:lnTo>
                      <a:pt x="0" y="7350"/>
                    </a:lnTo>
                    <a:lnTo>
                      <a:pt x="711" y="7350"/>
                    </a:lnTo>
                    <a:lnTo>
                      <a:pt x="7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3"/>
              <p:cNvSpPr/>
              <p:nvPr/>
            </p:nvSpPr>
            <p:spPr>
              <a:xfrm>
                <a:off x="4763600" y="3654025"/>
                <a:ext cx="18150" cy="46775"/>
              </a:xfrm>
              <a:custGeom>
                <a:avLst/>
                <a:gdLst/>
                <a:ahLst/>
                <a:cxnLst/>
                <a:rect l="l" t="t" r="r" b="b"/>
                <a:pathLst>
                  <a:path w="726" h="1871" extrusionOk="0">
                    <a:moveTo>
                      <a:pt x="1" y="1"/>
                    </a:moveTo>
                    <a:lnTo>
                      <a:pt x="1" y="1871"/>
                    </a:lnTo>
                    <a:lnTo>
                      <a:pt x="726" y="1871"/>
                    </a:lnTo>
                    <a:lnTo>
                      <a:pt x="7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3"/>
              <p:cNvSpPr/>
              <p:nvPr/>
            </p:nvSpPr>
            <p:spPr>
              <a:xfrm>
                <a:off x="4801650" y="3594225"/>
                <a:ext cx="17800" cy="106575"/>
              </a:xfrm>
              <a:custGeom>
                <a:avLst/>
                <a:gdLst/>
                <a:ahLst/>
                <a:cxnLst/>
                <a:rect l="l" t="t" r="r" b="b"/>
                <a:pathLst>
                  <a:path w="712" h="4263" extrusionOk="0">
                    <a:moveTo>
                      <a:pt x="1" y="1"/>
                    </a:moveTo>
                    <a:lnTo>
                      <a:pt x="1" y="4263"/>
                    </a:lnTo>
                    <a:lnTo>
                      <a:pt x="711" y="4263"/>
                    </a:lnTo>
                    <a:lnTo>
                      <a:pt x="7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391;p33"/>
            <p:cNvSpPr/>
            <p:nvPr/>
          </p:nvSpPr>
          <p:spPr>
            <a:xfrm flipH="1">
              <a:off x="5219363" y="937100"/>
              <a:ext cx="552233" cy="515696"/>
            </a:xfrm>
            <a:custGeom>
              <a:avLst/>
              <a:gdLst/>
              <a:ahLst/>
              <a:cxnLst/>
              <a:rect l="l" t="t" r="r" b="b"/>
              <a:pathLst>
                <a:path w="10565" h="9866" extrusionOk="0">
                  <a:moveTo>
                    <a:pt x="4552" y="1"/>
                  </a:moveTo>
                  <a:cubicBezTo>
                    <a:pt x="2229" y="1"/>
                    <a:pt x="0" y="1811"/>
                    <a:pt x="0" y="4539"/>
                  </a:cubicBezTo>
                  <a:cubicBezTo>
                    <a:pt x="0" y="6145"/>
                    <a:pt x="876" y="7642"/>
                    <a:pt x="2282" y="8463"/>
                  </a:cubicBezTo>
                  <a:cubicBezTo>
                    <a:pt x="2191" y="8902"/>
                    <a:pt x="2081" y="9358"/>
                    <a:pt x="1917" y="9778"/>
                  </a:cubicBezTo>
                  <a:cubicBezTo>
                    <a:pt x="1903" y="9831"/>
                    <a:pt x="1949" y="9865"/>
                    <a:pt x="1988" y="9865"/>
                  </a:cubicBezTo>
                  <a:cubicBezTo>
                    <a:pt x="2003" y="9865"/>
                    <a:pt x="2017" y="9861"/>
                    <a:pt x="2026" y="9851"/>
                  </a:cubicBezTo>
                  <a:lnTo>
                    <a:pt x="2884" y="8755"/>
                  </a:lnTo>
                  <a:cubicBezTo>
                    <a:pt x="3395" y="8956"/>
                    <a:pt x="3961" y="9048"/>
                    <a:pt x="4527" y="9048"/>
                  </a:cubicBezTo>
                  <a:cubicBezTo>
                    <a:pt x="4535" y="9048"/>
                    <a:pt x="4542" y="9048"/>
                    <a:pt x="4550" y="9048"/>
                  </a:cubicBezTo>
                  <a:cubicBezTo>
                    <a:pt x="8551" y="9048"/>
                    <a:pt x="10564" y="4186"/>
                    <a:pt x="7722" y="1344"/>
                  </a:cubicBezTo>
                  <a:cubicBezTo>
                    <a:pt x="6800" y="416"/>
                    <a:pt x="5665" y="1"/>
                    <a:pt x="4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3"/>
            <p:cNvSpPr/>
            <p:nvPr/>
          </p:nvSpPr>
          <p:spPr>
            <a:xfrm flipH="1">
              <a:off x="5360335" y="1047286"/>
              <a:ext cx="349268" cy="295953"/>
            </a:xfrm>
            <a:custGeom>
              <a:avLst/>
              <a:gdLst/>
              <a:ahLst/>
              <a:cxnLst/>
              <a:rect l="l" t="t" r="r" b="b"/>
              <a:pathLst>
                <a:path w="6682" h="5662" extrusionOk="0">
                  <a:moveTo>
                    <a:pt x="1721" y="1"/>
                  </a:moveTo>
                  <a:cubicBezTo>
                    <a:pt x="861" y="1"/>
                    <a:pt x="1" y="606"/>
                    <a:pt x="1" y="1700"/>
                  </a:cubicBezTo>
                  <a:cubicBezTo>
                    <a:pt x="1" y="3599"/>
                    <a:pt x="3341" y="5662"/>
                    <a:pt x="3341" y="5662"/>
                  </a:cubicBezTo>
                  <a:cubicBezTo>
                    <a:pt x="3341" y="5662"/>
                    <a:pt x="6682" y="3380"/>
                    <a:pt x="6682" y="1700"/>
                  </a:cubicBezTo>
                  <a:cubicBezTo>
                    <a:pt x="6682" y="769"/>
                    <a:pt x="5915" y="3"/>
                    <a:pt x="4984" y="3"/>
                  </a:cubicBezTo>
                  <a:cubicBezTo>
                    <a:pt x="4218" y="3"/>
                    <a:pt x="3560" y="496"/>
                    <a:pt x="3341" y="1226"/>
                  </a:cubicBezTo>
                  <a:cubicBezTo>
                    <a:pt x="3098" y="389"/>
                    <a:pt x="2410" y="1"/>
                    <a:pt x="17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flipH="1">
              <a:off x="5394676" y="1144718"/>
              <a:ext cx="293914" cy="108826"/>
            </a:xfrm>
            <a:custGeom>
              <a:avLst/>
              <a:gdLst/>
              <a:ahLst/>
              <a:cxnLst/>
              <a:rect l="l" t="t" r="r" b="b"/>
              <a:pathLst>
                <a:path w="5623" h="2082" extrusionOk="0">
                  <a:moveTo>
                    <a:pt x="2428" y="1"/>
                  </a:moveTo>
                  <a:cubicBezTo>
                    <a:pt x="2410" y="1"/>
                    <a:pt x="2392" y="19"/>
                    <a:pt x="2373" y="37"/>
                  </a:cubicBezTo>
                  <a:lnTo>
                    <a:pt x="2081" y="1078"/>
                  </a:lnTo>
                  <a:lnTo>
                    <a:pt x="0" y="1078"/>
                  </a:lnTo>
                  <a:cubicBezTo>
                    <a:pt x="18" y="1114"/>
                    <a:pt x="55" y="1151"/>
                    <a:pt x="73" y="1187"/>
                  </a:cubicBezTo>
                  <a:lnTo>
                    <a:pt x="2136" y="1187"/>
                  </a:lnTo>
                  <a:cubicBezTo>
                    <a:pt x="2154" y="1187"/>
                    <a:pt x="2191" y="1169"/>
                    <a:pt x="2191" y="1151"/>
                  </a:cubicBezTo>
                  <a:lnTo>
                    <a:pt x="2428" y="293"/>
                  </a:lnTo>
                  <a:lnTo>
                    <a:pt x="2885" y="2027"/>
                  </a:lnTo>
                  <a:cubicBezTo>
                    <a:pt x="2903" y="2045"/>
                    <a:pt x="2921" y="2063"/>
                    <a:pt x="2939" y="2082"/>
                  </a:cubicBezTo>
                  <a:cubicBezTo>
                    <a:pt x="2976" y="2082"/>
                    <a:pt x="2994" y="2063"/>
                    <a:pt x="2994" y="2027"/>
                  </a:cubicBezTo>
                  <a:lnTo>
                    <a:pt x="3487" y="804"/>
                  </a:lnTo>
                  <a:lnTo>
                    <a:pt x="3651" y="1406"/>
                  </a:lnTo>
                  <a:cubicBezTo>
                    <a:pt x="3651" y="1425"/>
                    <a:pt x="3688" y="1443"/>
                    <a:pt x="3706" y="1443"/>
                  </a:cubicBezTo>
                  <a:lnTo>
                    <a:pt x="5532" y="1443"/>
                  </a:lnTo>
                  <a:cubicBezTo>
                    <a:pt x="5568" y="1406"/>
                    <a:pt x="5605" y="1370"/>
                    <a:pt x="5623" y="1315"/>
                  </a:cubicBezTo>
                  <a:lnTo>
                    <a:pt x="5623" y="1315"/>
                  </a:lnTo>
                  <a:lnTo>
                    <a:pt x="3761" y="1333"/>
                  </a:lnTo>
                  <a:lnTo>
                    <a:pt x="3578" y="585"/>
                  </a:lnTo>
                  <a:cubicBezTo>
                    <a:pt x="3578" y="567"/>
                    <a:pt x="3560" y="548"/>
                    <a:pt x="3523" y="548"/>
                  </a:cubicBezTo>
                  <a:cubicBezTo>
                    <a:pt x="3505" y="548"/>
                    <a:pt x="3469" y="567"/>
                    <a:pt x="3469" y="585"/>
                  </a:cubicBezTo>
                  <a:lnTo>
                    <a:pt x="2976" y="1826"/>
                  </a:lnTo>
                  <a:lnTo>
                    <a:pt x="2501" y="37"/>
                  </a:lnTo>
                  <a:cubicBezTo>
                    <a:pt x="2483" y="19"/>
                    <a:pt x="2465" y="1"/>
                    <a:pt x="24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3"/>
            <p:cNvSpPr/>
            <p:nvPr/>
          </p:nvSpPr>
          <p:spPr>
            <a:xfrm>
              <a:off x="7084550" y="622868"/>
              <a:ext cx="430242" cy="425873"/>
            </a:xfrm>
            <a:custGeom>
              <a:avLst/>
              <a:gdLst/>
              <a:ahLst/>
              <a:cxnLst/>
              <a:rect l="l" t="t" r="r" b="b"/>
              <a:pathLst>
                <a:path w="5712" h="5654" extrusionOk="0">
                  <a:moveTo>
                    <a:pt x="2872" y="1323"/>
                  </a:moveTo>
                  <a:cubicBezTo>
                    <a:pt x="2914" y="1323"/>
                    <a:pt x="2958" y="1327"/>
                    <a:pt x="3001" y="1334"/>
                  </a:cubicBezTo>
                  <a:lnTo>
                    <a:pt x="3073" y="1334"/>
                  </a:lnTo>
                  <a:cubicBezTo>
                    <a:pt x="3110" y="1341"/>
                    <a:pt x="3121" y="1341"/>
                    <a:pt x="3131" y="1341"/>
                  </a:cubicBezTo>
                  <a:cubicBezTo>
                    <a:pt x="3142" y="1341"/>
                    <a:pt x="3153" y="1341"/>
                    <a:pt x="3189" y="1349"/>
                  </a:cubicBezTo>
                  <a:cubicBezTo>
                    <a:pt x="3247" y="1363"/>
                    <a:pt x="3291" y="1378"/>
                    <a:pt x="3349" y="1392"/>
                  </a:cubicBezTo>
                  <a:lnTo>
                    <a:pt x="3392" y="1407"/>
                  </a:lnTo>
                  <a:cubicBezTo>
                    <a:pt x="3465" y="1436"/>
                    <a:pt x="3537" y="1465"/>
                    <a:pt x="3595" y="1508"/>
                  </a:cubicBezTo>
                  <a:lnTo>
                    <a:pt x="3668" y="1537"/>
                  </a:lnTo>
                  <a:cubicBezTo>
                    <a:pt x="3682" y="1552"/>
                    <a:pt x="3697" y="1566"/>
                    <a:pt x="3726" y="1581"/>
                  </a:cubicBezTo>
                  <a:lnTo>
                    <a:pt x="3784" y="1624"/>
                  </a:lnTo>
                  <a:lnTo>
                    <a:pt x="3842" y="1668"/>
                  </a:lnTo>
                  <a:lnTo>
                    <a:pt x="3900" y="1711"/>
                  </a:lnTo>
                  <a:cubicBezTo>
                    <a:pt x="3929" y="1740"/>
                    <a:pt x="3972" y="1783"/>
                    <a:pt x="4001" y="1812"/>
                  </a:cubicBezTo>
                  <a:cubicBezTo>
                    <a:pt x="4016" y="1827"/>
                    <a:pt x="4030" y="1841"/>
                    <a:pt x="4045" y="1856"/>
                  </a:cubicBezTo>
                  <a:cubicBezTo>
                    <a:pt x="4059" y="1885"/>
                    <a:pt x="4088" y="1914"/>
                    <a:pt x="4103" y="1943"/>
                  </a:cubicBezTo>
                  <a:lnTo>
                    <a:pt x="4132" y="1986"/>
                  </a:lnTo>
                  <a:cubicBezTo>
                    <a:pt x="4161" y="2030"/>
                    <a:pt x="4190" y="2073"/>
                    <a:pt x="4219" y="2131"/>
                  </a:cubicBezTo>
                  <a:cubicBezTo>
                    <a:pt x="4233" y="2146"/>
                    <a:pt x="4248" y="2175"/>
                    <a:pt x="4248" y="2189"/>
                  </a:cubicBezTo>
                  <a:lnTo>
                    <a:pt x="4248" y="2204"/>
                  </a:lnTo>
                  <a:cubicBezTo>
                    <a:pt x="4262" y="2218"/>
                    <a:pt x="4277" y="2247"/>
                    <a:pt x="4277" y="2262"/>
                  </a:cubicBezTo>
                  <a:cubicBezTo>
                    <a:pt x="4277" y="2291"/>
                    <a:pt x="4291" y="2305"/>
                    <a:pt x="4291" y="2320"/>
                  </a:cubicBezTo>
                  <a:lnTo>
                    <a:pt x="4306" y="2349"/>
                  </a:lnTo>
                  <a:cubicBezTo>
                    <a:pt x="4320" y="2407"/>
                    <a:pt x="4335" y="2450"/>
                    <a:pt x="4349" y="2508"/>
                  </a:cubicBezTo>
                  <a:lnTo>
                    <a:pt x="4349" y="2552"/>
                  </a:lnTo>
                  <a:cubicBezTo>
                    <a:pt x="4349" y="2566"/>
                    <a:pt x="4364" y="2624"/>
                    <a:pt x="4364" y="2668"/>
                  </a:cubicBezTo>
                  <a:cubicBezTo>
                    <a:pt x="4364" y="2711"/>
                    <a:pt x="4364" y="2769"/>
                    <a:pt x="4364" y="2827"/>
                  </a:cubicBezTo>
                  <a:cubicBezTo>
                    <a:pt x="4378" y="2871"/>
                    <a:pt x="4378" y="2929"/>
                    <a:pt x="4378" y="2987"/>
                  </a:cubicBezTo>
                  <a:lnTo>
                    <a:pt x="4378" y="3001"/>
                  </a:lnTo>
                  <a:cubicBezTo>
                    <a:pt x="4378" y="3016"/>
                    <a:pt x="4378" y="3059"/>
                    <a:pt x="4364" y="3074"/>
                  </a:cubicBezTo>
                  <a:cubicBezTo>
                    <a:pt x="4364" y="3103"/>
                    <a:pt x="4364" y="3132"/>
                    <a:pt x="4349" y="3161"/>
                  </a:cubicBezTo>
                  <a:cubicBezTo>
                    <a:pt x="4349" y="3204"/>
                    <a:pt x="4335" y="3248"/>
                    <a:pt x="4320" y="3306"/>
                  </a:cubicBezTo>
                  <a:lnTo>
                    <a:pt x="4277" y="3393"/>
                  </a:lnTo>
                  <a:cubicBezTo>
                    <a:pt x="4277" y="3421"/>
                    <a:pt x="4262" y="3436"/>
                    <a:pt x="4248" y="3465"/>
                  </a:cubicBezTo>
                  <a:lnTo>
                    <a:pt x="4219" y="3523"/>
                  </a:lnTo>
                  <a:cubicBezTo>
                    <a:pt x="4190" y="3566"/>
                    <a:pt x="4175" y="3624"/>
                    <a:pt x="4132" y="3668"/>
                  </a:cubicBezTo>
                  <a:cubicBezTo>
                    <a:pt x="4132" y="3668"/>
                    <a:pt x="4117" y="3682"/>
                    <a:pt x="4117" y="3697"/>
                  </a:cubicBezTo>
                  <a:cubicBezTo>
                    <a:pt x="4103" y="3711"/>
                    <a:pt x="4103" y="3711"/>
                    <a:pt x="4103" y="3711"/>
                  </a:cubicBezTo>
                  <a:lnTo>
                    <a:pt x="4074" y="3755"/>
                  </a:lnTo>
                  <a:lnTo>
                    <a:pt x="4030" y="3813"/>
                  </a:lnTo>
                  <a:cubicBezTo>
                    <a:pt x="4001" y="3842"/>
                    <a:pt x="3972" y="3871"/>
                    <a:pt x="3943" y="3900"/>
                  </a:cubicBezTo>
                  <a:lnTo>
                    <a:pt x="3900" y="3943"/>
                  </a:lnTo>
                  <a:lnTo>
                    <a:pt x="3856" y="3972"/>
                  </a:lnTo>
                  <a:lnTo>
                    <a:pt x="3798" y="4030"/>
                  </a:lnTo>
                  <a:cubicBezTo>
                    <a:pt x="3755" y="4059"/>
                    <a:pt x="3697" y="4103"/>
                    <a:pt x="3639" y="4132"/>
                  </a:cubicBezTo>
                  <a:lnTo>
                    <a:pt x="3595" y="4161"/>
                  </a:lnTo>
                  <a:lnTo>
                    <a:pt x="3523" y="4190"/>
                  </a:lnTo>
                  <a:lnTo>
                    <a:pt x="3465" y="4219"/>
                  </a:lnTo>
                  <a:lnTo>
                    <a:pt x="3378" y="4262"/>
                  </a:lnTo>
                  <a:cubicBezTo>
                    <a:pt x="3349" y="4262"/>
                    <a:pt x="3334" y="4277"/>
                    <a:pt x="3320" y="4277"/>
                  </a:cubicBezTo>
                  <a:cubicBezTo>
                    <a:pt x="3276" y="4291"/>
                    <a:pt x="3233" y="4306"/>
                    <a:pt x="3189" y="4306"/>
                  </a:cubicBezTo>
                  <a:lnTo>
                    <a:pt x="3131" y="4320"/>
                  </a:lnTo>
                  <a:lnTo>
                    <a:pt x="3059" y="4335"/>
                  </a:lnTo>
                  <a:cubicBezTo>
                    <a:pt x="3001" y="4342"/>
                    <a:pt x="2947" y="4346"/>
                    <a:pt x="2894" y="4346"/>
                  </a:cubicBezTo>
                  <a:cubicBezTo>
                    <a:pt x="2842" y="4346"/>
                    <a:pt x="2791" y="4342"/>
                    <a:pt x="2740" y="4335"/>
                  </a:cubicBezTo>
                  <a:lnTo>
                    <a:pt x="2610" y="4335"/>
                  </a:lnTo>
                  <a:lnTo>
                    <a:pt x="2552" y="4320"/>
                  </a:lnTo>
                  <a:cubicBezTo>
                    <a:pt x="2479" y="4306"/>
                    <a:pt x="2407" y="4277"/>
                    <a:pt x="2334" y="4262"/>
                  </a:cubicBezTo>
                  <a:lnTo>
                    <a:pt x="2276" y="4233"/>
                  </a:lnTo>
                  <a:lnTo>
                    <a:pt x="2218" y="4204"/>
                  </a:lnTo>
                  <a:lnTo>
                    <a:pt x="2146" y="4161"/>
                  </a:lnTo>
                  <a:cubicBezTo>
                    <a:pt x="2102" y="4132"/>
                    <a:pt x="2059" y="4103"/>
                    <a:pt x="2030" y="4088"/>
                  </a:cubicBezTo>
                  <a:lnTo>
                    <a:pt x="1972" y="4045"/>
                  </a:lnTo>
                  <a:cubicBezTo>
                    <a:pt x="1957" y="4030"/>
                    <a:pt x="1928" y="4016"/>
                    <a:pt x="1914" y="4001"/>
                  </a:cubicBezTo>
                  <a:cubicBezTo>
                    <a:pt x="1899" y="3987"/>
                    <a:pt x="1870" y="3958"/>
                    <a:pt x="1856" y="3943"/>
                  </a:cubicBezTo>
                  <a:cubicBezTo>
                    <a:pt x="1827" y="3914"/>
                    <a:pt x="1812" y="3900"/>
                    <a:pt x="1783" y="3885"/>
                  </a:cubicBezTo>
                  <a:lnTo>
                    <a:pt x="1740" y="3827"/>
                  </a:lnTo>
                  <a:cubicBezTo>
                    <a:pt x="1682" y="3755"/>
                    <a:pt x="1624" y="3682"/>
                    <a:pt x="1580" y="3610"/>
                  </a:cubicBezTo>
                  <a:cubicBezTo>
                    <a:pt x="1566" y="3595"/>
                    <a:pt x="1551" y="3566"/>
                    <a:pt x="1537" y="3552"/>
                  </a:cubicBezTo>
                  <a:cubicBezTo>
                    <a:pt x="1537" y="3523"/>
                    <a:pt x="1522" y="3494"/>
                    <a:pt x="1508" y="3479"/>
                  </a:cubicBezTo>
                  <a:cubicBezTo>
                    <a:pt x="1493" y="3465"/>
                    <a:pt x="1493" y="3450"/>
                    <a:pt x="1493" y="3436"/>
                  </a:cubicBezTo>
                  <a:cubicBezTo>
                    <a:pt x="1479" y="3421"/>
                    <a:pt x="1479" y="3421"/>
                    <a:pt x="1479" y="3407"/>
                  </a:cubicBezTo>
                  <a:lnTo>
                    <a:pt x="1464" y="3364"/>
                  </a:lnTo>
                  <a:lnTo>
                    <a:pt x="1450" y="3320"/>
                  </a:lnTo>
                  <a:cubicBezTo>
                    <a:pt x="1435" y="3306"/>
                    <a:pt x="1435" y="3306"/>
                    <a:pt x="1450" y="3306"/>
                  </a:cubicBezTo>
                  <a:cubicBezTo>
                    <a:pt x="1450" y="3277"/>
                    <a:pt x="1435" y="3262"/>
                    <a:pt x="1421" y="3233"/>
                  </a:cubicBezTo>
                  <a:cubicBezTo>
                    <a:pt x="1421" y="3219"/>
                    <a:pt x="1406" y="3175"/>
                    <a:pt x="1406" y="3146"/>
                  </a:cubicBezTo>
                  <a:cubicBezTo>
                    <a:pt x="1392" y="3117"/>
                    <a:pt x="1406" y="3103"/>
                    <a:pt x="1392" y="3088"/>
                  </a:cubicBezTo>
                  <a:cubicBezTo>
                    <a:pt x="1377" y="3074"/>
                    <a:pt x="1377" y="3016"/>
                    <a:pt x="1377" y="2987"/>
                  </a:cubicBezTo>
                  <a:cubicBezTo>
                    <a:pt x="1363" y="2943"/>
                    <a:pt x="1377" y="2885"/>
                    <a:pt x="1377" y="2827"/>
                  </a:cubicBezTo>
                  <a:lnTo>
                    <a:pt x="1377" y="2668"/>
                  </a:lnTo>
                  <a:cubicBezTo>
                    <a:pt x="1377" y="2668"/>
                    <a:pt x="1377" y="2668"/>
                    <a:pt x="1377" y="2653"/>
                  </a:cubicBezTo>
                  <a:lnTo>
                    <a:pt x="1392" y="2581"/>
                  </a:lnTo>
                  <a:cubicBezTo>
                    <a:pt x="1392" y="2552"/>
                    <a:pt x="1392" y="2537"/>
                    <a:pt x="1406" y="2508"/>
                  </a:cubicBezTo>
                  <a:cubicBezTo>
                    <a:pt x="1406" y="2450"/>
                    <a:pt x="1421" y="2407"/>
                    <a:pt x="1435" y="2349"/>
                  </a:cubicBezTo>
                  <a:lnTo>
                    <a:pt x="1464" y="2291"/>
                  </a:lnTo>
                  <a:lnTo>
                    <a:pt x="1479" y="2247"/>
                  </a:lnTo>
                  <a:cubicBezTo>
                    <a:pt x="1479" y="2233"/>
                    <a:pt x="1493" y="2233"/>
                    <a:pt x="1493" y="2218"/>
                  </a:cubicBezTo>
                  <a:cubicBezTo>
                    <a:pt x="1493" y="2204"/>
                    <a:pt x="1508" y="2189"/>
                    <a:pt x="1508" y="2175"/>
                  </a:cubicBezTo>
                  <a:cubicBezTo>
                    <a:pt x="1522" y="2131"/>
                    <a:pt x="1551" y="2102"/>
                    <a:pt x="1580" y="2059"/>
                  </a:cubicBezTo>
                  <a:lnTo>
                    <a:pt x="1609" y="2015"/>
                  </a:lnTo>
                  <a:lnTo>
                    <a:pt x="1638" y="1957"/>
                  </a:lnTo>
                  <a:lnTo>
                    <a:pt x="1682" y="1899"/>
                  </a:lnTo>
                  <a:lnTo>
                    <a:pt x="1740" y="1841"/>
                  </a:lnTo>
                  <a:lnTo>
                    <a:pt x="1798" y="1783"/>
                  </a:lnTo>
                  <a:cubicBezTo>
                    <a:pt x="1885" y="1682"/>
                    <a:pt x="1986" y="1595"/>
                    <a:pt x="2102" y="1537"/>
                  </a:cubicBezTo>
                  <a:lnTo>
                    <a:pt x="2160" y="1494"/>
                  </a:lnTo>
                  <a:lnTo>
                    <a:pt x="2218" y="1465"/>
                  </a:lnTo>
                  <a:lnTo>
                    <a:pt x="2276" y="1450"/>
                  </a:lnTo>
                  <a:cubicBezTo>
                    <a:pt x="2305" y="1436"/>
                    <a:pt x="2349" y="1421"/>
                    <a:pt x="2378" y="1407"/>
                  </a:cubicBezTo>
                  <a:lnTo>
                    <a:pt x="2436" y="1392"/>
                  </a:lnTo>
                  <a:lnTo>
                    <a:pt x="2494" y="1363"/>
                  </a:lnTo>
                  <a:lnTo>
                    <a:pt x="2566" y="1349"/>
                  </a:lnTo>
                  <a:lnTo>
                    <a:pt x="2624" y="1349"/>
                  </a:lnTo>
                  <a:cubicBezTo>
                    <a:pt x="2639" y="1334"/>
                    <a:pt x="2668" y="1334"/>
                    <a:pt x="2682" y="1334"/>
                  </a:cubicBezTo>
                  <a:lnTo>
                    <a:pt x="2755" y="1334"/>
                  </a:lnTo>
                  <a:cubicBezTo>
                    <a:pt x="2791" y="1327"/>
                    <a:pt x="2831" y="1323"/>
                    <a:pt x="2872" y="1323"/>
                  </a:cubicBezTo>
                  <a:close/>
                  <a:moveTo>
                    <a:pt x="2871" y="1"/>
                  </a:moveTo>
                  <a:cubicBezTo>
                    <a:pt x="2769" y="1"/>
                    <a:pt x="2668" y="1"/>
                    <a:pt x="2566" y="15"/>
                  </a:cubicBezTo>
                  <a:cubicBezTo>
                    <a:pt x="2407" y="30"/>
                    <a:pt x="2276" y="189"/>
                    <a:pt x="2291" y="348"/>
                  </a:cubicBezTo>
                  <a:lnTo>
                    <a:pt x="2291" y="377"/>
                  </a:lnTo>
                  <a:cubicBezTo>
                    <a:pt x="2291" y="392"/>
                    <a:pt x="2291" y="406"/>
                    <a:pt x="2291" y="421"/>
                  </a:cubicBezTo>
                  <a:cubicBezTo>
                    <a:pt x="2291" y="537"/>
                    <a:pt x="2218" y="653"/>
                    <a:pt x="2117" y="696"/>
                  </a:cubicBezTo>
                  <a:lnTo>
                    <a:pt x="2088" y="711"/>
                  </a:lnTo>
                  <a:lnTo>
                    <a:pt x="1986" y="740"/>
                  </a:lnTo>
                  <a:lnTo>
                    <a:pt x="1914" y="783"/>
                  </a:lnTo>
                  <a:lnTo>
                    <a:pt x="1899" y="783"/>
                  </a:lnTo>
                  <a:cubicBezTo>
                    <a:pt x="1860" y="801"/>
                    <a:pt x="1819" y="809"/>
                    <a:pt x="1777" y="809"/>
                  </a:cubicBezTo>
                  <a:cubicBezTo>
                    <a:pt x="1680" y="809"/>
                    <a:pt x="1583" y="763"/>
                    <a:pt x="1522" y="682"/>
                  </a:cubicBezTo>
                  <a:cubicBezTo>
                    <a:pt x="1460" y="601"/>
                    <a:pt x="1370" y="560"/>
                    <a:pt x="1276" y="560"/>
                  </a:cubicBezTo>
                  <a:cubicBezTo>
                    <a:pt x="1218" y="560"/>
                    <a:pt x="1158" y="576"/>
                    <a:pt x="1102" y="609"/>
                  </a:cubicBezTo>
                  <a:lnTo>
                    <a:pt x="1073" y="624"/>
                  </a:lnTo>
                  <a:cubicBezTo>
                    <a:pt x="1001" y="682"/>
                    <a:pt x="914" y="754"/>
                    <a:pt x="841" y="827"/>
                  </a:cubicBezTo>
                  <a:cubicBezTo>
                    <a:pt x="769" y="899"/>
                    <a:pt x="711" y="972"/>
                    <a:pt x="638" y="1059"/>
                  </a:cubicBezTo>
                  <a:cubicBezTo>
                    <a:pt x="580" y="1131"/>
                    <a:pt x="551" y="1247"/>
                    <a:pt x="580" y="1349"/>
                  </a:cubicBezTo>
                  <a:cubicBezTo>
                    <a:pt x="595" y="1363"/>
                    <a:pt x="609" y="1392"/>
                    <a:pt x="624" y="1421"/>
                  </a:cubicBezTo>
                  <a:cubicBezTo>
                    <a:pt x="638" y="1450"/>
                    <a:pt x="653" y="1465"/>
                    <a:pt x="667" y="1479"/>
                  </a:cubicBezTo>
                  <a:lnTo>
                    <a:pt x="696" y="1508"/>
                  </a:lnTo>
                  <a:cubicBezTo>
                    <a:pt x="812" y="1595"/>
                    <a:pt x="856" y="1740"/>
                    <a:pt x="798" y="1885"/>
                  </a:cubicBezTo>
                  <a:cubicBezTo>
                    <a:pt x="769" y="1943"/>
                    <a:pt x="740" y="2001"/>
                    <a:pt x="725" y="2059"/>
                  </a:cubicBezTo>
                  <a:cubicBezTo>
                    <a:pt x="711" y="2102"/>
                    <a:pt x="682" y="2131"/>
                    <a:pt x="653" y="2160"/>
                  </a:cubicBezTo>
                  <a:cubicBezTo>
                    <a:pt x="638" y="2175"/>
                    <a:pt x="624" y="2189"/>
                    <a:pt x="609" y="2204"/>
                  </a:cubicBezTo>
                  <a:cubicBezTo>
                    <a:pt x="595" y="2218"/>
                    <a:pt x="566" y="2233"/>
                    <a:pt x="551" y="2233"/>
                  </a:cubicBezTo>
                  <a:lnTo>
                    <a:pt x="493" y="2262"/>
                  </a:lnTo>
                  <a:lnTo>
                    <a:pt x="334" y="2262"/>
                  </a:lnTo>
                  <a:cubicBezTo>
                    <a:pt x="327" y="2255"/>
                    <a:pt x="319" y="2251"/>
                    <a:pt x="310" y="2251"/>
                  </a:cubicBezTo>
                  <a:cubicBezTo>
                    <a:pt x="301" y="2251"/>
                    <a:pt x="290" y="2255"/>
                    <a:pt x="276" y="2262"/>
                  </a:cubicBezTo>
                  <a:cubicBezTo>
                    <a:pt x="145" y="2276"/>
                    <a:pt x="44" y="2392"/>
                    <a:pt x="29" y="2523"/>
                  </a:cubicBezTo>
                  <a:cubicBezTo>
                    <a:pt x="0" y="2726"/>
                    <a:pt x="0" y="2929"/>
                    <a:pt x="29" y="3132"/>
                  </a:cubicBezTo>
                  <a:cubicBezTo>
                    <a:pt x="44" y="3277"/>
                    <a:pt x="145" y="3393"/>
                    <a:pt x="276" y="3407"/>
                  </a:cubicBezTo>
                  <a:cubicBezTo>
                    <a:pt x="298" y="3414"/>
                    <a:pt x="316" y="3418"/>
                    <a:pt x="332" y="3418"/>
                  </a:cubicBezTo>
                  <a:cubicBezTo>
                    <a:pt x="348" y="3418"/>
                    <a:pt x="363" y="3414"/>
                    <a:pt x="377" y="3407"/>
                  </a:cubicBezTo>
                  <a:lnTo>
                    <a:pt x="435" y="3407"/>
                  </a:lnTo>
                  <a:cubicBezTo>
                    <a:pt x="493" y="3407"/>
                    <a:pt x="551" y="3436"/>
                    <a:pt x="609" y="3465"/>
                  </a:cubicBezTo>
                  <a:cubicBezTo>
                    <a:pt x="624" y="3479"/>
                    <a:pt x="638" y="3479"/>
                    <a:pt x="653" y="3494"/>
                  </a:cubicBezTo>
                  <a:cubicBezTo>
                    <a:pt x="682" y="3523"/>
                    <a:pt x="711" y="3566"/>
                    <a:pt x="725" y="3610"/>
                  </a:cubicBezTo>
                  <a:cubicBezTo>
                    <a:pt x="754" y="3668"/>
                    <a:pt x="769" y="3740"/>
                    <a:pt x="798" y="3798"/>
                  </a:cubicBezTo>
                  <a:cubicBezTo>
                    <a:pt x="870" y="3914"/>
                    <a:pt x="841" y="4059"/>
                    <a:pt x="725" y="4161"/>
                  </a:cubicBezTo>
                  <a:lnTo>
                    <a:pt x="696" y="4175"/>
                  </a:lnTo>
                  <a:lnTo>
                    <a:pt x="667" y="4204"/>
                  </a:lnTo>
                  <a:cubicBezTo>
                    <a:pt x="653" y="4219"/>
                    <a:pt x="638" y="4233"/>
                    <a:pt x="624" y="4262"/>
                  </a:cubicBezTo>
                  <a:cubicBezTo>
                    <a:pt x="609" y="4277"/>
                    <a:pt x="595" y="4306"/>
                    <a:pt x="595" y="4335"/>
                  </a:cubicBezTo>
                  <a:lnTo>
                    <a:pt x="595" y="4364"/>
                  </a:lnTo>
                  <a:cubicBezTo>
                    <a:pt x="595" y="4378"/>
                    <a:pt x="595" y="4393"/>
                    <a:pt x="595" y="4393"/>
                  </a:cubicBezTo>
                  <a:cubicBezTo>
                    <a:pt x="595" y="4407"/>
                    <a:pt x="595" y="4422"/>
                    <a:pt x="595" y="4422"/>
                  </a:cubicBezTo>
                  <a:cubicBezTo>
                    <a:pt x="595" y="4436"/>
                    <a:pt x="595" y="4451"/>
                    <a:pt x="595" y="4465"/>
                  </a:cubicBezTo>
                  <a:lnTo>
                    <a:pt x="595" y="4509"/>
                  </a:lnTo>
                  <a:lnTo>
                    <a:pt x="595" y="4523"/>
                  </a:lnTo>
                  <a:cubicBezTo>
                    <a:pt x="595" y="4538"/>
                    <a:pt x="595" y="4552"/>
                    <a:pt x="609" y="4552"/>
                  </a:cubicBezTo>
                  <a:lnTo>
                    <a:pt x="638" y="4596"/>
                  </a:lnTo>
                  <a:cubicBezTo>
                    <a:pt x="696" y="4668"/>
                    <a:pt x="769" y="4755"/>
                    <a:pt x="841" y="4828"/>
                  </a:cubicBezTo>
                  <a:cubicBezTo>
                    <a:pt x="914" y="4900"/>
                    <a:pt x="986" y="4958"/>
                    <a:pt x="1073" y="5031"/>
                  </a:cubicBezTo>
                  <a:cubicBezTo>
                    <a:pt x="1121" y="5066"/>
                    <a:pt x="1188" y="5092"/>
                    <a:pt x="1251" y="5092"/>
                  </a:cubicBezTo>
                  <a:cubicBezTo>
                    <a:pt x="1264" y="5092"/>
                    <a:pt x="1278" y="5091"/>
                    <a:pt x="1291" y="5089"/>
                  </a:cubicBezTo>
                  <a:cubicBezTo>
                    <a:pt x="1319" y="5089"/>
                    <a:pt x="1348" y="5089"/>
                    <a:pt x="1363" y="5074"/>
                  </a:cubicBezTo>
                  <a:cubicBezTo>
                    <a:pt x="1421" y="5060"/>
                    <a:pt x="1479" y="5016"/>
                    <a:pt x="1508" y="4973"/>
                  </a:cubicBezTo>
                  <a:lnTo>
                    <a:pt x="1537" y="4944"/>
                  </a:lnTo>
                  <a:cubicBezTo>
                    <a:pt x="1580" y="4900"/>
                    <a:pt x="1609" y="4871"/>
                    <a:pt x="1667" y="4857"/>
                  </a:cubicBezTo>
                  <a:lnTo>
                    <a:pt x="1769" y="4842"/>
                  </a:lnTo>
                  <a:cubicBezTo>
                    <a:pt x="1812" y="4842"/>
                    <a:pt x="1856" y="4857"/>
                    <a:pt x="1899" y="4871"/>
                  </a:cubicBezTo>
                  <a:cubicBezTo>
                    <a:pt x="1957" y="4900"/>
                    <a:pt x="2015" y="4929"/>
                    <a:pt x="2073" y="4944"/>
                  </a:cubicBezTo>
                  <a:cubicBezTo>
                    <a:pt x="2131" y="4973"/>
                    <a:pt x="2189" y="5016"/>
                    <a:pt x="2218" y="5060"/>
                  </a:cubicBezTo>
                  <a:cubicBezTo>
                    <a:pt x="2233" y="5074"/>
                    <a:pt x="2247" y="5103"/>
                    <a:pt x="2262" y="5117"/>
                  </a:cubicBezTo>
                  <a:cubicBezTo>
                    <a:pt x="2276" y="5175"/>
                    <a:pt x="2276" y="5233"/>
                    <a:pt x="2276" y="5277"/>
                  </a:cubicBezTo>
                  <a:cubicBezTo>
                    <a:pt x="2247" y="5451"/>
                    <a:pt x="2349" y="5596"/>
                    <a:pt x="2508" y="5639"/>
                  </a:cubicBezTo>
                  <a:lnTo>
                    <a:pt x="2552" y="5639"/>
                  </a:lnTo>
                  <a:cubicBezTo>
                    <a:pt x="2653" y="5654"/>
                    <a:pt x="2755" y="5654"/>
                    <a:pt x="2856" y="5654"/>
                  </a:cubicBezTo>
                  <a:cubicBezTo>
                    <a:pt x="2958" y="5654"/>
                    <a:pt x="3059" y="5654"/>
                    <a:pt x="3160" y="5639"/>
                  </a:cubicBezTo>
                  <a:cubicBezTo>
                    <a:pt x="3233" y="5625"/>
                    <a:pt x="3291" y="5596"/>
                    <a:pt x="3334" y="5538"/>
                  </a:cubicBezTo>
                  <a:cubicBezTo>
                    <a:pt x="3363" y="5509"/>
                    <a:pt x="3392" y="5480"/>
                    <a:pt x="3407" y="5436"/>
                  </a:cubicBezTo>
                  <a:cubicBezTo>
                    <a:pt x="3421" y="5378"/>
                    <a:pt x="3436" y="5335"/>
                    <a:pt x="3421" y="5277"/>
                  </a:cubicBezTo>
                  <a:cubicBezTo>
                    <a:pt x="3421" y="5262"/>
                    <a:pt x="3421" y="5248"/>
                    <a:pt x="3421" y="5233"/>
                  </a:cubicBezTo>
                  <a:cubicBezTo>
                    <a:pt x="3421" y="5103"/>
                    <a:pt x="3508" y="4987"/>
                    <a:pt x="3624" y="4944"/>
                  </a:cubicBezTo>
                  <a:cubicBezTo>
                    <a:pt x="3682" y="4915"/>
                    <a:pt x="3755" y="4886"/>
                    <a:pt x="3813" y="4857"/>
                  </a:cubicBezTo>
                  <a:cubicBezTo>
                    <a:pt x="3856" y="4842"/>
                    <a:pt x="3903" y="4835"/>
                    <a:pt x="3949" y="4835"/>
                  </a:cubicBezTo>
                  <a:cubicBezTo>
                    <a:pt x="3994" y="4835"/>
                    <a:pt x="4037" y="4842"/>
                    <a:pt x="4074" y="4857"/>
                  </a:cubicBezTo>
                  <a:cubicBezTo>
                    <a:pt x="4103" y="4871"/>
                    <a:pt x="4117" y="4886"/>
                    <a:pt x="4132" y="4900"/>
                  </a:cubicBezTo>
                  <a:cubicBezTo>
                    <a:pt x="4146" y="4915"/>
                    <a:pt x="4161" y="4915"/>
                    <a:pt x="4161" y="4929"/>
                  </a:cubicBezTo>
                  <a:cubicBezTo>
                    <a:pt x="4175" y="4944"/>
                    <a:pt x="4190" y="4944"/>
                    <a:pt x="4190" y="4958"/>
                  </a:cubicBezTo>
                  <a:cubicBezTo>
                    <a:pt x="4252" y="5038"/>
                    <a:pt x="4342" y="5080"/>
                    <a:pt x="4436" y="5080"/>
                  </a:cubicBezTo>
                  <a:cubicBezTo>
                    <a:pt x="4494" y="5080"/>
                    <a:pt x="4554" y="5064"/>
                    <a:pt x="4610" y="5031"/>
                  </a:cubicBezTo>
                  <a:cubicBezTo>
                    <a:pt x="4625" y="5031"/>
                    <a:pt x="4625" y="5031"/>
                    <a:pt x="4639" y="5016"/>
                  </a:cubicBezTo>
                  <a:cubicBezTo>
                    <a:pt x="4711" y="4958"/>
                    <a:pt x="4798" y="4886"/>
                    <a:pt x="4871" y="4813"/>
                  </a:cubicBezTo>
                  <a:cubicBezTo>
                    <a:pt x="4943" y="4741"/>
                    <a:pt x="5001" y="4654"/>
                    <a:pt x="5074" y="4581"/>
                  </a:cubicBezTo>
                  <a:cubicBezTo>
                    <a:pt x="5132" y="4509"/>
                    <a:pt x="5161" y="4393"/>
                    <a:pt x="5117" y="4291"/>
                  </a:cubicBezTo>
                  <a:cubicBezTo>
                    <a:pt x="5117" y="4277"/>
                    <a:pt x="5117" y="4277"/>
                    <a:pt x="5103" y="4262"/>
                  </a:cubicBezTo>
                  <a:cubicBezTo>
                    <a:pt x="5103" y="4248"/>
                    <a:pt x="5088" y="4233"/>
                    <a:pt x="5088" y="4219"/>
                  </a:cubicBezTo>
                  <a:cubicBezTo>
                    <a:pt x="5074" y="4190"/>
                    <a:pt x="5059" y="4175"/>
                    <a:pt x="5045" y="4161"/>
                  </a:cubicBezTo>
                  <a:lnTo>
                    <a:pt x="5016" y="4132"/>
                  </a:lnTo>
                  <a:lnTo>
                    <a:pt x="4987" y="4117"/>
                  </a:lnTo>
                  <a:cubicBezTo>
                    <a:pt x="4885" y="4016"/>
                    <a:pt x="4856" y="3871"/>
                    <a:pt x="4914" y="3755"/>
                  </a:cubicBezTo>
                  <a:cubicBezTo>
                    <a:pt x="4943" y="3682"/>
                    <a:pt x="4972" y="3624"/>
                    <a:pt x="4987" y="3566"/>
                  </a:cubicBezTo>
                  <a:cubicBezTo>
                    <a:pt x="5037" y="3453"/>
                    <a:pt x="5154" y="3372"/>
                    <a:pt x="5278" y="3372"/>
                  </a:cubicBezTo>
                  <a:cubicBezTo>
                    <a:pt x="5297" y="3372"/>
                    <a:pt x="5316" y="3374"/>
                    <a:pt x="5335" y="3378"/>
                  </a:cubicBezTo>
                  <a:cubicBezTo>
                    <a:pt x="5407" y="3378"/>
                    <a:pt x="5480" y="3364"/>
                    <a:pt x="5538" y="3335"/>
                  </a:cubicBezTo>
                  <a:cubicBezTo>
                    <a:pt x="5552" y="3320"/>
                    <a:pt x="5567" y="3306"/>
                    <a:pt x="5581" y="3291"/>
                  </a:cubicBezTo>
                  <a:lnTo>
                    <a:pt x="5610" y="3277"/>
                  </a:lnTo>
                  <a:lnTo>
                    <a:pt x="5625" y="3262"/>
                  </a:lnTo>
                  <a:cubicBezTo>
                    <a:pt x="5654" y="3219"/>
                    <a:pt x="5683" y="3161"/>
                    <a:pt x="5683" y="3103"/>
                  </a:cubicBezTo>
                  <a:cubicBezTo>
                    <a:pt x="5712" y="2900"/>
                    <a:pt x="5712" y="2697"/>
                    <a:pt x="5683" y="2479"/>
                  </a:cubicBezTo>
                  <a:lnTo>
                    <a:pt x="5683" y="2479"/>
                  </a:lnTo>
                  <a:lnTo>
                    <a:pt x="5712" y="2523"/>
                  </a:lnTo>
                  <a:cubicBezTo>
                    <a:pt x="5712" y="2494"/>
                    <a:pt x="5697" y="2465"/>
                    <a:pt x="5683" y="2436"/>
                  </a:cubicBezTo>
                  <a:cubicBezTo>
                    <a:pt x="5683" y="2421"/>
                    <a:pt x="5668" y="2407"/>
                    <a:pt x="5668" y="2392"/>
                  </a:cubicBezTo>
                  <a:cubicBezTo>
                    <a:pt x="5654" y="2378"/>
                    <a:pt x="5639" y="2363"/>
                    <a:pt x="5625" y="2349"/>
                  </a:cubicBezTo>
                  <a:lnTo>
                    <a:pt x="5610" y="2334"/>
                  </a:lnTo>
                  <a:lnTo>
                    <a:pt x="5581" y="2305"/>
                  </a:lnTo>
                  <a:lnTo>
                    <a:pt x="5552" y="2291"/>
                  </a:lnTo>
                  <a:cubicBezTo>
                    <a:pt x="5538" y="2276"/>
                    <a:pt x="5509" y="2262"/>
                    <a:pt x="5480" y="2262"/>
                  </a:cubicBezTo>
                  <a:lnTo>
                    <a:pt x="5451" y="2262"/>
                  </a:lnTo>
                  <a:cubicBezTo>
                    <a:pt x="5436" y="2255"/>
                    <a:pt x="5422" y="2251"/>
                    <a:pt x="5405" y="2251"/>
                  </a:cubicBezTo>
                  <a:cubicBezTo>
                    <a:pt x="5389" y="2251"/>
                    <a:pt x="5371" y="2255"/>
                    <a:pt x="5349" y="2262"/>
                  </a:cubicBezTo>
                  <a:lnTo>
                    <a:pt x="5277" y="2262"/>
                  </a:lnTo>
                  <a:cubicBezTo>
                    <a:pt x="5219" y="2262"/>
                    <a:pt x="5161" y="2233"/>
                    <a:pt x="5117" y="2204"/>
                  </a:cubicBezTo>
                  <a:lnTo>
                    <a:pt x="5103" y="2189"/>
                  </a:lnTo>
                  <a:lnTo>
                    <a:pt x="5074" y="2160"/>
                  </a:lnTo>
                  <a:lnTo>
                    <a:pt x="5045" y="2117"/>
                  </a:lnTo>
                  <a:lnTo>
                    <a:pt x="5016" y="2088"/>
                  </a:lnTo>
                  <a:cubicBezTo>
                    <a:pt x="5016" y="2073"/>
                    <a:pt x="5016" y="2073"/>
                    <a:pt x="5016" y="2059"/>
                  </a:cubicBezTo>
                  <a:lnTo>
                    <a:pt x="5016" y="2044"/>
                  </a:lnTo>
                  <a:cubicBezTo>
                    <a:pt x="4987" y="1986"/>
                    <a:pt x="4972" y="1928"/>
                    <a:pt x="4943" y="1870"/>
                  </a:cubicBezTo>
                  <a:lnTo>
                    <a:pt x="4929" y="1841"/>
                  </a:lnTo>
                  <a:cubicBezTo>
                    <a:pt x="4914" y="1798"/>
                    <a:pt x="4914" y="1754"/>
                    <a:pt x="4914" y="1711"/>
                  </a:cubicBezTo>
                  <a:cubicBezTo>
                    <a:pt x="4929" y="1682"/>
                    <a:pt x="4929" y="1639"/>
                    <a:pt x="4943" y="1610"/>
                  </a:cubicBezTo>
                  <a:cubicBezTo>
                    <a:pt x="4958" y="1581"/>
                    <a:pt x="4987" y="1552"/>
                    <a:pt x="5016" y="1523"/>
                  </a:cubicBezTo>
                  <a:lnTo>
                    <a:pt x="5045" y="1494"/>
                  </a:lnTo>
                  <a:lnTo>
                    <a:pt x="5059" y="1479"/>
                  </a:lnTo>
                  <a:cubicBezTo>
                    <a:pt x="5088" y="1450"/>
                    <a:pt x="5103" y="1436"/>
                    <a:pt x="5117" y="1392"/>
                  </a:cubicBezTo>
                  <a:cubicBezTo>
                    <a:pt x="5132" y="1392"/>
                    <a:pt x="5132" y="1378"/>
                    <a:pt x="5146" y="1363"/>
                  </a:cubicBezTo>
                  <a:cubicBezTo>
                    <a:pt x="5146" y="1349"/>
                    <a:pt x="5161" y="1334"/>
                    <a:pt x="5161" y="1320"/>
                  </a:cubicBezTo>
                  <a:cubicBezTo>
                    <a:pt x="5175" y="1218"/>
                    <a:pt x="5161" y="1131"/>
                    <a:pt x="5103" y="1059"/>
                  </a:cubicBezTo>
                  <a:cubicBezTo>
                    <a:pt x="5030" y="972"/>
                    <a:pt x="4958" y="899"/>
                    <a:pt x="4900" y="827"/>
                  </a:cubicBezTo>
                  <a:cubicBezTo>
                    <a:pt x="4813" y="754"/>
                    <a:pt x="4740" y="682"/>
                    <a:pt x="4653" y="624"/>
                  </a:cubicBezTo>
                  <a:cubicBezTo>
                    <a:pt x="4600" y="581"/>
                    <a:pt x="4540" y="554"/>
                    <a:pt x="4471" y="554"/>
                  </a:cubicBezTo>
                  <a:cubicBezTo>
                    <a:pt x="4446" y="554"/>
                    <a:pt x="4420" y="558"/>
                    <a:pt x="4393" y="566"/>
                  </a:cubicBezTo>
                  <a:lnTo>
                    <a:pt x="4364" y="566"/>
                  </a:lnTo>
                  <a:cubicBezTo>
                    <a:pt x="4320" y="595"/>
                    <a:pt x="4277" y="609"/>
                    <a:pt x="4248" y="653"/>
                  </a:cubicBezTo>
                  <a:lnTo>
                    <a:pt x="4219" y="682"/>
                  </a:lnTo>
                  <a:cubicBezTo>
                    <a:pt x="4190" y="725"/>
                    <a:pt x="4132" y="769"/>
                    <a:pt x="4074" y="783"/>
                  </a:cubicBezTo>
                  <a:cubicBezTo>
                    <a:pt x="4059" y="798"/>
                    <a:pt x="4030" y="798"/>
                    <a:pt x="4016" y="798"/>
                  </a:cubicBezTo>
                  <a:lnTo>
                    <a:pt x="3929" y="798"/>
                  </a:lnTo>
                  <a:lnTo>
                    <a:pt x="3871" y="783"/>
                  </a:lnTo>
                  <a:lnTo>
                    <a:pt x="3842" y="783"/>
                  </a:lnTo>
                  <a:lnTo>
                    <a:pt x="3813" y="754"/>
                  </a:lnTo>
                  <a:lnTo>
                    <a:pt x="3755" y="740"/>
                  </a:lnTo>
                  <a:lnTo>
                    <a:pt x="3653" y="696"/>
                  </a:lnTo>
                  <a:cubicBezTo>
                    <a:pt x="3523" y="653"/>
                    <a:pt x="3450" y="522"/>
                    <a:pt x="3450" y="392"/>
                  </a:cubicBezTo>
                  <a:lnTo>
                    <a:pt x="3450" y="363"/>
                  </a:lnTo>
                  <a:cubicBezTo>
                    <a:pt x="3479" y="203"/>
                    <a:pt x="3378" y="58"/>
                    <a:pt x="3218" y="15"/>
                  </a:cubicBezTo>
                  <a:lnTo>
                    <a:pt x="3189" y="15"/>
                  </a:lnTo>
                  <a:cubicBezTo>
                    <a:pt x="3088" y="1"/>
                    <a:pt x="2986" y="1"/>
                    <a:pt x="2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33"/>
          <p:cNvSpPr txBox="1">
            <a:spLocks noGrp="1"/>
          </p:cNvSpPr>
          <p:nvPr>
            <p:ph type="ctrTitle"/>
          </p:nvPr>
        </p:nvSpPr>
        <p:spPr>
          <a:xfrm>
            <a:off x="216231" y="965476"/>
            <a:ext cx="4536372" cy="23976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sz="3600" dirty="0"/>
              <a:t>TÌM KIẾM TÀI LIỆU THAM KHẢO TRONG NGHIÊN CỨU</a:t>
            </a:r>
            <a:endParaRPr sz="3600" dirty="0"/>
          </a:p>
        </p:txBody>
      </p:sp>
      <p:sp>
        <p:nvSpPr>
          <p:cNvPr id="396" name="Google Shape;396;p33"/>
          <p:cNvSpPr txBox="1">
            <a:spLocks noGrp="1"/>
          </p:cNvSpPr>
          <p:nvPr>
            <p:ph type="subTitle" idx="1"/>
          </p:nvPr>
        </p:nvSpPr>
        <p:spPr>
          <a:xfrm>
            <a:off x="332532" y="3363140"/>
            <a:ext cx="2680800" cy="1064833"/>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dirty="0"/>
              <a:t>DS. Lâm Thừa Phong</a:t>
            </a:r>
          </a:p>
          <a:p>
            <a:pPr marL="0" lvl="0" indent="0" algn="l" rtl="0">
              <a:lnSpc>
                <a:spcPct val="150000"/>
              </a:lnSpc>
              <a:spcBef>
                <a:spcPts val="0"/>
              </a:spcBef>
              <a:spcAft>
                <a:spcPts val="0"/>
              </a:spcAft>
              <a:buNone/>
            </a:pPr>
            <a:r>
              <a:rPr lang="en-US" dirty="0"/>
              <a:t>BM Hoá Dược </a:t>
            </a:r>
          </a:p>
          <a:p>
            <a:pPr marL="0" lvl="0" indent="0" algn="l" rtl="0">
              <a:lnSpc>
                <a:spcPct val="150000"/>
              </a:lnSpc>
              <a:spcBef>
                <a:spcPts val="0"/>
              </a:spcBef>
              <a:spcAft>
                <a:spcPts val="0"/>
              </a:spcAft>
              <a:buNone/>
            </a:pPr>
            <a:r>
              <a:rPr lang="en-US"/>
              <a:t>Ngày 26/02/2023</a:t>
            </a:r>
            <a:endParaRPr dirty="0"/>
          </a:p>
        </p:txBody>
      </p:sp>
      <p:sp>
        <p:nvSpPr>
          <p:cNvPr id="397" name="Google Shape;397;p33"/>
          <p:cNvSpPr/>
          <p:nvPr/>
        </p:nvSpPr>
        <p:spPr>
          <a:xfrm>
            <a:off x="4590686" y="3972613"/>
            <a:ext cx="145768" cy="145768"/>
          </a:xfrm>
          <a:custGeom>
            <a:avLst/>
            <a:gdLst/>
            <a:ahLst/>
            <a:cxnLst/>
            <a:rect l="l" t="t" r="r" b="b"/>
            <a:pathLst>
              <a:path w="1546" h="1546" fill="none" extrusionOk="0">
                <a:moveTo>
                  <a:pt x="1546" y="658"/>
                </a:moveTo>
                <a:cubicBezTo>
                  <a:pt x="1546" y="1231"/>
                  <a:pt x="830" y="1546"/>
                  <a:pt x="429" y="1116"/>
                </a:cubicBezTo>
                <a:cubicBezTo>
                  <a:pt x="0" y="716"/>
                  <a:pt x="315" y="0"/>
                  <a:pt x="887" y="0"/>
                </a:cubicBezTo>
                <a:cubicBezTo>
                  <a:pt x="1231" y="0"/>
                  <a:pt x="1546" y="315"/>
                  <a:pt x="1546" y="658"/>
                </a:cubicBezTo>
                <a:close/>
              </a:path>
            </a:pathLst>
          </a:custGeom>
          <a:solidFill>
            <a:schemeClr val="accent2"/>
          </a:solidFill>
          <a:ln w="193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3"/>
          <p:cNvSpPr/>
          <p:nvPr/>
        </p:nvSpPr>
        <p:spPr>
          <a:xfrm>
            <a:off x="8392213" y="1871097"/>
            <a:ext cx="227485" cy="194801"/>
          </a:xfrm>
          <a:custGeom>
            <a:avLst/>
            <a:gdLst/>
            <a:ahLst/>
            <a:cxnLst/>
            <a:rect l="l" t="t" r="r" b="b"/>
            <a:pathLst>
              <a:path w="6814" h="5835" extrusionOk="0">
                <a:moveTo>
                  <a:pt x="3882" y="718"/>
                </a:moveTo>
                <a:cubicBezTo>
                  <a:pt x="5008" y="718"/>
                  <a:pt x="6089" y="1591"/>
                  <a:pt x="6089" y="2914"/>
                </a:cubicBezTo>
                <a:cubicBezTo>
                  <a:pt x="6089" y="4132"/>
                  <a:pt x="5103" y="5103"/>
                  <a:pt x="3886" y="5103"/>
                </a:cubicBezTo>
                <a:cubicBezTo>
                  <a:pt x="1943" y="5103"/>
                  <a:pt x="972" y="2740"/>
                  <a:pt x="2349" y="1363"/>
                </a:cubicBezTo>
                <a:cubicBezTo>
                  <a:pt x="2795" y="918"/>
                  <a:pt x="3344" y="718"/>
                  <a:pt x="3882" y="718"/>
                </a:cubicBezTo>
                <a:close/>
                <a:moveTo>
                  <a:pt x="3912" y="0"/>
                </a:moveTo>
                <a:cubicBezTo>
                  <a:pt x="3903" y="0"/>
                  <a:pt x="3895" y="0"/>
                  <a:pt x="3886" y="1"/>
                </a:cubicBezTo>
                <a:cubicBezTo>
                  <a:pt x="1291" y="1"/>
                  <a:pt x="1" y="3146"/>
                  <a:pt x="1842" y="4973"/>
                </a:cubicBezTo>
                <a:cubicBezTo>
                  <a:pt x="2433" y="5568"/>
                  <a:pt x="3162" y="5834"/>
                  <a:pt x="3877" y="5834"/>
                </a:cubicBezTo>
                <a:cubicBezTo>
                  <a:pt x="5374" y="5834"/>
                  <a:pt x="6814" y="4670"/>
                  <a:pt x="6814" y="2914"/>
                </a:cubicBezTo>
                <a:cubicBezTo>
                  <a:pt x="6814" y="1314"/>
                  <a:pt x="5509"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3"/>
          <p:cNvSpPr/>
          <p:nvPr/>
        </p:nvSpPr>
        <p:spPr>
          <a:xfrm rot="2700000">
            <a:off x="4462786" y="3566948"/>
            <a:ext cx="208089" cy="208206"/>
          </a:xfrm>
          <a:custGeom>
            <a:avLst/>
            <a:gdLst/>
            <a:ahLst/>
            <a:cxnLst/>
            <a:rect l="l" t="t" r="r" b="b"/>
            <a:pathLst>
              <a:path w="1769" h="1770" extrusionOk="0">
                <a:moveTo>
                  <a:pt x="681" y="1"/>
                </a:moveTo>
                <a:lnTo>
                  <a:pt x="681" y="668"/>
                </a:lnTo>
                <a:lnTo>
                  <a:pt x="0" y="668"/>
                </a:lnTo>
                <a:lnTo>
                  <a:pt x="0" y="1088"/>
                </a:lnTo>
                <a:lnTo>
                  <a:pt x="681" y="1088"/>
                </a:lnTo>
                <a:lnTo>
                  <a:pt x="681" y="1769"/>
                </a:lnTo>
                <a:lnTo>
                  <a:pt x="1102" y="1769"/>
                </a:lnTo>
                <a:lnTo>
                  <a:pt x="1102" y="1088"/>
                </a:lnTo>
                <a:lnTo>
                  <a:pt x="1769" y="1088"/>
                </a:lnTo>
                <a:lnTo>
                  <a:pt x="1769" y="668"/>
                </a:lnTo>
                <a:lnTo>
                  <a:pt x="1102" y="668"/>
                </a:lnTo>
                <a:lnTo>
                  <a:pt x="11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3"/>
          <p:cNvSpPr/>
          <p:nvPr/>
        </p:nvSpPr>
        <p:spPr>
          <a:xfrm>
            <a:off x="5264032" y="2087088"/>
            <a:ext cx="227477" cy="227477"/>
          </a:xfrm>
          <a:custGeom>
            <a:avLst/>
            <a:gdLst/>
            <a:ahLst/>
            <a:cxnLst/>
            <a:rect l="l" t="t" r="r" b="b"/>
            <a:pathLst>
              <a:path w="1610" h="1610" extrusionOk="0">
                <a:moveTo>
                  <a:pt x="0" y="0"/>
                </a:moveTo>
                <a:lnTo>
                  <a:pt x="174" y="624"/>
                </a:lnTo>
                <a:lnTo>
                  <a:pt x="334" y="1232"/>
                </a:lnTo>
                <a:lnTo>
                  <a:pt x="667" y="899"/>
                </a:lnTo>
                <a:lnTo>
                  <a:pt x="1377" y="1609"/>
                </a:lnTo>
                <a:lnTo>
                  <a:pt x="1609" y="1377"/>
                </a:lnTo>
                <a:lnTo>
                  <a:pt x="899" y="682"/>
                </a:lnTo>
                <a:lnTo>
                  <a:pt x="1232" y="334"/>
                </a:lnTo>
                <a:lnTo>
                  <a:pt x="623" y="174"/>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3"/>
          <p:cNvSpPr/>
          <p:nvPr/>
        </p:nvSpPr>
        <p:spPr>
          <a:xfrm>
            <a:off x="5162638" y="1622430"/>
            <a:ext cx="430242" cy="425873"/>
          </a:xfrm>
          <a:custGeom>
            <a:avLst/>
            <a:gdLst/>
            <a:ahLst/>
            <a:cxnLst/>
            <a:rect l="l" t="t" r="r" b="b"/>
            <a:pathLst>
              <a:path w="5712" h="5654" extrusionOk="0">
                <a:moveTo>
                  <a:pt x="2872" y="1323"/>
                </a:moveTo>
                <a:cubicBezTo>
                  <a:pt x="2914" y="1323"/>
                  <a:pt x="2958" y="1327"/>
                  <a:pt x="3001" y="1334"/>
                </a:cubicBezTo>
                <a:lnTo>
                  <a:pt x="3073" y="1334"/>
                </a:lnTo>
                <a:cubicBezTo>
                  <a:pt x="3110" y="1341"/>
                  <a:pt x="3121" y="1341"/>
                  <a:pt x="3131" y="1341"/>
                </a:cubicBezTo>
                <a:cubicBezTo>
                  <a:pt x="3142" y="1341"/>
                  <a:pt x="3153" y="1341"/>
                  <a:pt x="3189" y="1349"/>
                </a:cubicBezTo>
                <a:cubicBezTo>
                  <a:pt x="3247" y="1363"/>
                  <a:pt x="3291" y="1378"/>
                  <a:pt x="3349" y="1392"/>
                </a:cubicBezTo>
                <a:lnTo>
                  <a:pt x="3392" y="1407"/>
                </a:lnTo>
                <a:cubicBezTo>
                  <a:pt x="3465" y="1436"/>
                  <a:pt x="3537" y="1465"/>
                  <a:pt x="3595" y="1508"/>
                </a:cubicBezTo>
                <a:lnTo>
                  <a:pt x="3668" y="1537"/>
                </a:lnTo>
                <a:cubicBezTo>
                  <a:pt x="3682" y="1552"/>
                  <a:pt x="3697" y="1566"/>
                  <a:pt x="3726" y="1581"/>
                </a:cubicBezTo>
                <a:lnTo>
                  <a:pt x="3784" y="1624"/>
                </a:lnTo>
                <a:lnTo>
                  <a:pt x="3842" y="1668"/>
                </a:lnTo>
                <a:lnTo>
                  <a:pt x="3900" y="1711"/>
                </a:lnTo>
                <a:cubicBezTo>
                  <a:pt x="3929" y="1740"/>
                  <a:pt x="3972" y="1783"/>
                  <a:pt x="4001" y="1812"/>
                </a:cubicBezTo>
                <a:cubicBezTo>
                  <a:pt x="4016" y="1827"/>
                  <a:pt x="4030" y="1841"/>
                  <a:pt x="4045" y="1856"/>
                </a:cubicBezTo>
                <a:cubicBezTo>
                  <a:pt x="4059" y="1885"/>
                  <a:pt x="4088" y="1914"/>
                  <a:pt x="4103" y="1943"/>
                </a:cubicBezTo>
                <a:lnTo>
                  <a:pt x="4132" y="1986"/>
                </a:lnTo>
                <a:cubicBezTo>
                  <a:pt x="4161" y="2030"/>
                  <a:pt x="4190" y="2073"/>
                  <a:pt x="4219" y="2131"/>
                </a:cubicBezTo>
                <a:cubicBezTo>
                  <a:pt x="4233" y="2146"/>
                  <a:pt x="4248" y="2175"/>
                  <a:pt x="4248" y="2189"/>
                </a:cubicBezTo>
                <a:lnTo>
                  <a:pt x="4248" y="2204"/>
                </a:lnTo>
                <a:cubicBezTo>
                  <a:pt x="4262" y="2218"/>
                  <a:pt x="4277" y="2247"/>
                  <a:pt x="4277" y="2262"/>
                </a:cubicBezTo>
                <a:cubicBezTo>
                  <a:pt x="4277" y="2291"/>
                  <a:pt x="4291" y="2305"/>
                  <a:pt x="4291" y="2320"/>
                </a:cubicBezTo>
                <a:lnTo>
                  <a:pt x="4306" y="2349"/>
                </a:lnTo>
                <a:cubicBezTo>
                  <a:pt x="4320" y="2407"/>
                  <a:pt x="4335" y="2450"/>
                  <a:pt x="4349" y="2508"/>
                </a:cubicBezTo>
                <a:lnTo>
                  <a:pt x="4349" y="2552"/>
                </a:lnTo>
                <a:cubicBezTo>
                  <a:pt x="4349" y="2566"/>
                  <a:pt x="4364" y="2624"/>
                  <a:pt x="4364" y="2668"/>
                </a:cubicBezTo>
                <a:cubicBezTo>
                  <a:pt x="4364" y="2711"/>
                  <a:pt x="4364" y="2769"/>
                  <a:pt x="4364" y="2827"/>
                </a:cubicBezTo>
                <a:cubicBezTo>
                  <a:pt x="4378" y="2871"/>
                  <a:pt x="4378" y="2929"/>
                  <a:pt x="4378" y="2987"/>
                </a:cubicBezTo>
                <a:lnTo>
                  <a:pt x="4378" y="3001"/>
                </a:lnTo>
                <a:cubicBezTo>
                  <a:pt x="4378" y="3016"/>
                  <a:pt x="4378" y="3059"/>
                  <a:pt x="4364" y="3074"/>
                </a:cubicBezTo>
                <a:cubicBezTo>
                  <a:pt x="4364" y="3103"/>
                  <a:pt x="4364" y="3132"/>
                  <a:pt x="4349" y="3161"/>
                </a:cubicBezTo>
                <a:cubicBezTo>
                  <a:pt x="4349" y="3204"/>
                  <a:pt x="4335" y="3248"/>
                  <a:pt x="4320" y="3306"/>
                </a:cubicBezTo>
                <a:lnTo>
                  <a:pt x="4277" y="3393"/>
                </a:lnTo>
                <a:cubicBezTo>
                  <a:pt x="4277" y="3421"/>
                  <a:pt x="4262" y="3436"/>
                  <a:pt x="4248" y="3465"/>
                </a:cubicBezTo>
                <a:lnTo>
                  <a:pt x="4219" y="3523"/>
                </a:lnTo>
                <a:cubicBezTo>
                  <a:pt x="4190" y="3566"/>
                  <a:pt x="4175" y="3624"/>
                  <a:pt x="4132" y="3668"/>
                </a:cubicBezTo>
                <a:cubicBezTo>
                  <a:pt x="4132" y="3668"/>
                  <a:pt x="4117" y="3682"/>
                  <a:pt x="4117" y="3697"/>
                </a:cubicBezTo>
                <a:cubicBezTo>
                  <a:pt x="4103" y="3711"/>
                  <a:pt x="4103" y="3711"/>
                  <a:pt x="4103" y="3711"/>
                </a:cubicBezTo>
                <a:lnTo>
                  <a:pt x="4074" y="3755"/>
                </a:lnTo>
                <a:lnTo>
                  <a:pt x="4030" y="3813"/>
                </a:lnTo>
                <a:cubicBezTo>
                  <a:pt x="4001" y="3842"/>
                  <a:pt x="3972" y="3871"/>
                  <a:pt x="3943" y="3900"/>
                </a:cubicBezTo>
                <a:lnTo>
                  <a:pt x="3900" y="3943"/>
                </a:lnTo>
                <a:lnTo>
                  <a:pt x="3856" y="3972"/>
                </a:lnTo>
                <a:lnTo>
                  <a:pt x="3798" y="4030"/>
                </a:lnTo>
                <a:cubicBezTo>
                  <a:pt x="3755" y="4059"/>
                  <a:pt x="3697" y="4103"/>
                  <a:pt x="3639" y="4132"/>
                </a:cubicBezTo>
                <a:lnTo>
                  <a:pt x="3595" y="4161"/>
                </a:lnTo>
                <a:lnTo>
                  <a:pt x="3523" y="4190"/>
                </a:lnTo>
                <a:lnTo>
                  <a:pt x="3465" y="4219"/>
                </a:lnTo>
                <a:lnTo>
                  <a:pt x="3378" y="4262"/>
                </a:lnTo>
                <a:cubicBezTo>
                  <a:pt x="3349" y="4262"/>
                  <a:pt x="3334" y="4277"/>
                  <a:pt x="3320" y="4277"/>
                </a:cubicBezTo>
                <a:cubicBezTo>
                  <a:pt x="3276" y="4291"/>
                  <a:pt x="3233" y="4306"/>
                  <a:pt x="3189" y="4306"/>
                </a:cubicBezTo>
                <a:lnTo>
                  <a:pt x="3131" y="4320"/>
                </a:lnTo>
                <a:lnTo>
                  <a:pt x="3059" y="4335"/>
                </a:lnTo>
                <a:cubicBezTo>
                  <a:pt x="3001" y="4342"/>
                  <a:pt x="2947" y="4346"/>
                  <a:pt x="2894" y="4346"/>
                </a:cubicBezTo>
                <a:cubicBezTo>
                  <a:pt x="2842" y="4346"/>
                  <a:pt x="2791" y="4342"/>
                  <a:pt x="2740" y="4335"/>
                </a:cubicBezTo>
                <a:lnTo>
                  <a:pt x="2610" y="4335"/>
                </a:lnTo>
                <a:lnTo>
                  <a:pt x="2552" y="4320"/>
                </a:lnTo>
                <a:cubicBezTo>
                  <a:pt x="2479" y="4306"/>
                  <a:pt x="2407" y="4277"/>
                  <a:pt x="2334" y="4262"/>
                </a:cubicBezTo>
                <a:lnTo>
                  <a:pt x="2276" y="4233"/>
                </a:lnTo>
                <a:lnTo>
                  <a:pt x="2218" y="4204"/>
                </a:lnTo>
                <a:lnTo>
                  <a:pt x="2146" y="4161"/>
                </a:lnTo>
                <a:cubicBezTo>
                  <a:pt x="2102" y="4132"/>
                  <a:pt x="2059" y="4103"/>
                  <a:pt x="2030" y="4088"/>
                </a:cubicBezTo>
                <a:lnTo>
                  <a:pt x="1972" y="4045"/>
                </a:lnTo>
                <a:cubicBezTo>
                  <a:pt x="1957" y="4030"/>
                  <a:pt x="1928" y="4016"/>
                  <a:pt x="1914" y="4001"/>
                </a:cubicBezTo>
                <a:cubicBezTo>
                  <a:pt x="1899" y="3987"/>
                  <a:pt x="1870" y="3958"/>
                  <a:pt x="1856" y="3943"/>
                </a:cubicBezTo>
                <a:cubicBezTo>
                  <a:pt x="1827" y="3914"/>
                  <a:pt x="1812" y="3900"/>
                  <a:pt x="1783" y="3885"/>
                </a:cubicBezTo>
                <a:lnTo>
                  <a:pt x="1740" y="3827"/>
                </a:lnTo>
                <a:cubicBezTo>
                  <a:pt x="1682" y="3755"/>
                  <a:pt x="1624" y="3682"/>
                  <a:pt x="1580" y="3610"/>
                </a:cubicBezTo>
                <a:cubicBezTo>
                  <a:pt x="1566" y="3595"/>
                  <a:pt x="1551" y="3566"/>
                  <a:pt x="1537" y="3552"/>
                </a:cubicBezTo>
                <a:cubicBezTo>
                  <a:pt x="1537" y="3523"/>
                  <a:pt x="1522" y="3494"/>
                  <a:pt x="1508" y="3479"/>
                </a:cubicBezTo>
                <a:cubicBezTo>
                  <a:pt x="1493" y="3465"/>
                  <a:pt x="1493" y="3450"/>
                  <a:pt x="1493" y="3436"/>
                </a:cubicBezTo>
                <a:cubicBezTo>
                  <a:pt x="1479" y="3421"/>
                  <a:pt x="1479" y="3421"/>
                  <a:pt x="1479" y="3407"/>
                </a:cubicBezTo>
                <a:lnTo>
                  <a:pt x="1464" y="3364"/>
                </a:lnTo>
                <a:lnTo>
                  <a:pt x="1450" y="3320"/>
                </a:lnTo>
                <a:cubicBezTo>
                  <a:pt x="1435" y="3306"/>
                  <a:pt x="1435" y="3306"/>
                  <a:pt x="1450" y="3306"/>
                </a:cubicBezTo>
                <a:cubicBezTo>
                  <a:pt x="1450" y="3277"/>
                  <a:pt x="1435" y="3262"/>
                  <a:pt x="1421" y="3233"/>
                </a:cubicBezTo>
                <a:cubicBezTo>
                  <a:pt x="1421" y="3219"/>
                  <a:pt x="1406" y="3175"/>
                  <a:pt x="1406" y="3146"/>
                </a:cubicBezTo>
                <a:cubicBezTo>
                  <a:pt x="1392" y="3117"/>
                  <a:pt x="1406" y="3103"/>
                  <a:pt x="1392" y="3088"/>
                </a:cubicBezTo>
                <a:cubicBezTo>
                  <a:pt x="1377" y="3074"/>
                  <a:pt x="1377" y="3016"/>
                  <a:pt x="1377" y="2987"/>
                </a:cubicBezTo>
                <a:cubicBezTo>
                  <a:pt x="1363" y="2943"/>
                  <a:pt x="1377" y="2885"/>
                  <a:pt x="1377" y="2827"/>
                </a:cubicBezTo>
                <a:lnTo>
                  <a:pt x="1377" y="2668"/>
                </a:lnTo>
                <a:cubicBezTo>
                  <a:pt x="1377" y="2668"/>
                  <a:pt x="1377" y="2668"/>
                  <a:pt x="1377" y="2653"/>
                </a:cubicBezTo>
                <a:lnTo>
                  <a:pt x="1392" y="2581"/>
                </a:lnTo>
                <a:cubicBezTo>
                  <a:pt x="1392" y="2552"/>
                  <a:pt x="1392" y="2537"/>
                  <a:pt x="1406" y="2508"/>
                </a:cubicBezTo>
                <a:cubicBezTo>
                  <a:pt x="1406" y="2450"/>
                  <a:pt x="1421" y="2407"/>
                  <a:pt x="1435" y="2349"/>
                </a:cubicBezTo>
                <a:lnTo>
                  <a:pt x="1464" y="2291"/>
                </a:lnTo>
                <a:lnTo>
                  <a:pt x="1479" y="2247"/>
                </a:lnTo>
                <a:cubicBezTo>
                  <a:pt x="1479" y="2233"/>
                  <a:pt x="1493" y="2233"/>
                  <a:pt x="1493" y="2218"/>
                </a:cubicBezTo>
                <a:cubicBezTo>
                  <a:pt x="1493" y="2204"/>
                  <a:pt x="1508" y="2189"/>
                  <a:pt x="1508" y="2175"/>
                </a:cubicBezTo>
                <a:cubicBezTo>
                  <a:pt x="1522" y="2131"/>
                  <a:pt x="1551" y="2102"/>
                  <a:pt x="1580" y="2059"/>
                </a:cubicBezTo>
                <a:lnTo>
                  <a:pt x="1609" y="2015"/>
                </a:lnTo>
                <a:lnTo>
                  <a:pt x="1638" y="1957"/>
                </a:lnTo>
                <a:lnTo>
                  <a:pt x="1682" y="1899"/>
                </a:lnTo>
                <a:lnTo>
                  <a:pt x="1740" y="1841"/>
                </a:lnTo>
                <a:lnTo>
                  <a:pt x="1798" y="1783"/>
                </a:lnTo>
                <a:cubicBezTo>
                  <a:pt x="1885" y="1682"/>
                  <a:pt x="1986" y="1595"/>
                  <a:pt x="2102" y="1537"/>
                </a:cubicBezTo>
                <a:lnTo>
                  <a:pt x="2160" y="1494"/>
                </a:lnTo>
                <a:lnTo>
                  <a:pt x="2218" y="1465"/>
                </a:lnTo>
                <a:lnTo>
                  <a:pt x="2276" y="1450"/>
                </a:lnTo>
                <a:cubicBezTo>
                  <a:pt x="2305" y="1436"/>
                  <a:pt x="2349" y="1421"/>
                  <a:pt x="2378" y="1407"/>
                </a:cubicBezTo>
                <a:lnTo>
                  <a:pt x="2436" y="1392"/>
                </a:lnTo>
                <a:lnTo>
                  <a:pt x="2494" y="1363"/>
                </a:lnTo>
                <a:lnTo>
                  <a:pt x="2566" y="1349"/>
                </a:lnTo>
                <a:lnTo>
                  <a:pt x="2624" y="1349"/>
                </a:lnTo>
                <a:cubicBezTo>
                  <a:pt x="2639" y="1334"/>
                  <a:pt x="2668" y="1334"/>
                  <a:pt x="2682" y="1334"/>
                </a:cubicBezTo>
                <a:lnTo>
                  <a:pt x="2755" y="1334"/>
                </a:lnTo>
                <a:cubicBezTo>
                  <a:pt x="2791" y="1327"/>
                  <a:pt x="2831" y="1323"/>
                  <a:pt x="2872" y="1323"/>
                </a:cubicBezTo>
                <a:close/>
                <a:moveTo>
                  <a:pt x="2871" y="1"/>
                </a:moveTo>
                <a:cubicBezTo>
                  <a:pt x="2769" y="1"/>
                  <a:pt x="2668" y="1"/>
                  <a:pt x="2566" y="15"/>
                </a:cubicBezTo>
                <a:cubicBezTo>
                  <a:pt x="2407" y="30"/>
                  <a:pt x="2276" y="189"/>
                  <a:pt x="2291" y="348"/>
                </a:cubicBezTo>
                <a:lnTo>
                  <a:pt x="2291" y="377"/>
                </a:lnTo>
                <a:cubicBezTo>
                  <a:pt x="2291" y="392"/>
                  <a:pt x="2291" y="406"/>
                  <a:pt x="2291" y="421"/>
                </a:cubicBezTo>
                <a:cubicBezTo>
                  <a:pt x="2291" y="537"/>
                  <a:pt x="2218" y="653"/>
                  <a:pt x="2117" y="696"/>
                </a:cubicBezTo>
                <a:lnTo>
                  <a:pt x="2088" y="711"/>
                </a:lnTo>
                <a:lnTo>
                  <a:pt x="1986" y="740"/>
                </a:lnTo>
                <a:lnTo>
                  <a:pt x="1914" y="783"/>
                </a:lnTo>
                <a:lnTo>
                  <a:pt x="1899" y="783"/>
                </a:lnTo>
                <a:cubicBezTo>
                  <a:pt x="1860" y="801"/>
                  <a:pt x="1819" y="809"/>
                  <a:pt x="1777" y="809"/>
                </a:cubicBezTo>
                <a:cubicBezTo>
                  <a:pt x="1680" y="809"/>
                  <a:pt x="1583" y="763"/>
                  <a:pt x="1522" y="682"/>
                </a:cubicBezTo>
                <a:cubicBezTo>
                  <a:pt x="1460" y="601"/>
                  <a:pt x="1370" y="560"/>
                  <a:pt x="1276" y="560"/>
                </a:cubicBezTo>
                <a:cubicBezTo>
                  <a:pt x="1218" y="560"/>
                  <a:pt x="1158" y="576"/>
                  <a:pt x="1102" y="609"/>
                </a:cubicBezTo>
                <a:lnTo>
                  <a:pt x="1073" y="624"/>
                </a:lnTo>
                <a:cubicBezTo>
                  <a:pt x="1001" y="682"/>
                  <a:pt x="914" y="754"/>
                  <a:pt x="841" y="827"/>
                </a:cubicBezTo>
                <a:cubicBezTo>
                  <a:pt x="769" y="899"/>
                  <a:pt x="711" y="972"/>
                  <a:pt x="638" y="1059"/>
                </a:cubicBezTo>
                <a:cubicBezTo>
                  <a:pt x="580" y="1131"/>
                  <a:pt x="551" y="1247"/>
                  <a:pt x="580" y="1349"/>
                </a:cubicBezTo>
                <a:cubicBezTo>
                  <a:pt x="595" y="1363"/>
                  <a:pt x="609" y="1392"/>
                  <a:pt x="624" y="1421"/>
                </a:cubicBezTo>
                <a:cubicBezTo>
                  <a:pt x="638" y="1450"/>
                  <a:pt x="653" y="1465"/>
                  <a:pt x="667" y="1479"/>
                </a:cubicBezTo>
                <a:lnTo>
                  <a:pt x="696" y="1508"/>
                </a:lnTo>
                <a:cubicBezTo>
                  <a:pt x="812" y="1595"/>
                  <a:pt x="856" y="1740"/>
                  <a:pt x="798" y="1885"/>
                </a:cubicBezTo>
                <a:cubicBezTo>
                  <a:pt x="769" y="1943"/>
                  <a:pt x="740" y="2001"/>
                  <a:pt x="725" y="2059"/>
                </a:cubicBezTo>
                <a:cubicBezTo>
                  <a:pt x="711" y="2102"/>
                  <a:pt x="682" y="2131"/>
                  <a:pt x="653" y="2160"/>
                </a:cubicBezTo>
                <a:cubicBezTo>
                  <a:pt x="638" y="2175"/>
                  <a:pt x="624" y="2189"/>
                  <a:pt x="609" y="2204"/>
                </a:cubicBezTo>
                <a:cubicBezTo>
                  <a:pt x="595" y="2218"/>
                  <a:pt x="566" y="2233"/>
                  <a:pt x="551" y="2233"/>
                </a:cubicBezTo>
                <a:lnTo>
                  <a:pt x="493" y="2262"/>
                </a:lnTo>
                <a:lnTo>
                  <a:pt x="334" y="2262"/>
                </a:lnTo>
                <a:cubicBezTo>
                  <a:pt x="327" y="2255"/>
                  <a:pt x="319" y="2251"/>
                  <a:pt x="310" y="2251"/>
                </a:cubicBezTo>
                <a:cubicBezTo>
                  <a:pt x="301" y="2251"/>
                  <a:pt x="290" y="2255"/>
                  <a:pt x="276" y="2262"/>
                </a:cubicBezTo>
                <a:cubicBezTo>
                  <a:pt x="145" y="2276"/>
                  <a:pt x="44" y="2392"/>
                  <a:pt x="29" y="2523"/>
                </a:cubicBezTo>
                <a:cubicBezTo>
                  <a:pt x="0" y="2726"/>
                  <a:pt x="0" y="2929"/>
                  <a:pt x="29" y="3132"/>
                </a:cubicBezTo>
                <a:cubicBezTo>
                  <a:pt x="44" y="3277"/>
                  <a:pt x="145" y="3393"/>
                  <a:pt x="276" y="3407"/>
                </a:cubicBezTo>
                <a:cubicBezTo>
                  <a:pt x="298" y="3414"/>
                  <a:pt x="316" y="3418"/>
                  <a:pt x="332" y="3418"/>
                </a:cubicBezTo>
                <a:cubicBezTo>
                  <a:pt x="348" y="3418"/>
                  <a:pt x="363" y="3414"/>
                  <a:pt x="377" y="3407"/>
                </a:cubicBezTo>
                <a:lnTo>
                  <a:pt x="435" y="3407"/>
                </a:lnTo>
                <a:cubicBezTo>
                  <a:pt x="493" y="3407"/>
                  <a:pt x="551" y="3436"/>
                  <a:pt x="609" y="3465"/>
                </a:cubicBezTo>
                <a:cubicBezTo>
                  <a:pt x="624" y="3479"/>
                  <a:pt x="638" y="3479"/>
                  <a:pt x="653" y="3494"/>
                </a:cubicBezTo>
                <a:cubicBezTo>
                  <a:pt x="682" y="3523"/>
                  <a:pt x="711" y="3566"/>
                  <a:pt x="725" y="3610"/>
                </a:cubicBezTo>
                <a:cubicBezTo>
                  <a:pt x="754" y="3668"/>
                  <a:pt x="769" y="3740"/>
                  <a:pt x="798" y="3798"/>
                </a:cubicBezTo>
                <a:cubicBezTo>
                  <a:pt x="870" y="3914"/>
                  <a:pt x="841" y="4059"/>
                  <a:pt x="725" y="4161"/>
                </a:cubicBezTo>
                <a:lnTo>
                  <a:pt x="696" y="4175"/>
                </a:lnTo>
                <a:lnTo>
                  <a:pt x="667" y="4204"/>
                </a:lnTo>
                <a:cubicBezTo>
                  <a:pt x="653" y="4219"/>
                  <a:pt x="638" y="4233"/>
                  <a:pt x="624" y="4262"/>
                </a:cubicBezTo>
                <a:cubicBezTo>
                  <a:pt x="609" y="4277"/>
                  <a:pt x="595" y="4306"/>
                  <a:pt x="595" y="4335"/>
                </a:cubicBezTo>
                <a:lnTo>
                  <a:pt x="595" y="4364"/>
                </a:lnTo>
                <a:cubicBezTo>
                  <a:pt x="595" y="4378"/>
                  <a:pt x="595" y="4393"/>
                  <a:pt x="595" y="4393"/>
                </a:cubicBezTo>
                <a:cubicBezTo>
                  <a:pt x="595" y="4407"/>
                  <a:pt x="595" y="4422"/>
                  <a:pt x="595" y="4422"/>
                </a:cubicBezTo>
                <a:cubicBezTo>
                  <a:pt x="595" y="4436"/>
                  <a:pt x="595" y="4451"/>
                  <a:pt x="595" y="4465"/>
                </a:cubicBezTo>
                <a:lnTo>
                  <a:pt x="595" y="4509"/>
                </a:lnTo>
                <a:lnTo>
                  <a:pt x="595" y="4523"/>
                </a:lnTo>
                <a:cubicBezTo>
                  <a:pt x="595" y="4538"/>
                  <a:pt x="595" y="4552"/>
                  <a:pt x="609" y="4552"/>
                </a:cubicBezTo>
                <a:lnTo>
                  <a:pt x="638" y="4596"/>
                </a:lnTo>
                <a:cubicBezTo>
                  <a:pt x="696" y="4668"/>
                  <a:pt x="769" y="4755"/>
                  <a:pt x="841" y="4828"/>
                </a:cubicBezTo>
                <a:cubicBezTo>
                  <a:pt x="914" y="4900"/>
                  <a:pt x="986" y="4958"/>
                  <a:pt x="1073" y="5031"/>
                </a:cubicBezTo>
                <a:cubicBezTo>
                  <a:pt x="1121" y="5066"/>
                  <a:pt x="1188" y="5092"/>
                  <a:pt x="1251" y="5092"/>
                </a:cubicBezTo>
                <a:cubicBezTo>
                  <a:pt x="1264" y="5092"/>
                  <a:pt x="1278" y="5091"/>
                  <a:pt x="1291" y="5089"/>
                </a:cubicBezTo>
                <a:cubicBezTo>
                  <a:pt x="1319" y="5089"/>
                  <a:pt x="1348" y="5089"/>
                  <a:pt x="1363" y="5074"/>
                </a:cubicBezTo>
                <a:cubicBezTo>
                  <a:pt x="1421" y="5060"/>
                  <a:pt x="1479" y="5016"/>
                  <a:pt x="1508" y="4973"/>
                </a:cubicBezTo>
                <a:lnTo>
                  <a:pt x="1537" y="4944"/>
                </a:lnTo>
                <a:cubicBezTo>
                  <a:pt x="1580" y="4900"/>
                  <a:pt x="1609" y="4871"/>
                  <a:pt x="1667" y="4857"/>
                </a:cubicBezTo>
                <a:lnTo>
                  <a:pt x="1769" y="4842"/>
                </a:lnTo>
                <a:cubicBezTo>
                  <a:pt x="1812" y="4842"/>
                  <a:pt x="1856" y="4857"/>
                  <a:pt x="1899" y="4871"/>
                </a:cubicBezTo>
                <a:cubicBezTo>
                  <a:pt x="1957" y="4900"/>
                  <a:pt x="2015" y="4929"/>
                  <a:pt x="2073" y="4944"/>
                </a:cubicBezTo>
                <a:cubicBezTo>
                  <a:pt x="2131" y="4973"/>
                  <a:pt x="2189" y="5016"/>
                  <a:pt x="2218" y="5060"/>
                </a:cubicBezTo>
                <a:cubicBezTo>
                  <a:pt x="2233" y="5074"/>
                  <a:pt x="2247" y="5103"/>
                  <a:pt x="2262" y="5117"/>
                </a:cubicBezTo>
                <a:cubicBezTo>
                  <a:pt x="2276" y="5175"/>
                  <a:pt x="2276" y="5233"/>
                  <a:pt x="2276" y="5277"/>
                </a:cubicBezTo>
                <a:cubicBezTo>
                  <a:pt x="2247" y="5451"/>
                  <a:pt x="2349" y="5596"/>
                  <a:pt x="2508" y="5639"/>
                </a:cubicBezTo>
                <a:lnTo>
                  <a:pt x="2552" y="5639"/>
                </a:lnTo>
                <a:cubicBezTo>
                  <a:pt x="2653" y="5654"/>
                  <a:pt x="2755" y="5654"/>
                  <a:pt x="2856" y="5654"/>
                </a:cubicBezTo>
                <a:cubicBezTo>
                  <a:pt x="2958" y="5654"/>
                  <a:pt x="3059" y="5654"/>
                  <a:pt x="3160" y="5639"/>
                </a:cubicBezTo>
                <a:cubicBezTo>
                  <a:pt x="3233" y="5625"/>
                  <a:pt x="3291" y="5596"/>
                  <a:pt x="3334" y="5538"/>
                </a:cubicBezTo>
                <a:cubicBezTo>
                  <a:pt x="3363" y="5509"/>
                  <a:pt x="3392" y="5480"/>
                  <a:pt x="3407" y="5436"/>
                </a:cubicBezTo>
                <a:cubicBezTo>
                  <a:pt x="3421" y="5378"/>
                  <a:pt x="3436" y="5335"/>
                  <a:pt x="3421" y="5277"/>
                </a:cubicBezTo>
                <a:cubicBezTo>
                  <a:pt x="3421" y="5262"/>
                  <a:pt x="3421" y="5248"/>
                  <a:pt x="3421" y="5233"/>
                </a:cubicBezTo>
                <a:cubicBezTo>
                  <a:pt x="3421" y="5103"/>
                  <a:pt x="3508" y="4987"/>
                  <a:pt x="3624" y="4944"/>
                </a:cubicBezTo>
                <a:cubicBezTo>
                  <a:pt x="3682" y="4915"/>
                  <a:pt x="3755" y="4886"/>
                  <a:pt x="3813" y="4857"/>
                </a:cubicBezTo>
                <a:cubicBezTo>
                  <a:pt x="3856" y="4842"/>
                  <a:pt x="3903" y="4835"/>
                  <a:pt x="3949" y="4835"/>
                </a:cubicBezTo>
                <a:cubicBezTo>
                  <a:pt x="3994" y="4835"/>
                  <a:pt x="4037" y="4842"/>
                  <a:pt x="4074" y="4857"/>
                </a:cubicBezTo>
                <a:cubicBezTo>
                  <a:pt x="4103" y="4871"/>
                  <a:pt x="4117" y="4886"/>
                  <a:pt x="4132" y="4900"/>
                </a:cubicBezTo>
                <a:cubicBezTo>
                  <a:pt x="4146" y="4915"/>
                  <a:pt x="4161" y="4915"/>
                  <a:pt x="4161" y="4929"/>
                </a:cubicBezTo>
                <a:cubicBezTo>
                  <a:pt x="4175" y="4944"/>
                  <a:pt x="4190" y="4944"/>
                  <a:pt x="4190" y="4958"/>
                </a:cubicBezTo>
                <a:cubicBezTo>
                  <a:pt x="4252" y="5038"/>
                  <a:pt x="4342" y="5080"/>
                  <a:pt x="4436" y="5080"/>
                </a:cubicBezTo>
                <a:cubicBezTo>
                  <a:pt x="4494" y="5080"/>
                  <a:pt x="4554" y="5064"/>
                  <a:pt x="4610" y="5031"/>
                </a:cubicBezTo>
                <a:cubicBezTo>
                  <a:pt x="4625" y="5031"/>
                  <a:pt x="4625" y="5031"/>
                  <a:pt x="4639" y="5016"/>
                </a:cubicBezTo>
                <a:cubicBezTo>
                  <a:pt x="4711" y="4958"/>
                  <a:pt x="4798" y="4886"/>
                  <a:pt x="4871" y="4813"/>
                </a:cubicBezTo>
                <a:cubicBezTo>
                  <a:pt x="4943" y="4741"/>
                  <a:pt x="5001" y="4654"/>
                  <a:pt x="5074" y="4581"/>
                </a:cubicBezTo>
                <a:cubicBezTo>
                  <a:pt x="5132" y="4509"/>
                  <a:pt x="5161" y="4393"/>
                  <a:pt x="5117" y="4291"/>
                </a:cubicBezTo>
                <a:cubicBezTo>
                  <a:pt x="5117" y="4277"/>
                  <a:pt x="5117" y="4277"/>
                  <a:pt x="5103" y="4262"/>
                </a:cubicBezTo>
                <a:cubicBezTo>
                  <a:pt x="5103" y="4248"/>
                  <a:pt x="5088" y="4233"/>
                  <a:pt x="5088" y="4219"/>
                </a:cubicBezTo>
                <a:cubicBezTo>
                  <a:pt x="5074" y="4190"/>
                  <a:pt x="5059" y="4175"/>
                  <a:pt x="5045" y="4161"/>
                </a:cubicBezTo>
                <a:lnTo>
                  <a:pt x="5016" y="4132"/>
                </a:lnTo>
                <a:lnTo>
                  <a:pt x="4987" y="4117"/>
                </a:lnTo>
                <a:cubicBezTo>
                  <a:pt x="4885" y="4016"/>
                  <a:pt x="4856" y="3871"/>
                  <a:pt x="4914" y="3755"/>
                </a:cubicBezTo>
                <a:cubicBezTo>
                  <a:pt x="4943" y="3682"/>
                  <a:pt x="4972" y="3624"/>
                  <a:pt x="4987" y="3566"/>
                </a:cubicBezTo>
                <a:cubicBezTo>
                  <a:pt x="5037" y="3453"/>
                  <a:pt x="5154" y="3372"/>
                  <a:pt x="5278" y="3372"/>
                </a:cubicBezTo>
                <a:cubicBezTo>
                  <a:pt x="5297" y="3372"/>
                  <a:pt x="5316" y="3374"/>
                  <a:pt x="5335" y="3378"/>
                </a:cubicBezTo>
                <a:cubicBezTo>
                  <a:pt x="5407" y="3378"/>
                  <a:pt x="5480" y="3364"/>
                  <a:pt x="5538" y="3335"/>
                </a:cubicBezTo>
                <a:cubicBezTo>
                  <a:pt x="5552" y="3320"/>
                  <a:pt x="5567" y="3306"/>
                  <a:pt x="5581" y="3291"/>
                </a:cubicBezTo>
                <a:lnTo>
                  <a:pt x="5610" y="3277"/>
                </a:lnTo>
                <a:lnTo>
                  <a:pt x="5625" y="3262"/>
                </a:lnTo>
                <a:cubicBezTo>
                  <a:pt x="5654" y="3219"/>
                  <a:pt x="5683" y="3161"/>
                  <a:pt x="5683" y="3103"/>
                </a:cubicBezTo>
                <a:cubicBezTo>
                  <a:pt x="5712" y="2900"/>
                  <a:pt x="5712" y="2697"/>
                  <a:pt x="5683" y="2479"/>
                </a:cubicBezTo>
                <a:lnTo>
                  <a:pt x="5683" y="2479"/>
                </a:lnTo>
                <a:lnTo>
                  <a:pt x="5712" y="2523"/>
                </a:lnTo>
                <a:cubicBezTo>
                  <a:pt x="5712" y="2494"/>
                  <a:pt x="5697" y="2465"/>
                  <a:pt x="5683" y="2436"/>
                </a:cubicBezTo>
                <a:cubicBezTo>
                  <a:pt x="5683" y="2421"/>
                  <a:pt x="5668" y="2407"/>
                  <a:pt x="5668" y="2392"/>
                </a:cubicBezTo>
                <a:cubicBezTo>
                  <a:pt x="5654" y="2378"/>
                  <a:pt x="5639" y="2363"/>
                  <a:pt x="5625" y="2349"/>
                </a:cubicBezTo>
                <a:lnTo>
                  <a:pt x="5610" y="2334"/>
                </a:lnTo>
                <a:lnTo>
                  <a:pt x="5581" y="2305"/>
                </a:lnTo>
                <a:lnTo>
                  <a:pt x="5552" y="2291"/>
                </a:lnTo>
                <a:cubicBezTo>
                  <a:pt x="5538" y="2276"/>
                  <a:pt x="5509" y="2262"/>
                  <a:pt x="5480" y="2262"/>
                </a:cubicBezTo>
                <a:lnTo>
                  <a:pt x="5451" y="2262"/>
                </a:lnTo>
                <a:cubicBezTo>
                  <a:pt x="5436" y="2255"/>
                  <a:pt x="5422" y="2251"/>
                  <a:pt x="5405" y="2251"/>
                </a:cubicBezTo>
                <a:cubicBezTo>
                  <a:pt x="5389" y="2251"/>
                  <a:pt x="5371" y="2255"/>
                  <a:pt x="5349" y="2262"/>
                </a:cubicBezTo>
                <a:lnTo>
                  <a:pt x="5277" y="2262"/>
                </a:lnTo>
                <a:cubicBezTo>
                  <a:pt x="5219" y="2262"/>
                  <a:pt x="5161" y="2233"/>
                  <a:pt x="5117" y="2204"/>
                </a:cubicBezTo>
                <a:lnTo>
                  <a:pt x="5103" y="2189"/>
                </a:lnTo>
                <a:lnTo>
                  <a:pt x="5074" y="2160"/>
                </a:lnTo>
                <a:lnTo>
                  <a:pt x="5045" y="2117"/>
                </a:lnTo>
                <a:lnTo>
                  <a:pt x="5016" y="2088"/>
                </a:lnTo>
                <a:cubicBezTo>
                  <a:pt x="5016" y="2073"/>
                  <a:pt x="5016" y="2073"/>
                  <a:pt x="5016" y="2059"/>
                </a:cubicBezTo>
                <a:lnTo>
                  <a:pt x="5016" y="2044"/>
                </a:lnTo>
                <a:cubicBezTo>
                  <a:pt x="4987" y="1986"/>
                  <a:pt x="4972" y="1928"/>
                  <a:pt x="4943" y="1870"/>
                </a:cubicBezTo>
                <a:lnTo>
                  <a:pt x="4929" y="1841"/>
                </a:lnTo>
                <a:cubicBezTo>
                  <a:pt x="4914" y="1798"/>
                  <a:pt x="4914" y="1754"/>
                  <a:pt x="4914" y="1711"/>
                </a:cubicBezTo>
                <a:cubicBezTo>
                  <a:pt x="4929" y="1682"/>
                  <a:pt x="4929" y="1639"/>
                  <a:pt x="4943" y="1610"/>
                </a:cubicBezTo>
                <a:cubicBezTo>
                  <a:pt x="4958" y="1581"/>
                  <a:pt x="4987" y="1552"/>
                  <a:pt x="5016" y="1523"/>
                </a:cubicBezTo>
                <a:lnTo>
                  <a:pt x="5045" y="1494"/>
                </a:lnTo>
                <a:lnTo>
                  <a:pt x="5059" y="1479"/>
                </a:lnTo>
                <a:cubicBezTo>
                  <a:pt x="5088" y="1450"/>
                  <a:pt x="5103" y="1436"/>
                  <a:pt x="5117" y="1392"/>
                </a:cubicBezTo>
                <a:cubicBezTo>
                  <a:pt x="5132" y="1392"/>
                  <a:pt x="5132" y="1378"/>
                  <a:pt x="5146" y="1363"/>
                </a:cubicBezTo>
                <a:cubicBezTo>
                  <a:pt x="5146" y="1349"/>
                  <a:pt x="5161" y="1334"/>
                  <a:pt x="5161" y="1320"/>
                </a:cubicBezTo>
                <a:cubicBezTo>
                  <a:pt x="5175" y="1218"/>
                  <a:pt x="5161" y="1131"/>
                  <a:pt x="5103" y="1059"/>
                </a:cubicBezTo>
                <a:cubicBezTo>
                  <a:pt x="5030" y="972"/>
                  <a:pt x="4958" y="899"/>
                  <a:pt x="4900" y="827"/>
                </a:cubicBezTo>
                <a:cubicBezTo>
                  <a:pt x="4813" y="754"/>
                  <a:pt x="4740" y="682"/>
                  <a:pt x="4653" y="624"/>
                </a:cubicBezTo>
                <a:cubicBezTo>
                  <a:pt x="4600" y="581"/>
                  <a:pt x="4540" y="554"/>
                  <a:pt x="4471" y="554"/>
                </a:cubicBezTo>
                <a:cubicBezTo>
                  <a:pt x="4446" y="554"/>
                  <a:pt x="4420" y="558"/>
                  <a:pt x="4393" y="566"/>
                </a:cubicBezTo>
                <a:lnTo>
                  <a:pt x="4364" y="566"/>
                </a:lnTo>
                <a:cubicBezTo>
                  <a:pt x="4320" y="595"/>
                  <a:pt x="4277" y="609"/>
                  <a:pt x="4248" y="653"/>
                </a:cubicBezTo>
                <a:lnTo>
                  <a:pt x="4219" y="682"/>
                </a:lnTo>
                <a:cubicBezTo>
                  <a:pt x="4190" y="725"/>
                  <a:pt x="4132" y="769"/>
                  <a:pt x="4074" y="783"/>
                </a:cubicBezTo>
                <a:cubicBezTo>
                  <a:pt x="4059" y="798"/>
                  <a:pt x="4030" y="798"/>
                  <a:pt x="4016" y="798"/>
                </a:cubicBezTo>
                <a:lnTo>
                  <a:pt x="3929" y="798"/>
                </a:lnTo>
                <a:lnTo>
                  <a:pt x="3871" y="783"/>
                </a:lnTo>
                <a:lnTo>
                  <a:pt x="3842" y="783"/>
                </a:lnTo>
                <a:lnTo>
                  <a:pt x="3813" y="754"/>
                </a:lnTo>
                <a:lnTo>
                  <a:pt x="3755" y="740"/>
                </a:lnTo>
                <a:lnTo>
                  <a:pt x="3653" y="696"/>
                </a:lnTo>
                <a:cubicBezTo>
                  <a:pt x="3523" y="653"/>
                  <a:pt x="3450" y="522"/>
                  <a:pt x="3450" y="392"/>
                </a:cubicBezTo>
                <a:lnTo>
                  <a:pt x="3450" y="363"/>
                </a:lnTo>
                <a:cubicBezTo>
                  <a:pt x="3479" y="203"/>
                  <a:pt x="3378" y="58"/>
                  <a:pt x="3218" y="15"/>
                </a:cubicBezTo>
                <a:lnTo>
                  <a:pt x="3189" y="15"/>
                </a:lnTo>
                <a:cubicBezTo>
                  <a:pt x="3088" y="1"/>
                  <a:pt x="2986" y="1"/>
                  <a:pt x="28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1"/>
          <p:cNvSpPr txBox="1">
            <a:spLocks noGrp="1"/>
          </p:cNvSpPr>
          <p:nvPr>
            <p:ph type="subTitle" idx="1"/>
          </p:nvPr>
        </p:nvSpPr>
        <p:spPr>
          <a:xfrm>
            <a:off x="477150" y="1549102"/>
            <a:ext cx="4679737" cy="2698500"/>
          </a:xfrm>
          <a:prstGeom prst="rect">
            <a:avLst/>
          </a:prstGeom>
        </p:spPr>
        <p:txBody>
          <a:bodyPr spcFirstLastPara="1" wrap="square" lIns="91425" tIns="91425" rIns="91425" bIns="91425" anchor="t" anchorCtr="0">
            <a:noAutofit/>
          </a:bodyPr>
          <a:lstStyle/>
          <a:p>
            <a:pPr marL="285750" lvl="0" indent="-285750" algn="l" rtl="0">
              <a:spcBef>
                <a:spcPts val="600"/>
              </a:spcBef>
              <a:buFont typeface="Arial" panose="020B0604020202020204" pitchFamily="34" charset="0"/>
              <a:buChar char="•"/>
            </a:pPr>
            <a:r>
              <a:rPr lang="en-US" dirty="0">
                <a:solidFill>
                  <a:srgbClr val="000000"/>
                </a:solidFill>
              </a:rPr>
              <a:t>Mỗi tạp chí sẽ có aim và scope riêng</a:t>
            </a:r>
          </a:p>
          <a:p>
            <a:pPr marL="285750" lvl="0" indent="-285750" algn="l" rtl="0">
              <a:spcBef>
                <a:spcPts val="600"/>
              </a:spcBef>
              <a:buFont typeface="Arial" panose="020B0604020202020204" pitchFamily="34" charset="0"/>
              <a:buChar char="•"/>
            </a:pPr>
            <a:r>
              <a:rPr lang="en-US" dirty="0">
                <a:solidFill>
                  <a:srgbClr val="000000"/>
                </a:solidFill>
              </a:rPr>
              <a:t>Trực thuộc Publisher (nhà xuất bản)</a:t>
            </a:r>
          </a:p>
          <a:p>
            <a:pPr marL="285750" lvl="0" indent="-285750" algn="l" rtl="0">
              <a:spcBef>
                <a:spcPts val="600"/>
              </a:spcBef>
              <a:buFont typeface="Arial" panose="020B0604020202020204" pitchFamily="34" charset="0"/>
              <a:buChar char="•"/>
            </a:pPr>
            <a:r>
              <a:rPr lang="en-US" dirty="0">
                <a:solidFill>
                  <a:srgbClr val="000000"/>
                </a:solidFill>
              </a:rPr>
              <a:t>Đánh giá dựa vào Impact Factor và độ tin cậy trong từng ngành (sẽ được giải thích sau)</a:t>
            </a:r>
          </a:p>
          <a:p>
            <a:pPr marL="285750" lvl="0" indent="-285750" algn="l" rtl="0">
              <a:spcBef>
                <a:spcPts val="600"/>
              </a:spcBef>
              <a:buFont typeface="Arial" panose="020B0604020202020204" pitchFamily="34" charset="0"/>
              <a:buChar char="•"/>
            </a:pPr>
            <a:r>
              <a:rPr lang="en-US" dirty="0">
                <a:solidFill>
                  <a:srgbClr val="000000"/>
                </a:solidFill>
              </a:rPr>
              <a:t>Xuất bản thường kì (hàng tuần/tháng/năm)</a:t>
            </a:r>
          </a:p>
          <a:p>
            <a:pPr marL="285750" lvl="0" indent="-285750" algn="l" rtl="0">
              <a:spcBef>
                <a:spcPts val="600"/>
              </a:spcBef>
              <a:buFont typeface="Arial" panose="020B0604020202020204" pitchFamily="34" charset="0"/>
              <a:buChar char="•"/>
            </a:pPr>
            <a:r>
              <a:rPr lang="en-US" dirty="0">
                <a:solidFill>
                  <a:srgbClr val="000000"/>
                </a:solidFill>
              </a:rPr>
              <a:t>Volume (tập) và issue </a:t>
            </a:r>
            <a:r>
              <a:rPr lang="en-US">
                <a:solidFill>
                  <a:srgbClr val="000000"/>
                </a:solidFill>
              </a:rPr>
              <a:t>(kỳ) (tự xem)</a:t>
            </a:r>
            <a:endParaRPr lang="en-US" dirty="0">
              <a:solidFill>
                <a:srgbClr val="000000"/>
              </a:solidFill>
            </a:endParaRPr>
          </a:p>
        </p:txBody>
      </p:sp>
      <p:sp>
        <p:nvSpPr>
          <p:cNvPr id="710" name="Google Shape;710;p41"/>
          <p:cNvSpPr txBox="1">
            <a:spLocks noGrp="1"/>
          </p:cNvSpPr>
          <p:nvPr>
            <p:ph type="title"/>
          </p:nvPr>
        </p:nvSpPr>
        <p:spPr>
          <a:xfrm>
            <a:off x="714299" y="712001"/>
            <a:ext cx="51507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TẠP CHÍ – JOURNAL</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TextBox 10">
            <a:extLst>
              <a:ext uri="{FF2B5EF4-FFF2-40B4-BE49-F238E27FC236}">
                <a16:creationId xmlns:a16="http://schemas.microsoft.com/office/drawing/2014/main" id="{CEFA9FB3-7AE2-BD4F-3758-C2200CCBDDD5}"/>
              </a:ext>
            </a:extLst>
          </p:cNvPr>
          <p:cNvSpPr txBox="1"/>
          <p:nvPr/>
        </p:nvSpPr>
        <p:spPr>
          <a:xfrm>
            <a:off x="8736138" y="4756196"/>
            <a:ext cx="276293" cy="307777"/>
          </a:xfrm>
          <a:prstGeom prst="rect">
            <a:avLst/>
          </a:prstGeom>
          <a:noFill/>
        </p:spPr>
        <p:txBody>
          <a:bodyPr wrap="square" rtlCol="0">
            <a:spAutoFit/>
          </a:bodyPr>
          <a:lstStyle/>
          <a:p>
            <a:fld id="{5A75DE7C-BFDE-4AC0-B8BC-F0DEA2954097}" type="slidenum">
              <a:rPr lang="en-US" smtClean="0"/>
              <a:t>10</a:t>
            </a:fld>
            <a:endParaRPr lang="en-US" dirty="0"/>
          </a:p>
        </p:txBody>
      </p:sp>
      <p:pic>
        <p:nvPicPr>
          <p:cNvPr id="6146" name="Picture 2" descr="undefined">
            <a:extLst>
              <a:ext uri="{FF2B5EF4-FFF2-40B4-BE49-F238E27FC236}">
                <a16:creationId xmlns:a16="http://schemas.microsoft.com/office/drawing/2014/main" id="{4A89A00F-C52E-8CCF-7CCD-F5F214A66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908" y="395619"/>
            <a:ext cx="3012941" cy="43873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864153-69B0-F508-BA88-591B1204EA93}"/>
              </a:ext>
            </a:extLst>
          </p:cNvPr>
          <p:cNvSpPr txBox="1"/>
          <p:nvPr/>
        </p:nvSpPr>
        <p:spPr>
          <a:xfrm>
            <a:off x="5815298" y="4773348"/>
            <a:ext cx="2690160" cy="307777"/>
          </a:xfrm>
          <a:prstGeom prst="rect">
            <a:avLst/>
          </a:prstGeom>
          <a:noFill/>
        </p:spPr>
        <p:txBody>
          <a:bodyPr wrap="none" rtlCol="0">
            <a:spAutoFit/>
          </a:bodyPr>
          <a:lstStyle/>
          <a:p>
            <a:r>
              <a:rPr lang="en-US" dirty="0"/>
              <a:t>1 bài viết trên Nature năm 1869</a:t>
            </a:r>
          </a:p>
        </p:txBody>
      </p:sp>
    </p:spTree>
    <p:extLst>
      <p:ext uri="{BB962C8B-B14F-4D97-AF65-F5344CB8AC3E}">
        <p14:creationId xmlns:p14="http://schemas.microsoft.com/office/powerpoint/2010/main" val="1459735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1"/>
          <p:cNvSpPr txBox="1">
            <a:spLocks noGrp="1"/>
          </p:cNvSpPr>
          <p:nvPr>
            <p:ph type="subTitle" idx="1"/>
          </p:nvPr>
        </p:nvSpPr>
        <p:spPr>
          <a:xfrm>
            <a:off x="407862" y="1383630"/>
            <a:ext cx="4993697" cy="2698500"/>
          </a:xfrm>
          <a:prstGeom prst="rect">
            <a:avLst/>
          </a:prstGeom>
        </p:spPr>
        <p:txBody>
          <a:bodyPr spcFirstLastPara="1" wrap="square" lIns="91425" tIns="91425" rIns="91425" bIns="91425" anchor="t" anchorCtr="0">
            <a:noAutofit/>
          </a:bodyPr>
          <a:lstStyle/>
          <a:p>
            <a:pPr marL="285750" lvl="0" indent="-285750" algn="l" rtl="0">
              <a:spcBef>
                <a:spcPts val="600"/>
              </a:spcBef>
              <a:buFont typeface="Arial" panose="020B0604020202020204" pitchFamily="34" charset="0"/>
              <a:buChar char="•"/>
            </a:pPr>
            <a:r>
              <a:rPr lang="en-US" dirty="0">
                <a:solidFill>
                  <a:srgbClr val="000000"/>
                </a:solidFill>
              </a:rPr>
              <a:t>Xuất bản khoa học là một nền kinh doanh!</a:t>
            </a:r>
          </a:p>
          <a:p>
            <a:pPr marL="285750" lvl="0" indent="-285750" algn="l" rtl="0">
              <a:spcBef>
                <a:spcPts val="600"/>
              </a:spcBef>
              <a:buFont typeface="Arial" panose="020B0604020202020204" pitchFamily="34" charset="0"/>
              <a:buChar char="•"/>
            </a:pPr>
            <a:r>
              <a:rPr lang="en-US" dirty="0">
                <a:solidFill>
                  <a:srgbClr val="000000"/>
                </a:solidFill>
              </a:rPr>
              <a:t>Khi đã xuất bản, bản quyền thuộc về nhà xuất bản</a:t>
            </a:r>
          </a:p>
          <a:p>
            <a:pPr marL="285750" lvl="0" indent="-285750" algn="l" rtl="0">
              <a:spcBef>
                <a:spcPts val="600"/>
              </a:spcBef>
              <a:buFont typeface="Arial" panose="020B0604020202020204" pitchFamily="34" charset="0"/>
              <a:buChar char="•"/>
            </a:pPr>
            <a:r>
              <a:rPr lang="en-US" b="1" dirty="0">
                <a:solidFill>
                  <a:srgbClr val="000000"/>
                </a:solidFill>
              </a:rPr>
              <a:t>Tác giả trả phí (thay vì người dùng)</a:t>
            </a:r>
          </a:p>
        </p:txBody>
      </p:sp>
      <p:sp>
        <p:nvSpPr>
          <p:cNvPr id="710" name="Google Shape;710;p41"/>
          <p:cNvSpPr txBox="1">
            <a:spLocks noGrp="1"/>
          </p:cNvSpPr>
          <p:nvPr>
            <p:ph type="title"/>
          </p:nvPr>
        </p:nvSpPr>
        <p:spPr>
          <a:xfrm>
            <a:off x="714299" y="712001"/>
            <a:ext cx="51507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OPEN ACCESS?</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TextBox 10">
            <a:extLst>
              <a:ext uri="{FF2B5EF4-FFF2-40B4-BE49-F238E27FC236}">
                <a16:creationId xmlns:a16="http://schemas.microsoft.com/office/drawing/2014/main" id="{CEFA9FB3-7AE2-BD4F-3758-C2200CCBDDD5}"/>
              </a:ext>
            </a:extLst>
          </p:cNvPr>
          <p:cNvSpPr txBox="1"/>
          <p:nvPr/>
        </p:nvSpPr>
        <p:spPr>
          <a:xfrm>
            <a:off x="8736138" y="4756196"/>
            <a:ext cx="276293" cy="307777"/>
          </a:xfrm>
          <a:prstGeom prst="rect">
            <a:avLst/>
          </a:prstGeom>
          <a:noFill/>
        </p:spPr>
        <p:txBody>
          <a:bodyPr wrap="square" rtlCol="0">
            <a:spAutoFit/>
          </a:bodyPr>
          <a:lstStyle/>
          <a:p>
            <a:fld id="{5A75DE7C-BFDE-4AC0-B8BC-F0DEA2954097}" type="slidenum">
              <a:rPr lang="en-US" smtClean="0"/>
              <a:t>11</a:t>
            </a:fld>
            <a:endParaRPr lang="en-US" dirty="0"/>
          </a:p>
        </p:txBody>
      </p:sp>
      <p:pic>
        <p:nvPicPr>
          <p:cNvPr id="5122" name="Picture 2">
            <a:extLst>
              <a:ext uri="{FF2B5EF4-FFF2-40B4-BE49-F238E27FC236}">
                <a16:creationId xmlns:a16="http://schemas.microsoft.com/office/drawing/2014/main" id="{91A4DFEE-FF20-AA22-DF8C-251857CA7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735" y="1611099"/>
            <a:ext cx="788709" cy="5175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CDAB685D-B178-3973-690E-1B1C641A4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5024" y="1422219"/>
            <a:ext cx="1133475" cy="8953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60DBF376-69A8-3C90-3B77-EDE09EDE20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3934" y="368133"/>
            <a:ext cx="1133475" cy="11334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BDB28AF-05D8-3EB4-2490-F5942607F24A}"/>
              </a:ext>
            </a:extLst>
          </p:cNvPr>
          <p:cNvPicPr>
            <a:picLocks noChangeAspect="1"/>
          </p:cNvPicPr>
          <p:nvPr/>
        </p:nvPicPr>
        <p:blipFill rotWithShape="1">
          <a:blip r:embed="rId6"/>
          <a:srcRect t="43666"/>
          <a:stretch/>
        </p:blipFill>
        <p:spPr>
          <a:xfrm>
            <a:off x="5447907" y="2360498"/>
            <a:ext cx="3204217" cy="2549586"/>
          </a:xfrm>
          <a:prstGeom prst="rect">
            <a:avLst/>
          </a:prstGeom>
        </p:spPr>
      </p:pic>
      <p:pic>
        <p:nvPicPr>
          <p:cNvPr id="5" name="Picture 4">
            <a:extLst>
              <a:ext uri="{FF2B5EF4-FFF2-40B4-BE49-F238E27FC236}">
                <a16:creationId xmlns:a16="http://schemas.microsoft.com/office/drawing/2014/main" id="{064A734A-E57A-F0C8-6A46-D8DF27A0F50F}"/>
              </a:ext>
            </a:extLst>
          </p:cNvPr>
          <p:cNvPicPr>
            <a:picLocks noChangeAspect="1"/>
          </p:cNvPicPr>
          <p:nvPr/>
        </p:nvPicPr>
        <p:blipFill rotWithShape="1">
          <a:blip r:embed="rId7"/>
          <a:srcRect l="50946" t="12079" r="3122" b="45575"/>
          <a:stretch/>
        </p:blipFill>
        <p:spPr>
          <a:xfrm>
            <a:off x="3001020" y="2808954"/>
            <a:ext cx="2224726" cy="2101130"/>
          </a:xfrm>
          <a:prstGeom prst="rect">
            <a:avLst/>
          </a:prstGeom>
        </p:spPr>
      </p:pic>
      <p:pic>
        <p:nvPicPr>
          <p:cNvPr id="7" name="Picture 6">
            <a:extLst>
              <a:ext uri="{FF2B5EF4-FFF2-40B4-BE49-F238E27FC236}">
                <a16:creationId xmlns:a16="http://schemas.microsoft.com/office/drawing/2014/main" id="{530CBA8B-353B-6DA8-446C-90411B813E10}"/>
              </a:ext>
            </a:extLst>
          </p:cNvPr>
          <p:cNvPicPr>
            <a:picLocks noChangeAspect="1"/>
          </p:cNvPicPr>
          <p:nvPr/>
        </p:nvPicPr>
        <p:blipFill>
          <a:blip r:embed="rId8"/>
          <a:stretch>
            <a:fillRect/>
          </a:stretch>
        </p:blipFill>
        <p:spPr>
          <a:xfrm>
            <a:off x="699862" y="2574724"/>
            <a:ext cx="2078997" cy="2335360"/>
          </a:xfrm>
          <a:prstGeom prst="rect">
            <a:avLst/>
          </a:prstGeom>
        </p:spPr>
      </p:pic>
    </p:spTree>
    <p:extLst>
      <p:ext uri="{BB962C8B-B14F-4D97-AF65-F5344CB8AC3E}">
        <p14:creationId xmlns:p14="http://schemas.microsoft.com/office/powerpoint/2010/main" val="1541827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1"/>
          <p:cNvSpPr txBox="1">
            <a:spLocks noGrp="1"/>
          </p:cNvSpPr>
          <p:nvPr>
            <p:ph type="subTitle" idx="1"/>
          </p:nvPr>
        </p:nvSpPr>
        <p:spPr>
          <a:xfrm>
            <a:off x="477150" y="1549102"/>
            <a:ext cx="4679737" cy="2698500"/>
          </a:xfrm>
          <a:prstGeom prst="rect">
            <a:avLst/>
          </a:prstGeom>
        </p:spPr>
        <p:txBody>
          <a:bodyPr spcFirstLastPara="1" wrap="square" lIns="91425" tIns="91425" rIns="91425" bIns="91425" anchor="t" anchorCtr="0">
            <a:noAutofit/>
          </a:bodyPr>
          <a:lstStyle/>
          <a:p>
            <a:pPr marL="285750" lvl="0" indent="-285750" algn="l" rtl="0">
              <a:spcBef>
                <a:spcPts val="600"/>
              </a:spcBef>
              <a:buFont typeface="Arial" panose="020B0604020202020204" pitchFamily="34" charset="0"/>
              <a:buChar char="•"/>
            </a:pPr>
            <a:r>
              <a:rPr lang="en-US" dirty="0"/>
              <a:t>Digital Object Identifier</a:t>
            </a:r>
          </a:p>
          <a:p>
            <a:pPr marL="285750" lvl="0" indent="-285750" algn="l" rtl="0">
              <a:spcBef>
                <a:spcPts val="600"/>
              </a:spcBef>
              <a:buFont typeface="Arial" panose="020B0604020202020204" pitchFamily="34" charset="0"/>
              <a:buChar char="•"/>
            </a:pPr>
            <a:r>
              <a:rPr lang="en-US" dirty="0"/>
              <a:t>Một </a:t>
            </a:r>
            <a:r>
              <a:rPr lang="en-US" b="1" dirty="0"/>
              <a:t>dãy số định danh</a:t>
            </a:r>
            <a:r>
              <a:rPr lang="en-US" dirty="0"/>
              <a:t> đường dẫn </a:t>
            </a:r>
            <a:r>
              <a:rPr lang="en-US" b="1" dirty="0"/>
              <a:t>độc nhất </a:t>
            </a:r>
            <a:r>
              <a:rPr lang="en-US" dirty="0"/>
              <a:t>và </a:t>
            </a:r>
            <a:r>
              <a:rPr lang="en-US" b="1" dirty="0"/>
              <a:t>vĩnh cửu</a:t>
            </a:r>
          </a:p>
          <a:p>
            <a:pPr marL="285750" lvl="0" indent="-285750" algn="l" rtl="0">
              <a:spcBef>
                <a:spcPts val="600"/>
              </a:spcBef>
              <a:buFont typeface="Arial" panose="020B0604020202020204" pitchFamily="34" charset="0"/>
              <a:buChar char="•"/>
            </a:pPr>
            <a:r>
              <a:rPr lang="en-US" dirty="0"/>
              <a:t>Thành lập bởi International DOI Foundation (IDF)</a:t>
            </a:r>
          </a:p>
          <a:p>
            <a:pPr marL="285750" lvl="0" indent="-285750" algn="l" rtl="0">
              <a:spcBef>
                <a:spcPts val="600"/>
              </a:spcBef>
              <a:buFont typeface="Arial" panose="020B0604020202020204" pitchFamily="34" charset="0"/>
              <a:buChar char="•"/>
            </a:pPr>
            <a:r>
              <a:rPr lang="en-US" dirty="0"/>
              <a:t>Độc lập và không bị ảnh hưởng bởi việc thay đổi tên miền web sau này</a:t>
            </a:r>
          </a:p>
        </p:txBody>
      </p:sp>
      <p:sp>
        <p:nvSpPr>
          <p:cNvPr id="710" name="Google Shape;710;p41"/>
          <p:cNvSpPr txBox="1">
            <a:spLocks noGrp="1"/>
          </p:cNvSpPr>
          <p:nvPr>
            <p:ph type="title"/>
          </p:nvPr>
        </p:nvSpPr>
        <p:spPr>
          <a:xfrm>
            <a:off x="714299" y="712001"/>
            <a:ext cx="51507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DOI</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30" name="Picture 6" descr="What Is DOI? A Clear And Concise Definition | Scientific Editing">
            <a:extLst>
              <a:ext uri="{FF2B5EF4-FFF2-40B4-BE49-F238E27FC236}">
                <a16:creationId xmlns:a16="http://schemas.microsoft.com/office/drawing/2014/main" id="{ED59467F-57D0-B720-641E-82B479EF4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379" y="2206991"/>
            <a:ext cx="3641436" cy="2577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78BA5D1-4D49-E8BF-0C62-D063DED94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6973" y="653766"/>
            <a:ext cx="1432248" cy="14322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317104D-0E97-C3EC-2E1D-D505BA893004}"/>
              </a:ext>
            </a:extLst>
          </p:cNvPr>
          <p:cNvSpPr txBox="1"/>
          <p:nvPr/>
        </p:nvSpPr>
        <p:spPr>
          <a:xfrm>
            <a:off x="8736138" y="4756196"/>
            <a:ext cx="276293" cy="307777"/>
          </a:xfrm>
          <a:prstGeom prst="rect">
            <a:avLst/>
          </a:prstGeom>
          <a:noFill/>
        </p:spPr>
        <p:txBody>
          <a:bodyPr wrap="square" rtlCol="0">
            <a:spAutoFit/>
          </a:bodyPr>
          <a:lstStyle/>
          <a:p>
            <a:fld id="{5A75DE7C-BFDE-4AC0-B8BC-F0DEA2954097}" type="slidenum">
              <a:rPr lang="en-US" smtClean="0"/>
              <a:t>12</a:t>
            </a:fld>
            <a:endParaRPr lang="en-US" dirty="0"/>
          </a:p>
        </p:txBody>
      </p:sp>
    </p:spTree>
    <p:extLst>
      <p:ext uri="{BB962C8B-B14F-4D97-AF65-F5344CB8AC3E}">
        <p14:creationId xmlns:p14="http://schemas.microsoft.com/office/powerpoint/2010/main" val="2263869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714299" y="712001"/>
            <a:ext cx="51507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ORCID</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074" name="Picture 2" descr="{{{image_alt}}}">
            <a:extLst>
              <a:ext uri="{FF2B5EF4-FFF2-40B4-BE49-F238E27FC236}">
                <a16:creationId xmlns:a16="http://schemas.microsoft.com/office/drawing/2014/main" id="{07C5882B-5E97-C01D-2456-5AA4F70B7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701" y="545402"/>
            <a:ext cx="2286000" cy="819150"/>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6">
            <a:extLst>
              <a:ext uri="{FF2B5EF4-FFF2-40B4-BE49-F238E27FC236}">
                <a16:creationId xmlns:a16="http://schemas.microsoft.com/office/drawing/2014/main" id="{EE36F4B7-3F99-4300-2E10-4AA0F358B621}"/>
              </a:ext>
            </a:extLst>
          </p:cNvPr>
          <p:cNvPicPr>
            <a:picLocks noChangeAspect="1"/>
          </p:cNvPicPr>
          <p:nvPr/>
        </p:nvPicPr>
        <p:blipFill rotWithShape="1">
          <a:blip r:embed="rId4">
            <a:extLst>
              <a:ext uri="{28A0092B-C50C-407E-A947-70E740481C1C}">
                <a14:useLocalDpi xmlns:a14="http://schemas.microsoft.com/office/drawing/2010/main" val="0"/>
              </a:ext>
            </a:extLst>
          </a:blip>
          <a:srcRect l="6659" r="5275"/>
          <a:stretch/>
        </p:blipFill>
        <p:spPr>
          <a:xfrm>
            <a:off x="4445010" y="1549102"/>
            <a:ext cx="4698985" cy="3456195"/>
          </a:xfrm>
          <a:prstGeom prst="rect">
            <a:avLst/>
          </a:prstGeom>
          <a:noFill/>
          <a:ln>
            <a:noFill/>
          </a:ln>
        </p:spPr>
      </p:pic>
      <p:sp>
        <p:nvSpPr>
          <p:cNvPr id="709" name="Google Shape;709;p41"/>
          <p:cNvSpPr txBox="1">
            <a:spLocks noGrp="1"/>
          </p:cNvSpPr>
          <p:nvPr>
            <p:ph type="subTitle" idx="1"/>
          </p:nvPr>
        </p:nvSpPr>
        <p:spPr>
          <a:xfrm>
            <a:off x="477150" y="1549102"/>
            <a:ext cx="4094850" cy="2698500"/>
          </a:xfrm>
          <a:prstGeom prst="rect">
            <a:avLst/>
          </a:prstGeom>
        </p:spPr>
        <p:txBody>
          <a:bodyPr spcFirstLastPara="1" wrap="square" lIns="91425" tIns="91425" rIns="91425" bIns="91425" anchor="t" anchorCtr="0">
            <a:noAutofit/>
          </a:bodyPr>
          <a:lstStyle/>
          <a:p>
            <a:pPr marL="285750" lvl="0" indent="-285750" algn="l" rtl="0">
              <a:spcBef>
                <a:spcPts val="600"/>
              </a:spcBef>
              <a:buFont typeface="Arial" panose="020B0604020202020204" pitchFamily="34" charset="0"/>
              <a:buChar char="•"/>
            </a:pPr>
            <a:r>
              <a:rPr lang="en-US" dirty="0"/>
              <a:t>Open Researcher and Contributor ID</a:t>
            </a:r>
          </a:p>
          <a:p>
            <a:pPr marL="285750" lvl="0" indent="-285750" algn="l" rtl="0">
              <a:spcBef>
                <a:spcPts val="600"/>
              </a:spcBef>
              <a:buFont typeface="Arial" panose="020B0604020202020204" pitchFamily="34" charset="0"/>
              <a:buChar char="•"/>
            </a:pPr>
            <a:r>
              <a:rPr lang="en-US" dirty="0"/>
              <a:t>Mã định danh cho các nhà nghiên cứu</a:t>
            </a:r>
          </a:p>
        </p:txBody>
      </p:sp>
      <p:pic>
        <p:nvPicPr>
          <p:cNvPr id="4" name="Picture 3">
            <a:extLst>
              <a:ext uri="{FF2B5EF4-FFF2-40B4-BE49-F238E27FC236}">
                <a16:creationId xmlns:a16="http://schemas.microsoft.com/office/drawing/2014/main" id="{BBAF0495-F0AE-F445-A4EB-BC8E350918DE}"/>
              </a:ext>
            </a:extLst>
          </p:cNvPr>
          <p:cNvPicPr>
            <a:picLocks noChangeAspect="1"/>
          </p:cNvPicPr>
          <p:nvPr/>
        </p:nvPicPr>
        <p:blipFill rotWithShape="1">
          <a:blip r:embed="rId5"/>
          <a:srcRect r="56567"/>
          <a:stretch/>
        </p:blipFill>
        <p:spPr>
          <a:xfrm>
            <a:off x="597750" y="2571750"/>
            <a:ext cx="3397735" cy="2156840"/>
          </a:xfrm>
          <a:prstGeom prst="rect">
            <a:avLst/>
          </a:prstGeom>
        </p:spPr>
      </p:pic>
      <p:sp>
        <p:nvSpPr>
          <p:cNvPr id="18" name="TextBox 17">
            <a:extLst>
              <a:ext uri="{FF2B5EF4-FFF2-40B4-BE49-F238E27FC236}">
                <a16:creationId xmlns:a16="http://schemas.microsoft.com/office/drawing/2014/main" id="{096972EA-D383-22A0-4F46-83BDA6E48E51}"/>
              </a:ext>
            </a:extLst>
          </p:cNvPr>
          <p:cNvSpPr txBox="1"/>
          <p:nvPr/>
        </p:nvSpPr>
        <p:spPr>
          <a:xfrm>
            <a:off x="8736138" y="4756196"/>
            <a:ext cx="276293" cy="307777"/>
          </a:xfrm>
          <a:prstGeom prst="rect">
            <a:avLst/>
          </a:prstGeom>
          <a:noFill/>
        </p:spPr>
        <p:txBody>
          <a:bodyPr wrap="square" rtlCol="0">
            <a:spAutoFit/>
          </a:bodyPr>
          <a:lstStyle/>
          <a:p>
            <a:fld id="{5A75DE7C-BFDE-4AC0-B8BC-F0DEA2954097}" type="slidenum">
              <a:rPr lang="en-US" smtClean="0"/>
              <a:t>13</a:t>
            </a:fld>
            <a:endParaRPr lang="en-US" dirty="0"/>
          </a:p>
        </p:txBody>
      </p:sp>
    </p:spTree>
    <p:extLst>
      <p:ext uri="{BB962C8B-B14F-4D97-AF65-F5344CB8AC3E}">
        <p14:creationId xmlns:p14="http://schemas.microsoft.com/office/powerpoint/2010/main" val="704749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714299" y="712001"/>
            <a:ext cx="51507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ISBN/ISSN</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9" name="Google Shape;709;p41"/>
          <p:cNvSpPr txBox="1">
            <a:spLocks noGrp="1"/>
          </p:cNvSpPr>
          <p:nvPr>
            <p:ph type="subTitle" idx="1"/>
          </p:nvPr>
        </p:nvSpPr>
        <p:spPr>
          <a:xfrm>
            <a:off x="477150" y="1549102"/>
            <a:ext cx="4094850" cy="2698500"/>
          </a:xfrm>
          <a:prstGeom prst="rect">
            <a:avLst/>
          </a:prstGeom>
        </p:spPr>
        <p:txBody>
          <a:bodyPr spcFirstLastPara="1" wrap="square" lIns="91425" tIns="91425" rIns="91425" bIns="91425" anchor="t" anchorCtr="0">
            <a:noAutofit/>
          </a:bodyPr>
          <a:lstStyle/>
          <a:p>
            <a:pPr marL="285750" lvl="0" indent="-285750" algn="l" rtl="0">
              <a:spcBef>
                <a:spcPts val="600"/>
              </a:spcBef>
              <a:buFont typeface="Arial" panose="020B0604020202020204" pitchFamily="34" charset="0"/>
              <a:buChar char="•"/>
            </a:pPr>
            <a:r>
              <a:rPr lang="en-US" dirty="0"/>
              <a:t>Mã chuẩn cho sách và tạp chí</a:t>
            </a:r>
          </a:p>
        </p:txBody>
      </p:sp>
      <p:pic>
        <p:nvPicPr>
          <p:cNvPr id="13" name="Picture 12">
            <a:extLst>
              <a:ext uri="{FF2B5EF4-FFF2-40B4-BE49-F238E27FC236}">
                <a16:creationId xmlns:a16="http://schemas.microsoft.com/office/drawing/2014/main" id="{19917543-8F9B-085F-2F87-A682F5900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378" y="1175953"/>
            <a:ext cx="4743617" cy="3598446"/>
          </a:xfrm>
          <a:prstGeom prst="rect">
            <a:avLst/>
          </a:prstGeom>
        </p:spPr>
      </p:pic>
      <p:pic>
        <p:nvPicPr>
          <p:cNvPr id="14" name="Picture 13">
            <a:extLst>
              <a:ext uri="{FF2B5EF4-FFF2-40B4-BE49-F238E27FC236}">
                <a16:creationId xmlns:a16="http://schemas.microsoft.com/office/drawing/2014/main" id="{A2D74A3D-446C-09C0-04BB-38A6683CB876}"/>
              </a:ext>
            </a:extLst>
          </p:cNvPr>
          <p:cNvPicPr>
            <a:picLocks noChangeAspect="1"/>
          </p:cNvPicPr>
          <p:nvPr/>
        </p:nvPicPr>
        <p:blipFill>
          <a:blip r:embed="rId4"/>
          <a:stretch>
            <a:fillRect/>
          </a:stretch>
        </p:blipFill>
        <p:spPr>
          <a:xfrm>
            <a:off x="1114875" y="2898352"/>
            <a:ext cx="2819400" cy="1803400"/>
          </a:xfrm>
          <a:prstGeom prst="rect">
            <a:avLst/>
          </a:prstGeom>
        </p:spPr>
      </p:pic>
      <p:sp>
        <p:nvSpPr>
          <p:cNvPr id="16" name="TextBox 15">
            <a:extLst>
              <a:ext uri="{FF2B5EF4-FFF2-40B4-BE49-F238E27FC236}">
                <a16:creationId xmlns:a16="http://schemas.microsoft.com/office/drawing/2014/main" id="{67D1C429-FAB3-E198-C184-F3A98CF21F63}"/>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14</a:t>
            </a:fld>
            <a:endParaRPr lang="en-US" dirty="0"/>
          </a:p>
        </p:txBody>
      </p:sp>
    </p:spTree>
    <p:extLst>
      <p:ext uri="{BB962C8B-B14F-4D97-AF65-F5344CB8AC3E}">
        <p14:creationId xmlns:p14="http://schemas.microsoft.com/office/powerpoint/2010/main" val="271376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714299" y="712001"/>
            <a:ext cx="51507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WOS/Scopus</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9" name="Google Shape;709;p41"/>
          <p:cNvSpPr txBox="1">
            <a:spLocks noGrp="1"/>
          </p:cNvSpPr>
          <p:nvPr>
            <p:ph type="subTitle" idx="1"/>
          </p:nvPr>
        </p:nvSpPr>
        <p:spPr>
          <a:xfrm>
            <a:off x="477150" y="1350282"/>
            <a:ext cx="3845468" cy="2108498"/>
          </a:xfrm>
          <a:prstGeom prst="rect">
            <a:avLst/>
          </a:prstGeom>
        </p:spPr>
        <p:txBody>
          <a:bodyPr spcFirstLastPara="1" wrap="square" lIns="91425" tIns="91425" rIns="91425" bIns="91425" anchor="t" anchorCtr="0">
            <a:noAutofit/>
          </a:bodyPr>
          <a:lstStyle/>
          <a:p>
            <a:pPr marL="285750" lvl="0" indent="-285750" algn="just" rtl="0">
              <a:spcBef>
                <a:spcPts val="600"/>
              </a:spcBef>
              <a:buFont typeface="Arial" panose="020B0604020202020204" pitchFamily="34" charset="0"/>
              <a:buChar char="•"/>
            </a:pPr>
            <a:r>
              <a:rPr lang="en-US" dirty="0" err="1"/>
              <a:t>WebOfScience</a:t>
            </a:r>
            <a:r>
              <a:rPr lang="en-US" dirty="0"/>
              <a:t> (thuộc Clarivate) và Scopus (thuộc </a:t>
            </a:r>
            <a:r>
              <a:rPr lang="en-US" dirty="0" err="1"/>
              <a:t>Elservier</a:t>
            </a:r>
            <a:r>
              <a:rPr lang="en-US" dirty="0"/>
              <a:t>) là các cơ sở dữ liệu </a:t>
            </a:r>
            <a:r>
              <a:rPr lang="en-US" b="1" dirty="0"/>
              <a:t>CÓ PHÍ </a:t>
            </a:r>
            <a:r>
              <a:rPr lang="en-US" dirty="0"/>
              <a:t>giúp truy vấn tài liệu tham khảo – tương tự PubMed</a:t>
            </a:r>
          </a:p>
          <a:p>
            <a:pPr marL="285750" lvl="0" indent="-285750" algn="just" rtl="0">
              <a:spcBef>
                <a:spcPts val="600"/>
              </a:spcBef>
              <a:buFont typeface="Arial" panose="020B0604020202020204" pitchFamily="34" charset="0"/>
              <a:buChar char="•"/>
            </a:pPr>
            <a:r>
              <a:rPr lang="en-US" dirty="0"/>
              <a:t>Ngoài ra, hai nền tảng còn hỗ trợ phân loại và sắp xếp các tạp chí theo các chỉ số trích dẫn (Citation Score) hoặc Impact Factor (IF).</a:t>
            </a:r>
          </a:p>
          <a:p>
            <a:pPr marL="285750" lvl="0" indent="-285750" algn="just" rtl="0">
              <a:spcBef>
                <a:spcPts val="600"/>
              </a:spcBef>
              <a:buFont typeface="Arial" panose="020B0604020202020204" pitchFamily="34" charset="0"/>
              <a:buChar char="•"/>
            </a:pPr>
            <a:r>
              <a:rPr lang="en-US" dirty="0"/>
              <a:t>Các tạp chí nằm trong chỉ mục </a:t>
            </a:r>
            <a:r>
              <a:rPr lang="en-US" dirty="0" err="1"/>
              <a:t>WoS</a:t>
            </a:r>
            <a:r>
              <a:rPr lang="en-US" dirty="0"/>
              <a:t> và Scopus thường sẽ được đánh giá là các tạp chí UY TÍN và có giá trị tham khảo cao.</a:t>
            </a:r>
          </a:p>
        </p:txBody>
      </p:sp>
      <p:pic>
        <p:nvPicPr>
          <p:cNvPr id="3" name="Picture 2">
            <a:extLst>
              <a:ext uri="{FF2B5EF4-FFF2-40B4-BE49-F238E27FC236}">
                <a16:creationId xmlns:a16="http://schemas.microsoft.com/office/drawing/2014/main" id="{94327A86-D3EE-0A73-E7A6-F7AC26274DB3}"/>
              </a:ext>
            </a:extLst>
          </p:cNvPr>
          <p:cNvPicPr>
            <a:picLocks noChangeAspect="1"/>
          </p:cNvPicPr>
          <p:nvPr/>
        </p:nvPicPr>
        <p:blipFill>
          <a:blip r:embed="rId3"/>
          <a:stretch>
            <a:fillRect/>
          </a:stretch>
        </p:blipFill>
        <p:spPr>
          <a:xfrm>
            <a:off x="4571984" y="541720"/>
            <a:ext cx="4471539" cy="4601779"/>
          </a:xfrm>
          <a:prstGeom prst="rect">
            <a:avLst/>
          </a:prstGeom>
        </p:spPr>
      </p:pic>
      <p:sp>
        <p:nvSpPr>
          <p:cNvPr id="4" name="TextBox 3">
            <a:extLst>
              <a:ext uri="{FF2B5EF4-FFF2-40B4-BE49-F238E27FC236}">
                <a16:creationId xmlns:a16="http://schemas.microsoft.com/office/drawing/2014/main" id="{1D38A3DE-C0D9-6B29-ACDE-BB154F549704}"/>
              </a:ext>
            </a:extLst>
          </p:cNvPr>
          <p:cNvSpPr txBox="1"/>
          <p:nvPr/>
        </p:nvSpPr>
        <p:spPr>
          <a:xfrm>
            <a:off x="858925" y="4459244"/>
            <a:ext cx="3454219" cy="461665"/>
          </a:xfrm>
          <a:prstGeom prst="rect">
            <a:avLst/>
          </a:prstGeom>
          <a:noFill/>
        </p:spPr>
        <p:txBody>
          <a:bodyPr wrap="square" rtlCol="0">
            <a:spAutoFit/>
          </a:bodyPr>
          <a:lstStyle/>
          <a:p>
            <a:r>
              <a:rPr lang="en-US" sz="1200" i="1" dirty="0">
                <a:latin typeface="Montserrat" panose="00000500000000000000" pitchFamily="2" charset="0"/>
              </a:rPr>
              <a:t>Hình: Xếp hạng các tạp chí trong lĩnh vực Y học (Medicine) theo Scopus 2020</a:t>
            </a:r>
          </a:p>
        </p:txBody>
      </p:sp>
      <p:sp>
        <p:nvSpPr>
          <p:cNvPr id="16" name="TextBox 15">
            <a:extLst>
              <a:ext uri="{FF2B5EF4-FFF2-40B4-BE49-F238E27FC236}">
                <a16:creationId xmlns:a16="http://schemas.microsoft.com/office/drawing/2014/main" id="{54C4E1B7-F438-7006-A2CE-9B3EBDC17C5E}"/>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15</a:t>
            </a:fld>
            <a:endParaRPr lang="en-US" dirty="0"/>
          </a:p>
        </p:txBody>
      </p:sp>
    </p:spTree>
    <p:extLst>
      <p:ext uri="{BB962C8B-B14F-4D97-AF65-F5344CB8AC3E}">
        <p14:creationId xmlns:p14="http://schemas.microsoft.com/office/powerpoint/2010/main" val="3343168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714299" y="712001"/>
            <a:ext cx="51507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Impact Factor (IF)</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9" name="Google Shape;709;p41"/>
          <p:cNvSpPr txBox="1">
            <a:spLocks noGrp="1"/>
          </p:cNvSpPr>
          <p:nvPr>
            <p:ph type="subTitle" idx="1"/>
          </p:nvPr>
        </p:nvSpPr>
        <p:spPr>
          <a:xfrm>
            <a:off x="477150" y="1350281"/>
            <a:ext cx="3845468" cy="2852263"/>
          </a:xfrm>
          <a:prstGeom prst="rect">
            <a:avLst/>
          </a:prstGeom>
        </p:spPr>
        <p:txBody>
          <a:bodyPr spcFirstLastPara="1" wrap="square" lIns="91425" tIns="91425" rIns="91425" bIns="91425" anchor="t" anchorCtr="0">
            <a:noAutofit/>
          </a:bodyPr>
          <a:lstStyle/>
          <a:p>
            <a:pPr marL="285750" lvl="0" indent="-285750" algn="just" rtl="0">
              <a:spcBef>
                <a:spcPts val="600"/>
              </a:spcBef>
              <a:buFont typeface="Arial" panose="020B0604020202020204" pitchFamily="34" charset="0"/>
              <a:buChar char="•"/>
            </a:pPr>
            <a:r>
              <a:rPr lang="en-US" dirty="0"/>
              <a:t>Đánh giá mức độ trích dẫn trung bình/ năm của một tạp chí.</a:t>
            </a:r>
          </a:p>
          <a:p>
            <a:pPr marL="285750" lvl="0" indent="-285750" algn="just" rtl="0">
              <a:spcBef>
                <a:spcPts val="600"/>
              </a:spcBef>
              <a:buFont typeface="Arial" panose="020B0604020202020204" pitchFamily="34" charset="0"/>
              <a:buChar char="•"/>
            </a:pPr>
            <a:r>
              <a:rPr lang="en-US" dirty="0"/>
              <a:t>IF được đánh giá theo từng năm và tính dựa trên công thức</a:t>
            </a:r>
          </a:p>
          <a:p>
            <a:pPr marL="285750" lvl="0" indent="-285750" algn="just" rtl="0">
              <a:spcBef>
                <a:spcPts val="600"/>
              </a:spcBef>
              <a:buFont typeface="Arial" panose="020B0604020202020204" pitchFamily="34" charset="0"/>
              <a:buChar char="•"/>
            </a:pPr>
            <a:r>
              <a:rPr lang="en-US" dirty="0"/>
              <a:t>Ví dụ: Impact factor của Nature ~ 49.9 có thể hiểu rằng 1 bài báo của Nature được trích dẫn trung bình ~50 lần.</a:t>
            </a:r>
          </a:p>
          <a:p>
            <a:pPr marL="285750" lvl="0" indent="-285750" algn="just" rtl="0">
              <a:spcBef>
                <a:spcPts val="600"/>
              </a:spcBef>
              <a:buFont typeface="Arial" panose="020B0604020202020204" pitchFamily="34" charset="0"/>
              <a:buChar char="•"/>
            </a:pPr>
            <a:r>
              <a:rPr lang="en-US" dirty="0"/>
              <a:t>Để giữ cho IF cao, các tạp chí trên sẽ có rejection rate cao và tiêu chí chọn lựa khắc khe.</a:t>
            </a:r>
          </a:p>
        </p:txBody>
      </p:sp>
      <p:sp>
        <p:nvSpPr>
          <p:cNvPr id="5" name="AutoShape 4" descr="{\displaystyle {\text{IF}}_{y}={{\text{Số trích dẫn}}_{y-1}+{\text{Số trích dẫn}}_{y-2} \over {\text{Số bài xuất bản}}_{y-1}+{\text{Số bài xuất bản}}_{y-2}}}">
            <a:extLst>
              <a:ext uri="{FF2B5EF4-FFF2-40B4-BE49-F238E27FC236}">
                <a16:creationId xmlns:a16="http://schemas.microsoft.com/office/drawing/2014/main" id="{D8C1B24E-F0C7-02E4-FAD6-0FB4954B5CBB}"/>
              </a:ext>
            </a:extLst>
          </p:cNvPr>
          <p:cNvSpPr>
            <a:spLocks noChangeAspect="1" noChangeArrowheads="1"/>
          </p:cNvSpPr>
          <p:nvPr/>
        </p:nvSpPr>
        <p:spPr bwMode="auto">
          <a:xfrm>
            <a:off x="4419600" y="2419350"/>
            <a:ext cx="1159164" cy="11591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96DD10D0-6E1B-13F1-68E1-D23CA152B182}"/>
              </a:ext>
            </a:extLst>
          </p:cNvPr>
          <p:cNvPicPr>
            <a:picLocks noChangeAspect="1"/>
          </p:cNvPicPr>
          <p:nvPr/>
        </p:nvPicPr>
        <p:blipFill>
          <a:blip r:embed="rId3"/>
          <a:stretch>
            <a:fillRect/>
          </a:stretch>
        </p:blipFill>
        <p:spPr>
          <a:xfrm>
            <a:off x="4999182" y="635806"/>
            <a:ext cx="3505689" cy="714475"/>
          </a:xfrm>
          <a:prstGeom prst="rect">
            <a:avLst/>
          </a:prstGeom>
        </p:spPr>
      </p:pic>
      <p:pic>
        <p:nvPicPr>
          <p:cNvPr id="9" name="Picture 8">
            <a:extLst>
              <a:ext uri="{FF2B5EF4-FFF2-40B4-BE49-F238E27FC236}">
                <a16:creationId xmlns:a16="http://schemas.microsoft.com/office/drawing/2014/main" id="{3D84F631-E4D3-5F12-AB2D-AD5D40200BF0}"/>
              </a:ext>
            </a:extLst>
          </p:cNvPr>
          <p:cNvPicPr>
            <a:picLocks noChangeAspect="1"/>
          </p:cNvPicPr>
          <p:nvPr/>
        </p:nvPicPr>
        <p:blipFill>
          <a:blip r:embed="rId4"/>
          <a:stretch>
            <a:fillRect/>
          </a:stretch>
        </p:blipFill>
        <p:spPr>
          <a:xfrm>
            <a:off x="4625301" y="1643186"/>
            <a:ext cx="4253450" cy="2429316"/>
          </a:xfrm>
          <a:prstGeom prst="rect">
            <a:avLst/>
          </a:prstGeom>
        </p:spPr>
      </p:pic>
      <p:sp>
        <p:nvSpPr>
          <p:cNvPr id="20" name="TextBox 19">
            <a:extLst>
              <a:ext uri="{FF2B5EF4-FFF2-40B4-BE49-F238E27FC236}">
                <a16:creationId xmlns:a16="http://schemas.microsoft.com/office/drawing/2014/main" id="{4A1BB7B7-BB94-40A8-8750-0BC5AEDB84D3}"/>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16</a:t>
            </a:fld>
            <a:endParaRPr lang="en-US" dirty="0"/>
          </a:p>
        </p:txBody>
      </p:sp>
    </p:spTree>
    <p:extLst>
      <p:ext uri="{BB962C8B-B14F-4D97-AF65-F5344CB8AC3E}">
        <p14:creationId xmlns:p14="http://schemas.microsoft.com/office/powerpoint/2010/main" val="1727302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714299" y="712001"/>
            <a:ext cx="51507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ResearchGate (RG)</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9" name="Google Shape;709;p41"/>
          <p:cNvSpPr txBox="1">
            <a:spLocks noGrp="1"/>
          </p:cNvSpPr>
          <p:nvPr>
            <p:ph type="subTitle" idx="1"/>
          </p:nvPr>
        </p:nvSpPr>
        <p:spPr>
          <a:xfrm>
            <a:off x="477149" y="1350281"/>
            <a:ext cx="4159505" cy="2852263"/>
          </a:xfrm>
          <a:prstGeom prst="rect">
            <a:avLst/>
          </a:prstGeom>
        </p:spPr>
        <p:txBody>
          <a:bodyPr spcFirstLastPara="1" wrap="square" lIns="91425" tIns="91425" rIns="91425" bIns="91425" anchor="t" anchorCtr="0">
            <a:noAutofit/>
          </a:bodyPr>
          <a:lstStyle/>
          <a:p>
            <a:pPr marL="285750" lvl="0" indent="-285750" algn="just" rtl="0">
              <a:spcBef>
                <a:spcPts val="600"/>
              </a:spcBef>
              <a:buFont typeface="Arial" panose="020B0604020202020204" pitchFamily="34" charset="0"/>
              <a:buChar char="•"/>
            </a:pPr>
            <a:r>
              <a:rPr lang="en-US" dirty="0"/>
              <a:t>“Mạng xã hội” dành cho nhà nghiên cứu.</a:t>
            </a:r>
          </a:p>
          <a:p>
            <a:pPr marL="285750" lvl="0" indent="-285750" algn="just" rtl="0">
              <a:spcBef>
                <a:spcPts val="600"/>
              </a:spcBef>
              <a:buFont typeface="Arial" panose="020B0604020202020204" pitchFamily="34" charset="0"/>
              <a:buChar char="•"/>
            </a:pPr>
            <a:r>
              <a:rPr lang="en-US" dirty="0"/>
              <a:t>Đăng ký bằng e-mail giáo dục (.</a:t>
            </a:r>
            <a:r>
              <a:rPr lang="en-US" dirty="0" err="1"/>
              <a:t>edu</a:t>
            </a:r>
            <a:r>
              <a:rPr lang="en-US" dirty="0"/>
              <a:t>)</a:t>
            </a:r>
          </a:p>
          <a:p>
            <a:pPr marL="285750" lvl="0" indent="-285750" algn="just" rtl="0">
              <a:spcBef>
                <a:spcPts val="600"/>
              </a:spcBef>
              <a:buFont typeface="Arial" panose="020B0604020202020204" pitchFamily="34" charset="0"/>
              <a:buChar char="•"/>
            </a:pPr>
            <a:r>
              <a:rPr lang="en-US" dirty="0"/>
              <a:t>Đặt câu hỏi cho các chuyên gia – tác giả</a:t>
            </a:r>
          </a:p>
          <a:p>
            <a:pPr marL="285750" lvl="0" indent="-285750" algn="just" rtl="0">
              <a:spcBef>
                <a:spcPts val="600"/>
              </a:spcBef>
              <a:buFont typeface="Arial" panose="020B0604020202020204" pitchFamily="34" charset="0"/>
              <a:buChar char="•"/>
            </a:pPr>
            <a:r>
              <a:rPr lang="en-US" dirty="0"/>
              <a:t>“Xin” bài báo gốc của chính tác giả</a:t>
            </a:r>
          </a:p>
        </p:txBody>
      </p:sp>
      <p:sp>
        <p:nvSpPr>
          <p:cNvPr id="5" name="AutoShape 4" descr="{\displaystyle {\text{IF}}_{y}={{\text{Số trích dẫn}}_{y-1}+{\text{Số trích dẫn}}_{y-2} \over {\text{Số bài xuất bản}}_{y-1}+{\text{Số bài xuất bản}}_{y-2}}}">
            <a:extLst>
              <a:ext uri="{FF2B5EF4-FFF2-40B4-BE49-F238E27FC236}">
                <a16:creationId xmlns:a16="http://schemas.microsoft.com/office/drawing/2014/main" id="{D8C1B24E-F0C7-02E4-FAD6-0FB4954B5CBB}"/>
              </a:ext>
            </a:extLst>
          </p:cNvPr>
          <p:cNvSpPr>
            <a:spLocks noChangeAspect="1" noChangeArrowheads="1"/>
          </p:cNvSpPr>
          <p:nvPr/>
        </p:nvSpPr>
        <p:spPr bwMode="auto">
          <a:xfrm>
            <a:off x="4419600" y="2419350"/>
            <a:ext cx="1159164" cy="11591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a:extLst>
              <a:ext uri="{FF2B5EF4-FFF2-40B4-BE49-F238E27FC236}">
                <a16:creationId xmlns:a16="http://schemas.microsoft.com/office/drawing/2014/main" id="{B7EC7FF1-FAEF-8A14-AAD5-794BE4CC2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750" y="3459594"/>
            <a:ext cx="2381250" cy="742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548434E-331D-0FB0-09FB-0F8D4749C55D}"/>
              </a:ext>
            </a:extLst>
          </p:cNvPr>
          <p:cNvSpPr txBox="1"/>
          <p:nvPr/>
        </p:nvSpPr>
        <p:spPr>
          <a:xfrm>
            <a:off x="994291" y="2981537"/>
            <a:ext cx="2908168" cy="307777"/>
          </a:xfrm>
          <a:prstGeom prst="rect">
            <a:avLst/>
          </a:prstGeom>
          <a:noFill/>
        </p:spPr>
        <p:txBody>
          <a:bodyPr wrap="none" rtlCol="0">
            <a:spAutoFit/>
          </a:bodyPr>
          <a:lstStyle/>
          <a:p>
            <a:r>
              <a:rPr lang="en-US" dirty="0">
                <a:solidFill>
                  <a:schemeClr val="bg2"/>
                </a:solidFill>
                <a:latin typeface="Montserrat" panose="00000500000000000000" pitchFamily="2" charset="0"/>
              </a:rPr>
              <a:t>https://www.researchgate.net</a:t>
            </a:r>
          </a:p>
        </p:txBody>
      </p:sp>
      <p:pic>
        <p:nvPicPr>
          <p:cNvPr id="10" name="Picture 9">
            <a:extLst>
              <a:ext uri="{FF2B5EF4-FFF2-40B4-BE49-F238E27FC236}">
                <a16:creationId xmlns:a16="http://schemas.microsoft.com/office/drawing/2014/main" id="{027F4283-36E5-955C-1863-92CE22B658AC}"/>
              </a:ext>
            </a:extLst>
          </p:cNvPr>
          <p:cNvPicPr>
            <a:picLocks noChangeAspect="1"/>
          </p:cNvPicPr>
          <p:nvPr/>
        </p:nvPicPr>
        <p:blipFill>
          <a:blip r:embed="rId4"/>
          <a:stretch>
            <a:fillRect/>
          </a:stretch>
        </p:blipFill>
        <p:spPr>
          <a:xfrm>
            <a:off x="5153795" y="449100"/>
            <a:ext cx="3381567" cy="4502580"/>
          </a:xfrm>
          <a:prstGeom prst="rect">
            <a:avLst/>
          </a:prstGeom>
        </p:spPr>
      </p:pic>
      <p:sp>
        <p:nvSpPr>
          <p:cNvPr id="20" name="TextBox 19">
            <a:extLst>
              <a:ext uri="{FF2B5EF4-FFF2-40B4-BE49-F238E27FC236}">
                <a16:creationId xmlns:a16="http://schemas.microsoft.com/office/drawing/2014/main" id="{3423049B-31A2-E4C6-5A9F-7B41A4F435B8}"/>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17</a:t>
            </a:fld>
            <a:endParaRPr lang="en-US" dirty="0"/>
          </a:p>
        </p:txBody>
      </p:sp>
    </p:spTree>
    <p:extLst>
      <p:ext uri="{BB962C8B-B14F-4D97-AF65-F5344CB8AC3E}">
        <p14:creationId xmlns:p14="http://schemas.microsoft.com/office/powerpoint/2010/main" val="1413329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477150" y="706956"/>
            <a:ext cx="5649556"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Cấp độ thông tin</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170" name="Picture 2" descr="linked document contains full text">
            <a:extLst>
              <a:ext uri="{FF2B5EF4-FFF2-40B4-BE49-F238E27FC236}">
                <a16:creationId xmlns:a16="http://schemas.microsoft.com/office/drawing/2014/main" id="{682C10FA-5D16-809D-721D-FE2D912ED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691" y="798165"/>
            <a:ext cx="5623453" cy="43453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E5F24F7-0A11-0C0C-8B38-73B6C622ABE4}"/>
              </a:ext>
            </a:extLst>
          </p:cNvPr>
          <p:cNvSpPr txBox="1"/>
          <p:nvPr/>
        </p:nvSpPr>
        <p:spPr>
          <a:xfrm>
            <a:off x="597750" y="1402497"/>
            <a:ext cx="2629246" cy="3513462"/>
          </a:xfrm>
          <a:prstGeom prst="rect">
            <a:avLst/>
          </a:prstGeom>
          <a:noFill/>
        </p:spPr>
        <p:txBody>
          <a:bodyPr wrap="none" rtlCol="0">
            <a:spAutoFit/>
          </a:bodyPr>
          <a:lstStyle/>
          <a:p>
            <a:pPr>
              <a:lnSpc>
                <a:spcPct val="114000"/>
              </a:lnSpc>
            </a:pPr>
            <a:r>
              <a:rPr lang="en-US" b="1" dirty="0">
                <a:latin typeface="Montserrat" panose="00000500000000000000" pitchFamily="2" charset="0"/>
              </a:rPr>
              <a:t>Thông tin cấp một:</a:t>
            </a:r>
          </a:p>
          <a:p>
            <a:pPr marL="285750" indent="-285750">
              <a:lnSpc>
                <a:spcPct val="114000"/>
              </a:lnSpc>
              <a:buFont typeface="Arial" panose="020B0604020202020204" pitchFamily="34" charset="0"/>
              <a:buChar char="•"/>
            </a:pPr>
            <a:r>
              <a:rPr lang="en-US" dirty="0">
                <a:latin typeface="Montserrat" panose="00000500000000000000" pitchFamily="2" charset="0"/>
              </a:rPr>
              <a:t>Bài báo gốc</a:t>
            </a:r>
          </a:p>
          <a:p>
            <a:pPr marL="285750" indent="-285750">
              <a:lnSpc>
                <a:spcPct val="114000"/>
              </a:lnSpc>
              <a:buFont typeface="Arial" panose="020B0604020202020204" pitchFamily="34" charset="0"/>
              <a:buChar char="•"/>
            </a:pPr>
            <a:r>
              <a:rPr lang="en-US" dirty="0">
                <a:latin typeface="Montserrat" panose="00000500000000000000" pitchFamily="2" charset="0"/>
              </a:rPr>
              <a:t>Dữ liệu gốc</a:t>
            </a:r>
          </a:p>
          <a:p>
            <a:pPr marL="285750" indent="-285750">
              <a:lnSpc>
                <a:spcPct val="114000"/>
              </a:lnSpc>
              <a:buFont typeface="Arial" panose="020B0604020202020204" pitchFamily="34" charset="0"/>
              <a:buChar char="•"/>
            </a:pPr>
            <a:r>
              <a:rPr lang="en-US" dirty="0">
                <a:latin typeface="Montserrat" panose="00000500000000000000" pitchFamily="2" charset="0"/>
              </a:rPr>
              <a:t>Báo cáo ca</a:t>
            </a:r>
          </a:p>
          <a:p>
            <a:pPr>
              <a:lnSpc>
                <a:spcPct val="114000"/>
              </a:lnSpc>
            </a:pPr>
            <a:r>
              <a:rPr lang="en-US" b="1" dirty="0">
                <a:latin typeface="Montserrat" panose="00000500000000000000" pitchFamily="2" charset="0"/>
              </a:rPr>
              <a:t>Thông tin cấp 2:</a:t>
            </a:r>
          </a:p>
          <a:p>
            <a:pPr marL="285750" indent="-285750">
              <a:lnSpc>
                <a:spcPct val="114000"/>
              </a:lnSpc>
              <a:buFont typeface="Arial" panose="020B0604020202020204" pitchFamily="34" charset="0"/>
              <a:buChar char="•"/>
            </a:pPr>
            <a:r>
              <a:rPr lang="en-US" dirty="0">
                <a:latin typeface="Montserrat" panose="00000500000000000000" pitchFamily="2" charset="0"/>
              </a:rPr>
              <a:t>Bài tổng quan</a:t>
            </a:r>
          </a:p>
          <a:p>
            <a:pPr marL="285750" indent="-285750">
              <a:lnSpc>
                <a:spcPct val="114000"/>
              </a:lnSpc>
              <a:buFont typeface="Arial" panose="020B0604020202020204" pitchFamily="34" charset="0"/>
              <a:buChar char="•"/>
            </a:pPr>
            <a:r>
              <a:rPr lang="en-US" dirty="0">
                <a:latin typeface="Montserrat" panose="00000500000000000000" pitchFamily="2" charset="0"/>
              </a:rPr>
              <a:t>Bài tổng quan hệ thống</a:t>
            </a:r>
          </a:p>
          <a:p>
            <a:pPr marL="285750" indent="-285750">
              <a:lnSpc>
                <a:spcPct val="114000"/>
              </a:lnSpc>
              <a:buFont typeface="Arial" panose="020B0604020202020204" pitchFamily="34" charset="0"/>
              <a:buChar char="•"/>
            </a:pPr>
            <a:r>
              <a:rPr lang="en-US" dirty="0">
                <a:latin typeface="Montserrat" panose="00000500000000000000" pitchFamily="2" charset="0"/>
              </a:rPr>
              <a:t>Cơ sở dữ liệu online</a:t>
            </a:r>
          </a:p>
          <a:p>
            <a:pPr>
              <a:lnSpc>
                <a:spcPct val="114000"/>
              </a:lnSpc>
            </a:pPr>
            <a:r>
              <a:rPr lang="en-US" b="1" dirty="0">
                <a:latin typeface="Montserrat" panose="00000500000000000000" pitchFamily="2" charset="0"/>
              </a:rPr>
              <a:t>Thông tin cấp 3:</a:t>
            </a:r>
          </a:p>
          <a:p>
            <a:pPr marL="285750" indent="-285750">
              <a:lnSpc>
                <a:spcPct val="114000"/>
              </a:lnSpc>
              <a:buFont typeface="Arial" panose="020B0604020202020204" pitchFamily="34" charset="0"/>
              <a:buChar char="•"/>
            </a:pPr>
            <a:r>
              <a:rPr lang="en-US" dirty="0">
                <a:latin typeface="Montserrat" panose="00000500000000000000" pitchFamily="2" charset="0"/>
              </a:rPr>
              <a:t>Sách giáo khoa</a:t>
            </a:r>
          </a:p>
          <a:p>
            <a:pPr marL="285750" indent="-285750">
              <a:lnSpc>
                <a:spcPct val="114000"/>
              </a:lnSpc>
              <a:buFont typeface="Arial" panose="020B0604020202020204" pitchFamily="34" charset="0"/>
              <a:buChar char="•"/>
            </a:pPr>
            <a:r>
              <a:rPr lang="en-US" dirty="0">
                <a:latin typeface="Montserrat" panose="00000500000000000000" pitchFamily="2" charset="0"/>
              </a:rPr>
              <a:t>Sách chuyên khảo</a:t>
            </a:r>
          </a:p>
          <a:p>
            <a:pPr marL="285750" indent="-285750">
              <a:lnSpc>
                <a:spcPct val="114000"/>
              </a:lnSpc>
              <a:buFont typeface="Arial" panose="020B0604020202020204" pitchFamily="34" charset="0"/>
              <a:buChar char="•"/>
            </a:pPr>
            <a:r>
              <a:rPr lang="en-US" dirty="0">
                <a:latin typeface="Montserrat" panose="00000500000000000000" pitchFamily="2" charset="0"/>
              </a:rPr>
              <a:t>UpToDate</a:t>
            </a:r>
          </a:p>
          <a:p>
            <a:pPr marL="285750" indent="-285750">
              <a:lnSpc>
                <a:spcPct val="114000"/>
              </a:lnSpc>
              <a:buFont typeface="Arial" panose="020B0604020202020204" pitchFamily="34" charset="0"/>
              <a:buChar char="•"/>
            </a:pPr>
            <a:r>
              <a:rPr lang="en-US" dirty="0">
                <a:latin typeface="Montserrat" panose="00000500000000000000" pitchFamily="2" charset="0"/>
              </a:rPr>
              <a:t>Dược thư</a:t>
            </a:r>
          </a:p>
          <a:p>
            <a:pPr marL="285750" indent="-285750">
              <a:lnSpc>
                <a:spcPct val="114000"/>
              </a:lnSpc>
              <a:buFont typeface="Arial" panose="020B0604020202020204" pitchFamily="34" charset="0"/>
              <a:buChar char="•"/>
            </a:pPr>
            <a:r>
              <a:rPr lang="en-US" dirty="0">
                <a:latin typeface="Montserrat" panose="00000500000000000000" pitchFamily="2" charset="0"/>
              </a:rPr>
              <a:t>Dược điển</a:t>
            </a:r>
          </a:p>
        </p:txBody>
      </p:sp>
      <p:sp>
        <p:nvSpPr>
          <p:cNvPr id="24" name="TextBox 23">
            <a:extLst>
              <a:ext uri="{FF2B5EF4-FFF2-40B4-BE49-F238E27FC236}">
                <a16:creationId xmlns:a16="http://schemas.microsoft.com/office/drawing/2014/main" id="{5C96F44E-C908-8B10-8D22-113077D7B6DA}"/>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18</a:t>
            </a:fld>
            <a:endParaRPr lang="en-US" dirty="0"/>
          </a:p>
        </p:txBody>
      </p:sp>
    </p:spTree>
    <p:extLst>
      <p:ext uri="{BB962C8B-B14F-4D97-AF65-F5344CB8AC3E}">
        <p14:creationId xmlns:p14="http://schemas.microsoft.com/office/powerpoint/2010/main" val="2069843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477150" y="706956"/>
            <a:ext cx="5649556"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Cấp độ thông tin</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 name="TextBox 7">
            <a:extLst>
              <a:ext uri="{FF2B5EF4-FFF2-40B4-BE49-F238E27FC236}">
                <a16:creationId xmlns:a16="http://schemas.microsoft.com/office/drawing/2014/main" id="{9E5F24F7-0A11-0C0C-8B38-73B6C622ABE4}"/>
              </a:ext>
            </a:extLst>
          </p:cNvPr>
          <p:cNvSpPr txBox="1"/>
          <p:nvPr/>
        </p:nvSpPr>
        <p:spPr>
          <a:xfrm>
            <a:off x="597750" y="1512974"/>
            <a:ext cx="3119765" cy="1348574"/>
          </a:xfrm>
          <a:prstGeom prst="rect">
            <a:avLst/>
          </a:prstGeom>
          <a:noFill/>
        </p:spPr>
        <p:txBody>
          <a:bodyPr wrap="none" rtlCol="0">
            <a:spAutoFit/>
          </a:bodyPr>
          <a:lstStyle/>
          <a:p>
            <a:pPr>
              <a:lnSpc>
                <a:spcPct val="150000"/>
              </a:lnSpc>
            </a:pPr>
            <a:r>
              <a:rPr lang="en-US" b="1" dirty="0">
                <a:latin typeface="Montserrat" panose="00000500000000000000" pitchFamily="2" charset="0"/>
              </a:rPr>
              <a:t>Chọn lựa nguồn TLTK?</a:t>
            </a:r>
          </a:p>
          <a:p>
            <a:pPr>
              <a:lnSpc>
                <a:spcPct val="150000"/>
              </a:lnSpc>
            </a:pPr>
            <a:r>
              <a:rPr lang="en-US" dirty="0">
                <a:latin typeface="Montserrat" panose="00000500000000000000" pitchFamily="2" charset="0"/>
              </a:rPr>
              <a:t>Theo tính chất câu hỏi</a:t>
            </a:r>
          </a:p>
          <a:p>
            <a:pPr marL="285750" indent="-285750">
              <a:lnSpc>
                <a:spcPct val="150000"/>
              </a:lnSpc>
              <a:buFont typeface="Arial" panose="020B0604020202020204" pitchFamily="34" charset="0"/>
              <a:buChar char="•"/>
            </a:pPr>
            <a:r>
              <a:rPr lang="vi-VN" dirty="0">
                <a:latin typeface="Montserrat" panose="00000500000000000000" pitchFamily="2" charset="0"/>
              </a:rPr>
              <a:t>Cơ bản (background)</a:t>
            </a:r>
          </a:p>
          <a:p>
            <a:pPr marL="285750" indent="-285750">
              <a:lnSpc>
                <a:spcPct val="150000"/>
              </a:lnSpc>
              <a:buFont typeface="Arial" panose="020B0604020202020204" pitchFamily="34" charset="0"/>
              <a:buChar char="•"/>
            </a:pPr>
            <a:r>
              <a:rPr lang="vi-VN" dirty="0">
                <a:latin typeface="Montserrat" panose="00000500000000000000" pitchFamily="2" charset="0"/>
              </a:rPr>
              <a:t>Vấn đề nổi cộm (foreground) </a:t>
            </a:r>
            <a:endParaRPr lang="en-US" dirty="0">
              <a:latin typeface="Montserrat" panose="00000500000000000000" pitchFamily="2" charset="0"/>
            </a:endParaRPr>
          </a:p>
        </p:txBody>
      </p:sp>
      <p:grpSp>
        <p:nvGrpSpPr>
          <p:cNvPr id="6" name="Group 5">
            <a:extLst>
              <a:ext uri="{FF2B5EF4-FFF2-40B4-BE49-F238E27FC236}">
                <a16:creationId xmlns:a16="http://schemas.microsoft.com/office/drawing/2014/main" id="{7A3D23DE-BDFE-2DBB-7DA4-B2E6AB54405C}"/>
              </a:ext>
            </a:extLst>
          </p:cNvPr>
          <p:cNvGrpSpPr/>
          <p:nvPr/>
        </p:nvGrpSpPr>
        <p:grpSpPr>
          <a:xfrm>
            <a:off x="3445164" y="1014847"/>
            <a:ext cx="5394195" cy="4037452"/>
            <a:chOff x="3823855" y="940956"/>
            <a:chExt cx="5200299" cy="3892325"/>
          </a:xfrm>
        </p:grpSpPr>
        <p:pic>
          <p:nvPicPr>
            <p:cNvPr id="3" name="Picture 2">
              <a:extLst>
                <a:ext uri="{FF2B5EF4-FFF2-40B4-BE49-F238E27FC236}">
                  <a16:creationId xmlns:a16="http://schemas.microsoft.com/office/drawing/2014/main" id="{BF7F143E-9B4E-656B-A1C3-1C02EB6EF804}"/>
                </a:ext>
              </a:extLst>
            </p:cNvPr>
            <p:cNvPicPr>
              <a:picLocks noChangeAspect="1"/>
            </p:cNvPicPr>
            <p:nvPr/>
          </p:nvPicPr>
          <p:blipFill>
            <a:blip r:embed="rId3"/>
            <a:stretch>
              <a:fillRect/>
            </a:stretch>
          </p:blipFill>
          <p:spPr>
            <a:xfrm>
              <a:off x="3923864" y="1239611"/>
              <a:ext cx="4964658" cy="3445888"/>
            </a:xfrm>
            <a:prstGeom prst="rect">
              <a:avLst/>
            </a:prstGeom>
          </p:spPr>
        </p:pic>
        <p:sp>
          <p:nvSpPr>
            <p:cNvPr id="4" name="Rectangle 3">
              <a:extLst>
                <a:ext uri="{FF2B5EF4-FFF2-40B4-BE49-F238E27FC236}">
                  <a16:creationId xmlns:a16="http://schemas.microsoft.com/office/drawing/2014/main" id="{75784BBB-128B-26B7-A852-D2D9DB6F365F}"/>
                </a:ext>
              </a:extLst>
            </p:cNvPr>
            <p:cNvSpPr/>
            <p:nvPr/>
          </p:nvSpPr>
          <p:spPr>
            <a:xfrm>
              <a:off x="3823855" y="940956"/>
              <a:ext cx="868218" cy="72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3553E8-74D5-B7B0-6D9A-BDDDF4D128D8}"/>
                </a:ext>
              </a:extLst>
            </p:cNvPr>
            <p:cNvSpPr/>
            <p:nvPr/>
          </p:nvSpPr>
          <p:spPr>
            <a:xfrm>
              <a:off x="8508354" y="4256810"/>
              <a:ext cx="515800" cy="428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B1CCA70-4FA0-7F4A-CB45-B0D3B1FAFC7F}"/>
                </a:ext>
              </a:extLst>
            </p:cNvPr>
            <p:cNvSpPr/>
            <p:nvPr/>
          </p:nvSpPr>
          <p:spPr>
            <a:xfrm>
              <a:off x="8196513" y="4404592"/>
              <a:ext cx="515800" cy="428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9453E15-205A-4631-AB03-F812DB0690F8}"/>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19</a:t>
            </a:fld>
            <a:endParaRPr lang="en-US" dirty="0"/>
          </a:p>
        </p:txBody>
      </p:sp>
    </p:spTree>
    <p:extLst>
      <p:ext uri="{BB962C8B-B14F-4D97-AF65-F5344CB8AC3E}">
        <p14:creationId xmlns:p14="http://schemas.microsoft.com/office/powerpoint/2010/main" val="3397873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08"/>
        <p:cNvGrpSpPr/>
        <p:nvPr/>
      </p:nvGrpSpPr>
      <p:grpSpPr>
        <a:xfrm>
          <a:off x="0" y="0"/>
          <a:ext cx="0" cy="0"/>
          <a:chOff x="0" y="0"/>
          <a:chExt cx="0" cy="0"/>
        </a:xfrm>
      </p:grpSpPr>
      <p:sp>
        <p:nvSpPr>
          <p:cNvPr id="2709" name="Google Shape;2709;p63"/>
          <p:cNvSpPr txBox="1">
            <a:spLocks noGrp="1"/>
          </p:cNvSpPr>
          <p:nvPr>
            <p:ph type="subTitle" idx="1"/>
          </p:nvPr>
        </p:nvSpPr>
        <p:spPr>
          <a:xfrm>
            <a:off x="714300" y="1198696"/>
            <a:ext cx="7715400" cy="316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dirty="0">
                <a:solidFill>
                  <a:schemeClr val="dk1"/>
                </a:solidFill>
                <a:latin typeface="Alata"/>
                <a:ea typeface="Alata"/>
                <a:cs typeface="Alata"/>
                <a:sym typeface="Alata"/>
              </a:rPr>
              <a:t>KHÁI NIỆM</a:t>
            </a:r>
            <a:endParaRPr dirty="0">
              <a:solidFill>
                <a:schemeClr val="dk1"/>
              </a:solidFill>
              <a:latin typeface="Alata"/>
              <a:ea typeface="Alata"/>
              <a:cs typeface="Alata"/>
              <a:sym typeface="Alata"/>
            </a:endParaRPr>
          </a:p>
          <a:p>
            <a:pPr lvl="0" indent="-292100">
              <a:lnSpc>
                <a:spcPct val="150000"/>
              </a:lnSpc>
              <a:buSzPts val="1000"/>
            </a:pPr>
            <a:r>
              <a:rPr lang="en-US" dirty="0">
                <a:uFill>
                  <a:noFill/>
                </a:uFill>
              </a:rPr>
              <a:t>Biết được một số thuật ngữ trong nghiên cứu khoa học</a:t>
            </a:r>
          </a:p>
          <a:p>
            <a:pPr lvl="0" indent="-292100">
              <a:lnSpc>
                <a:spcPct val="150000"/>
              </a:lnSpc>
              <a:buSzPts val="1000"/>
            </a:pPr>
            <a:r>
              <a:rPr lang="en-US" dirty="0">
                <a:uFill>
                  <a:noFill/>
                </a:uFill>
              </a:rPr>
              <a:t>Phân loại các loại tài liệu và mức độ chứng cứ</a:t>
            </a:r>
          </a:p>
          <a:p>
            <a:pPr marL="0" lvl="0" indent="0" algn="l" rtl="0">
              <a:lnSpc>
                <a:spcPct val="150000"/>
              </a:lnSpc>
              <a:spcBef>
                <a:spcPts val="0"/>
              </a:spcBef>
              <a:spcAft>
                <a:spcPts val="0"/>
              </a:spcAft>
              <a:buNone/>
            </a:pPr>
            <a:endParaRPr dirty="0">
              <a:solidFill>
                <a:schemeClr val="dk1"/>
              </a:solidFill>
              <a:latin typeface="Alata"/>
              <a:ea typeface="Alata"/>
              <a:cs typeface="Alata"/>
              <a:sym typeface="Alata"/>
            </a:endParaRPr>
          </a:p>
          <a:p>
            <a:pPr marL="0" lvl="0" indent="0" algn="l" rtl="0">
              <a:lnSpc>
                <a:spcPct val="150000"/>
              </a:lnSpc>
              <a:spcBef>
                <a:spcPts val="0"/>
              </a:spcBef>
              <a:spcAft>
                <a:spcPts val="0"/>
              </a:spcAft>
              <a:buNone/>
            </a:pPr>
            <a:r>
              <a:rPr lang="en-US" dirty="0">
                <a:solidFill>
                  <a:schemeClr val="dk1"/>
                </a:solidFill>
                <a:latin typeface="Alata"/>
                <a:ea typeface="Alata"/>
                <a:cs typeface="Alata"/>
                <a:sym typeface="Alata"/>
              </a:rPr>
              <a:t>THỰC HÀNH</a:t>
            </a:r>
            <a:endParaRPr sz="1000" dirty="0">
              <a:uFill>
                <a:noFill/>
              </a:uFill>
              <a:hlinkClick r:id="rId3"/>
            </a:endParaRPr>
          </a:p>
          <a:p>
            <a:pPr marL="457200" lvl="0" indent="-292100" algn="l" rtl="0">
              <a:lnSpc>
                <a:spcPct val="150000"/>
              </a:lnSpc>
              <a:spcBef>
                <a:spcPts val="0"/>
              </a:spcBef>
              <a:spcAft>
                <a:spcPts val="0"/>
              </a:spcAft>
              <a:buSzPts val="1000"/>
              <a:buChar char="●"/>
            </a:pPr>
            <a:r>
              <a:rPr lang="en-US" dirty="0">
                <a:uFill>
                  <a:noFill/>
                </a:uFill>
              </a:rPr>
              <a:t>Thành lập được kế hoạch tìm kiếm tài liệu tham khảo một cách hệ thống</a:t>
            </a:r>
          </a:p>
          <a:p>
            <a:pPr marL="457200" lvl="0" indent="-292100" algn="l" rtl="0">
              <a:lnSpc>
                <a:spcPct val="150000"/>
              </a:lnSpc>
              <a:spcBef>
                <a:spcPts val="0"/>
              </a:spcBef>
              <a:spcAft>
                <a:spcPts val="0"/>
              </a:spcAft>
              <a:buSzPts val="1000"/>
              <a:buChar char="●"/>
            </a:pPr>
            <a:r>
              <a:rPr lang="en-US" dirty="0">
                <a:uFill>
                  <a:noFill/>
                </a:uFill>
              </a:rPr>
              <a:t>Biết cách sàng lọc kết quả tìm kiếm một cách hệ thống (PRISMA flowchart)</a:t>
            </a:r>
          </a:p>
          <a:p>
            <a:pPr marL="457200" lvl="0" indent="-292100" algn="l" rtl="0">
              <a:lnSpc>
                <a:spcPct val="150000"/>
              </a:lnSpc>
              <a:spcBef>
                <a:spcPts val="0"/>
              </a:spcBef>
              <a:spcAft>
                <a:spcPts val="0"/>
              </a:spcAft>
              <a:buSzPts val="1000"/>
              <a:buChar char="●"/>
            </a:pPr>
            <a:r>
              <a:rPr lang="en-US" dirty="0">
                <a:uFill>
                  <a:noFill/>
                </a:uFill>
              </a:rPr>
              <a:t>Biết cách tiếp cận tài liệu tham khảo qua một số nguồn</a:t>
            </a:r>
          </a:p>
          <a:p>
            <a:pPr marL="457200" lvl="0" indent="-292100" algn="l" rtl="0">
              <a:lnSpc>
                <a:spcPct val="150000"/>
              </a:lnSpc>
              <a:spcBef>
                <a:spcPts val="0"/>
              </a:spcBef>
              <a:spcAft>
                <a:spcPts val="0"/>
              </a:spcAft>
              <a:buSzPts val="1000"/>
              <a:buChar char="●"/>
            </a:pPr>
            <a:endParaRPr lang="en-US" sz="1000" dirty="0">
              <a:uFill>
                <a:noFill/>
              </a:uFill>
            </a:endParaRPr>
          </a:p>
        </p:txBody>
      </p:sp>
      <p:sp>
        <p:nvSpPr>
          <p:cNvPr id="2710" name="Google Shape;2710;p63"/>
          <p:cNvSpPr txBox="1">
            <a:spLocks noGrp="1"/>
          </p:cNvSpPr>
          <p:nvPr>
            <p:ph type="title"/>
          </p:nvPr>
        </p:nvSpPr>
        <p:spPr>
          <a:xfrm>
            <a:off x="714300" y="549600"/>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MỤC TIÊU</a:t>
            </a:r>
            <a:endParaRPr dirty="0"/>
          </a:p>
        </p:txBody>
      </p:sp>
      <p:sp>
        <p:nvSpPr>
          <p:cNvPr id="2" name="TextBox 1">
            <a:extLst>
              <a:ext uri="{FF2B5EF4-FFF2-40B4-BE49-F238E27FC236}">
                <a16:creationId xmlns:a16="http://schemas.microsoft.com/office/drawing/2014/main" id="{1F40E971-66ED-801E-07C1-E3A2BAEA5B88}"/>
              </a:ext>
            </a:extLst>
          </p:cNvPr>
          <p:cNvSpPr txBox="1"/>
          <p:nvPr/>
        </p:nvSpPr>
        <p:spPr>
          <a:xfrm>
            <a:off x="8736138" y="4756196"/>
            <a:ext cx="276293" cy="307777"/>
          </a:xfrm>
          <a:prstGeom prst="rect">
            <a:avLst/>
          </a:prstGeom>
          <a:noFill/>
        </p:spPr>
        <p:txBody>
          <a:bodyPr wrap="square" rtlCol="0">
            <a:spAutoFit/>
          </a:bodyPr>
          <a:lstStyle/>
          <a:p>
            <a:fld id="{5A75DE7C-BFDE-4AC0-B8BC-F0DEA2954097}" type="slidenum">
              <a:rPr lang="en-US" smtClean="0"/>
              <a:t>2</a:t>
            </a:fld>
            <a:endParaRPr lang="en-US" dirty="0"/>
          </a:p>
        </p:txBody>
      </p:sp>
    </p:spTree>
    <p:extLst>
      <p:ext uri="{BB962C8B-B14F-4D97-AF65-F5344CB8AC3E}">
        <p14:creationId xmlns:p14="http://schemas.microsoft.com/office/powerpoint/2010/main" val="3225187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477150" y="706956"/>
            <a:ext cx="5649556"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Cấp độ thông tin</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 name="Content Placeholder 2">
            <a:extLst>
              <a:ext uri="{FF2B5EF4-FFF2-40B4-BE49-F238E27FC236}">
                <a16:creationId xmlns:a16="http://schemas.microsoft.com/office/drawing/2014/main" id="{EE934814-5134-4734-3313-EC75A43AF523}"/>
              </a:ext>
            </a:extLst>
          </p:cNvPr>
          <p:cNvSpPr txBox="1">
            <a:spLocks/>
          </p:cNvSpPr>
          <p:nvPr/>
        </p:nvSpPr>
        <p:spPr>
          <a:xfrm>
            <a:off x="537450" y="1539012"/>
            <a:ext cx="5493336" cy="55874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latin typeface="Montserrat" panose="00000500000000000000" pitchFamily="2" charset="0"/>
              </a:rPr>
              <a:t>Cơ bản (Background):</a:t>
            </a:r>
          </a:p>
          <a:p>
            <a:pPr lvl="1"/>
            <a:r>
              <a:rPr lang="vi-VN" sz="1600" dirty="0">
                <a:solidFill>
                  <a:srgbClr val="000099"/>
                </a:solidFill>
                <a:latin typeface="Montserrat" panose="00000500000000000000" pitchFamily="2" charset="0"/>
              </a:rPr>
              <a:t>Câu hỏi trong </a:t>
            </a:r>
            <a:r>
              <a:rPr lang="vi-VN" sz="1600" b="1" dirty="0">
                <a:solidFill>
                  <a:srgbClr val="000099"/>
                </a:solidFill>
                <a:latin typeface="Montserrat" panose="00000500000000000000" pitchFamily="2" charset="0"/>
              </a:rPr>
              <a:t>phạm vi rộng</a:t>
            </a:r>
            <a:br>
              <a:rPr lang="vi-VN" sz="1600" b="1" dirty="0">
                <a:solidFill>
                  <a:srgbClr val="000099"/>
                </a:solidFill>
                <a:latin typeface="Montserrat" panose="00000500000000000000" pitchFamily="2" charset="0"/>
              </a:rPr>
            </a:br>
            <a:r>
              <a:rPr lang="vi-VN" sz="1600" dirty="0">
                <a:solidFill>
                  <a:srgbClr val="DE8848"/>
                </a:solidFill>
                <a:latin typeface="Montserrat" panose="00000500000000000000" pitchFamily="2" charset="0"/>
              </a:rPr>
              <a:t> </a:t>
            </a:r>
            <a:r>
              <a:rPr lang="vi-VN" sz="1600" dirty="0">
                <a:solidFill>
                  <a:srgbClr val="000099"/>
                </a:solidFill>
                <a:latin typeface="Montserrat" panose="00000500000000000000" pitchFamily="2" charset="0"/>
              </a:rPr>
              <a:t>Câu trả lời là </a:t>
            </a:r>
            <a:r>
              <a:rPr lang="vi-VN" sz="1600" b="1" dirty="0">
                <a:solidFill>
                  <a:srgbClr val="000099"/>
                </a:solidFill>
                <a:latin typeface="Montserrat" panose="00000500000000000000" pitchFamily="2" charset="0"/>
              </a:rPr>
              <a:t>kiến thức tổng quát</a:t>
            </a:r>
            <a:endParaRPr lang="en-US" sz="1600" b="1" dirty="0">
              <a:solidFill>
                <a:srgbClr val="000099"/>
              </a:solidFill>
              <a:latin typeface="Montserrat" panose="00000500000000000000" pitchFamily="2" charset="0"/>
            </a:endParaRPr>
          </a:p>
          <a:p>
            <a:pPr lvl="1"/>
            <a:r>
              <a:rPr lang="vi-VN" sz="1600" dirty="0">
                <a:solidFill>
                  <a:srgbClr val="DE8848"/>
                </a:solidFill>
                <a:latin typeface="Montserrat" panose="00000500000000000000" pitchFamily="2" charset="0"/>
              </a:rPr>
              <a:t></a:t>
            </a:r>
            <a:r>
              <a:rPr lang="en-US" sz="1600" dirty="0">
                <a:solidFill>
                  <a:srgbClr val="DE8848"/>
                </a:solidFill>
                <a:latin typeface="Montserrat" panose="00000500000000000000" pitchFamily="2" charset="0"/>
              </a:rPr>
              <a:t> </a:t>
            </a:r>
            <a:r>
              <a:rPr lang="en-US" sz="1600" dirty="0">
                <a:solidFill>
                  <a:srgbClr val="000099"/>
                </a:solidFill>
                <a:latin typeface="Montserrat" panose="00000500000000000000" pitchFamily="2" charset="0"/>
              </a:rPr>
              <a:t>Đã có sự </a:t>
            </a:r>
            <a:r>
              <a:rPr lang="en-US" sz="1600" b="1" dirty="0">
                <a:solidFill>
                  <a:srgbClr val="000099"/>
                </a:solidFill>
                <a:latin typeface="Montserrat" panose="00000500000000000000" pitchFamily="2" charset="0"/>
              </a:rPr>
              <a:t>đồng thuận cao </a:t>
            </a:r>
            <a:r>
              <a:rPr lang="en-US" sz="1600" dirty="0">
                <a:solidFill>
                  <a:srgbClr val="000099"/>
                </a:solidFill>
                <a:latin typeface="Montserrat" panose="00000500000000000000" pitchFamily="2" charset="0"/>
              </a:rPr>
              <a:t>và </a:t>
            </a:r>
            <a:r>
              <a:rPr lang="en-US" sz="1600" b="1" dirty="0">
                <a:solidFill>
                  <a:srgbClr val="000099"/>
                </a:solidFill>
                <a:latin typeface="Montserrat" panose="00000500000000000000" pitchFamily="2" charset="0"/>
              </a:rPr>
              <a:t>thời gian dài</a:t>
            </a:r>
            <a:br>
              <a:rPr lang="vi-VN" sz="1600" b="1" dirty="0">
                <a:solidFill>
                  <a:srgbClr val="000099"/>
                </a:solidFill>
                <a:latin typeface="Montserrat" panose="00000500000000000000" pitchFamily="2" charset="0"/>
              </a:rPr>
            </a:br>
            <a:r>
              <a:rPr lang="en-US" sz="1600" dirty="0">
                <a:solidFill>
                  <a:srgbClr val="DE8848"/>
                </a:solidFill>
                <a:latin typeface="Montserrat" panose="00000500000000000000" pitchFamily="2" charset="0"/>
                <a:sym typeface="Wingdings" panose="05000000000000000000" pitchFamily="2" charset="2"/>
              </a:rPr>
              <a:t> </a:t>
            </a:r>
            <a:r>
              <a:rPr lang="vi-VN" sz="1600" b="1" dirty="0">
                <a:solidFill>
                  <a:srgbClr val="993300"/>
                </a:solidFill>
                <a:latin typeface="Montserrat" panose="00000500000000000000" pitchFamily="2" charset="0"/>
              </a:rPr>
              <a:t>nguồn tài liệu cấp</a:t>
            </a:r>
            <a:r>
              <a:rPr lang="en-US" sz="1600" b="1" dirty="0">
                <a:solidFill>
                  <a:srgbClr val="993300"/>
                </a:solidFill>
                <a:latin typeface="Montserrat" panose="00000500000000000000" pitchFamily="2" charset="0"/>
              </a:rPr>
              <a:t> </a:t>
            </a:r>
            <a:r>
              <a:rPr lang="vi-VN" sz="1600" b="1" dirty="0">
                <a:solidFill>
                  <a:srgbClr val="993300"/>
                </a:solidFill>
                <a:latin typeface="Montserrat" panose="00000500000000000000" pitchFamily="2" charset="0"/>
              </a:rPr>
              <a:t>ba</a:t>
            </a:r>
            <a:endParaRPr lang="en-US" sz="1600" b="1" dirty="0">
              <a:solidFill>
                <a:srgbClr val="993300"/>
              </a:solidFill>
              <a:latin typeface="Montserrat" panose="00000500000000000000" pitchFamily="2" charset="0"/>
            </a:endParaRPr>
          </a:p>
          <a:p>
            <a:pPr lvl="1"/>
            <a:endParaRPr lang="en-US" sz="1600" b="1" dirty="0">
              <a:solidFill>
                <a:srgbClr val="993300"/>
              </a:solidFill>
              <a:latin typeface="Montserrat" panose="00000500000000000000" pitchFamily="2" charset="0"/>
            </a:endParaRPr>
          </a:p>
          <a:p>
            <a:pPr marL="323850" lvl="1"/>
            <a:br>
              <a:rPr lang="vi-VN" sz="1600" b="1" dirty="0">
                <a:solidFill>
                  <a:srgbClr val="993300"/>
                </a:solidFill>
                <a:latin typeface="Montserrat" panose="00000500000000000000" pitchFamily="2" charset="0"/>
              </a:rPr>
            </a:br>
            <a:r>
              <a:rPr lang="vi-VN" sz="1600" dirty="0">
                <a:solidFill>
                  <a:srgbClr val="003366"/>
                </a:solidFill>
                <a:latin typeface="Montserrat" panose="00000500000000000000" pitchFamily="2" charset="0"/>
              </a:rPr>
              <a:t>Vd: </a:t>
            </a:r>
            <a:endParaRPr lang="en-US" sz="1600" dirty="0">
              <a:solidFill>
                <a:srgbClr val="003366"/>
              </a:solidFill>
              <a:latin typeface="Montserrat" panose="00000500000000000000" pitchFamily="2" charset="0"/>
            </a:endParaRPr>
          </a:p>
          <a:p>
            <a:pPr marL="323850" lvl="1"/>
            <a:r>
              <a:rPr lang="vi-VN" sz="1600" dirty="0">
                <a:solidFill>
                  <a:srgbClr val="006600"/>
                </a:solidFill>
                <a:latin typeface="Montserrat" panose="00000500000000000000" pitchFamily="2" charset="0"/>
              </a:rPr>
              <a:t>A là thuốc có lưu hành ở Mỹ hay không?</a:t>
            </a:r>
            <a:br>
              <a:rPr lang="vi-VN" sz="1600" dirty="0">
                <a:solidFill>
                  <a:srgbClr val="006600"/>
                </a:solidFill>
                <a:latin typeface="Montserrat" panose="00000500000000000000" pitchFamily="2" charset="0"/>
              </a:rPr>
            </a:br>
            <a:r>
              <a:rPr lang="vi-VN" sz="1600" dirty="0">
                <a:solidFill>
                  <a:srgbClr val="006600"/>
                </a:solidFill>
                <a:latin typeface="Montserrat" panose="00000500000000000000" pitchFamily="2" charset="0"/>
              </a:rPr>
              <a:t>Cơ chế tác động của thuốc là gì?</a:t>
            </a:r>
            <a:br>
              <a:rPr lang="vi-VN" sz="1600" dirty="0">
                <a:solidFill>
                  <a:srgbClr val="006600"/>
                </a:solidFill>
                <a:latin typeface="Montserrat" panose="00000500000000000000" pitchFamily="2" charset="0"/>
              </a:rPr>
            </a:br>
            <a:r>
              <a:rPr lang="vi-VN" sz="1600" dirty="0">
                <a:solidFill>
                  <a:srgbClr val="006600"/>
                </a:solidFill>
                <a:latin typeface="Montserrat" panose="00000500000000000000" pitchFamily="2" charset="0"/>
              </a:rPr>
              <a:t>Chống chỉ định của thuốc A?</a:t>
            </a:r>
            <a:r>
              <a:rPr lang="vi-VN" sz="1800" dirty="0">
                <a:latin typeface="Montserrat" panose="00000500000000000000" pitchFamily="2" charset="0"/>
              </a:rPr>
              <a:t> </a:t>
            </a:r>
            <a:br>
              <a:rPr lang="vi-VN" sz="2400" dirty="0">
                <a:latin typeface="Montserrat" panose="00000500000000000000" pitchFamily="2" charset="0"/>
              </a:rPr>
            </a:br>
            <a:endParaRPr lang="en-US" sz="2800" dirty="0">
              <a:latin typeface="Montserrat" panose="00000500000000000000" pitchFamily="2" charset="0"/>
            </a:endParaRPr>
          </a:p>
        </p:txBody>
      </p:sp>
      <p:pic>
        <p:nvPicPr>
          <p:cNvPr id="18" name="Picture 17">
            <a:extLst>
              <a:ext uri="{FF2B5EF4-FFF2-40B4-BE49-F238E27FC236}">
                <a16:creationId xmlns:a16="http://schemas.microsoft.com/office/drawing/2014/main" id="{BCCBA3D9-691A-E767-6173-9072FB38E28D}"/>
              </a:ext>
            </a:extLst>
          </p:cNvPr>
          <p:cNvPicPr>
            <a:picLocks noChangeAspect="1"/>
          </p:cNvPicPr>
          <p:nvPr/>
        </p:nvPicPr>
        <p:blipFill>
          <a:blip r:embed="rId3"/>
          <a:stretch>
            <a:fillRect/>
          </a:stretch>
        </p:blipFill>
        <p:spPr>
          <a:xfrm>
            <a:off x="6262385" y="1241759"/>
            <a:ext cx="2750047" cy="3514437"/>
          </a:xfrm>
          <a:prstGeom prst="rect">
            <a:avLst/>
          </a:prstGeom>
        </p:spPr>
      </p:pic>
      <p:sp>
        <p:nvSpPr>
          <p:cNvPr id="19" name="TextBox 18">
            <a:extLst>
              <a:ext uri="{FF2B5EF4-FFF2-40B4-BE49-F238E27FC236}">
                <a16:creationId xmlns:a16="http://schemas.microsoft.com/office/drawing/2014/main" id="{63EFF9BC-7092-3B82-9A93-A303F3B6A18D}"/>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20</a:t>
            </a:fld>
            <a:endParaRPr lang="en-US" dirty="0"/>
          </a:p>
        </p:txBody>
      </p:sp>
    </p:spTree>
    <p:extLst>
      <p:ext uri="{BB962C8B-B14F-4D97-AF65-F5344CB8AC3E}">
        <p14:creationId xmlns:p14="http://schemas.microsoft.com/office/powerpoint/2010/main" val="3094408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477150" y="706956"/>
            <a:ext cx="5649556"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Cấp độ thông tin</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0935E5AB-418A-B110-84FC-04328F2D1DF9}"/>
              </a:ext>
            </a:extLst>
          </p:cNvPr>
          <p:cNvPicPr>
            <a:picLocks noChangeAspect="1"/>
          </p:cNvPicPr>
          <p:nvPr/>
        </p:nvPicPr>
        <p:blipFill rotWithShape="1">
          <a:blip r:embed="rId3"/>
          <a:srcRect l="1" r="2180" b="64667"/>
          <a:stretch/>
        </p:blipFill>
        <p:spPr>
          <a:xfrm>
            <a:off x="6030786" y="2886773"/>
            <a:ext cx="2716181" cy="1549771"/>
          </a:xfrm>
          <a:prstGeom prst="rect">
            <a:avLst/>
          </a:prstGeom>
        </p:spPr>
      </p:pic>
      <p:pic>
        <p:nvPicPr>
          <p:cNvPr id="5" name="Picture 4">
            <a:extLst>
              <a:ext uri="{FF2B5EF4-FFF2-40B4-BE49-F238E27FC236}">
                <a16:creationId xmlns:a16="http://schemas.microsoft.com/office/drawing/2014/main" id="{8CB033A8-CE57-457A-50D3-5E440BD91ACC}"/>
              </a:ext>
            </a:extLst>
          </p:cNvPr>
          <p:cNvPicPr>
            <a:picLocks noChangeAspect="1"/>
          </p:cNvPicPr>
          <p:nvPr/>
        </p:nvPicPr>
        <p:blipFill>
          <a:blip r:embed="rId4"/>
          <a:stretch>
            <a:fillRect/>
          </a:stretch>
        </p:blipFill>
        <p:spPr>
          <a:xfrm>
            <a:off x="5793164" y="946167"/>
            <a:ext cx="2953803" cy="1625583"/>
          </a:xfrm>
          <a:prstGeom prst="rect">
            <a:avLst/>
          </a:prstGeom>
        </p:spPr>
      </p:pic>
      <p:sp>
        <p:nvSpPr>
          <p:cNvPr id="16" name="TextBox 15">
            <a:extLst>
              <a:ext uri="{FF2B5EF4-FFF2-40B4-BE49-F238E27FC236}">
                <a16:creationId xmlns:a16="http://schemas.microsoft.com/office/drawing/2014/main" id="{97F36341-32A5-9E99-F9B3-D9B7EA2F6760}"/>
              </a:ext>
            </a:extLst>
          </p:cNvPr>
          <p:cNvSpPr txBox="1"/>
          <p:nvPr/>
        </p:nvSpPr>
        <p:spPr>
          <a:xfrm>
            <a:off x="4174967" y="4618273"/>
            <a:ext cx="4572000" cy="461665"/>
          </a:xfrm>
          <a:prstGeom prst="rect">
            <a:avLst/>
          </a:prstGeom>
          <a:noFill/>
        </p:spPr>
        <p:txBody>
          <a:bodyPr wrap="square">
            <a:spAutoFit/>
          </a:bodyPr>
          <a:lstStyle/>
          <a:p>
            <a:pPr algn="r"/>
            <a:r>
              <a:rPr lang="en-US" sz="1200" b="0" i="0" dirty="0">
                <a:solidFill>
                  <a:schemeClr val="bg2"/>
                </a:solidFill>
                <a:effectLst/>
                <a:latin typeface="Montserrat" panose="00000500000000000000" pitchFamily="2" charset="0"/>
              </a:rPr>
              <a:t>Doi.org/10.1056/NEJMoa2107038</a:t>
            </a:r>
          </a:p>
          <a:p>
            <a:pPr algn="r"/>
            <a:r>
              <a:rPr lang="en-US" sz="1200" dirty="0">
                <a:solidFill>
                  <a:schemeClr val="bg2"/>
                </a:solidFill>
                <a:latin typeface="Montserrat" panose="00000500000000000000" pitchFamily="2" charset="0"/>
              </a:rPr>
              <a:t>Doi.org/10.1080/07853890.2022.2034936</a:t>
            </a:r>
          </a:p>
        </p:txBody>
      </p:sp>
      <p:sp>
        <p:nvSpPr>
          <p:cNvPr id="17" name="Content Placeholder 2">
            <a:extLst>
              <a:ext uri="{FF2B5EF4-FFF2-40B4-BE49-F238E27FC236}">
                <a16:creationId xmlns:a16="http://schemas.microsoft.com/office/drawing/2014/main" id="{EE934814-5134-4734-3313-EC75A43AF523}"/>
              </a:ext>
            </a:extLst>
          </p:cNvPr>
          <p:cNvSpPr txBox="1">
            <a:spLocks/>
          </p:cNvSpPr>
          <p:nvPr/>
        </p:nvSpPr>
        <p:spPr>
          <a:xfrm>
            <a:off x="537450" y="1539012"/>
            <a:ext cx="5493336" cy="55874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latin typeface="Montserrat" panose="00000500000000000000" pitchFamily="2" charset="0"/>
              </a:rPr>
              <a:t>Nổi cộm (Foreground):</a:t>
            </a:r>
            <a:br>
              <a:rPr lang="vi-VN" sz="1600" b="1" dirty="0">
                <a:solidFill>
                  <a:srgbClr val="000099"/>
                </a:solidFill>
                <a:latin typeface="Montserrat" panose="00000500000000000000" pitchFamily="2" charset="0"/>
              </a:rPr>
            </a:br>
            <a:r>
              <a:rPr lang="vi-VN" sz="1600" dirty="0">
                <a:solidFill>
                  <a:srgbClr val="DE8848"/>
                </a:solidFill>
                <a:latin typeface="Montserrat" panose="00000500000000000000" pitchFamily="2" charset="0"/>
              </a:rPr>
              <a:t> </a:t>
            </a:r>
            <a:r>
              <a:rPr lang="vi-VN" sz="1600" dirty="0">
                <a:solidFill>
                  <a:srgbClr val="000099"/>
                </a:solidFill>
                <a:latin typeface="Montserrat" panose="00000500000000000000" pitchFamily="2" charset="0"/>
              </a:rPr>
              <a:t>Câu hỏi trong </a:t>
            </a:r>
            <a:r>
              <a:rPr lang="vi-VN" sz="1600" b="1" dirty="0">
                <a:solidFill>
                  <a:srgbClr val="000099"/>
                </a:solidFill>
                <a:latin typeface="Montserrat" panose="00000500000000000000" pitchFamily="2" charset="0"/>
              </a:rPr>
              <a:t>phạm vi hẹp</a:t>
            </a:r>
          </a:p>
          <a:p>
            <a:pPr lvl="1"/>
            <a:r>
              <a:rPr lang="vi-VN" sz="1600" dirty="0">
                <a:solidFill>
                  <a:srgbClr val="DE8848"/>
                </a:solidFill>
                <a:latin typeface="Montserrat" panose="00000500000000000000" pitchFamily="2" charset="0"/>
              </a:rPr>
              <a:t> </a:t>
            </a:r>
            <a:r>
              <a:rPr lang="vi-VN" sz="1600" dirty="0">
                <a:solidFill>
                  <a:srgbClr val="000099"/>
                </a:solidFill>
                <a:latin typeface="Montserrat" panose="00000500000000000000" pitchFamily="2" charset="0"/>
              </a:rPr>
              <a:t>Câu trả lời đòi hỏi kiểm tra </a:t>
            </a:r>
            <a:r>
              <a:rPr lang="vi-VN" sz="1600" b="1" dirty="0">
                <a:solidFill>
                  <a:srgbClr val="000099"/>
                </a:solidFill>
                <a:latin typeface="Montserrat" panose="00000500000000000000" pitchFamily="2" charset="0"/>
              </a:rPr>
              <a:t>mức độ chứng cứ mới </a:t>
            </a:r>
            <a:r>
              <a:rPr lang="vi-VN" sz="1600" dirty="0">
                <a:solidFill>
                  <a:srgbClr val="000099"/>
                </a:solidFill>
                <a:latin typeface="Montserrat" panose="00000500000000000000" pitchFamily="2" charset="0"/>
              </a:rPr>
              <a:t>hoặc </a:t>
            </a:r>
            <a:r>
              <a:rPr lang="vi-VN" sz="1600" b="1" dirty="0">
                <a:solidFill>
                  <a:srgbClr val="000099"/>
                </a:solidFill>
                <a:latin typeface="Montserrat" panose="00000500000000000000" pitchFamily="2" charset="0"/>
              </a:rPr>
              <a:t>các vấn đề còn mâu thuẫn</a:t>
            </a:r>
          </a:p>
          <a:p>
            <a:pPr lvl="1"/>
            <a:br>
              <a:rPr lang="vi-VN" sz="1600" b="1" dirty="0">
                <a:solidFill>
                  <a:srgbClr val="000099"/>
                </a:solidFill>
                <a:latin typeface="Montserrat" panose="00000500000000000000" pitchFamily="2" charset="0"/>
              </a:rPr>
            </a:br>
            <a:r>
              <a:rPr lang="en-US" sz="1600" dirty="0">
                <a:solidFill>
                  <a:srgbClr val="DE8848"/>
                </a:solidFill>
                <a:latin typeface="Montserrat" panose="00000500000000000000" pitchFamily="2" charset="0"/>
                <a:sym typeface="Wingdings" panose="05000000000000000000" pitchFamily="2" charset="2"/>
              </a:rPr>
              <a:t> </a:t>
            </a:r>
            <a:r>
              <a:rPr lang="vi-VN" sz="1600" b="1" dirty="0">
                <a:solidFill>
                  <a:srgbClr val="993300"/>
                </a:solidFill>
                <a:latin typeface="Montserrat" panose="00000500000000000000" pitchFamily="2" charset="0"/>
              </a:rPr>
              <a:t>nguồn tài liệu cấp</a:t>
            </a:r>
            <a:r>
              <a:rPr lang="en-US" sz="1600" b="1" dirty="0">
                <a:solidFill>
                  <a:srgbClr val="993300"/>
                </a:solidFill>
                <a:latin typeface="Montserrat" panose="00000500000000000000" pitchFamily="2" charset="0"/>
              </a:rPr>
              <a:t> một và cấp hai </a:t>
            </a:r>
          </a:p>
          <a:p>
            <a:pPr lvl="1"/>
            <a:endParaRPr lang="en-US" sz="1600" b="1" dirty="0">
              <a:solidFill>
                <a:srgbClr val="993300"/>
              </a:solidFill>
              <a:latin typeface="Montserrat" panose="00000500000000000000" pitchFamily="2" charset="0"/>
            </a:endParaRPr>
          </a:p>
          <a:p>
            <a:pPr marL="230188" lvl="1" indent="-230188"/>
            <a:r>
              <a:rPr lang="vi-VN" sz="1600" dirty="0">
                <a:solidFill>
                  <a:srgbClr val="003366"/>
                </a:solidFill>
                <a:latin typeface="Montserrat" panose="00000500000000000000" pitchFamily="2" charset="0"/>
              </a:rPr>
              <a:t>Vd: </a:t>
            </a:r>
            <a:endParaRPr lang="en-US" sz="1600" dirty="0">
              <a:solidFill>
                <a:srgbClr val="003366"/>
              </a:solidFill>
              <a:latin typeface="Montserrat" panose="00000500000000000000" pitchFamily="2" charset="0"/>
            </a:endParaRPr>
          </a:p>
          <a:p>
            <a:pPr marL="230188" lvl="1" indent="-230188">
              <a:buFont typeface="Arial" panose="020B0604020202020204" pitchFamily="34" charset="0"/>
              <a:buChar char="•"/>
            </a:pPr>
            <a:r>
              <a:rPr lang="en-US" sz="1600" dirty="0">
                <a:solidFill>
                  <a:srgbClr val="006600"/>
                </a:solidFill>
                <a:latin typeface="Montserrat" panose="00000500000000000000" pitchFamily="2" charset="0"/>
              </a:rPr>
              <a:t>Hiệu quả của Empagliflozin trong điều trị suy tim phân suất tống máu giảm?</a:t>
            </a:r>
          </a:p>
          <a:p>
            <a:pPr marL="230188" lvl="1" indent="-230188">
              <a:buFont typeface="Arial" panose="020B0604020202020204" pitchFamily="34" charset="0"/>
              <a:buChar char="•"/>
            </a:pPr>
            <a:r>
              <a:rPr lang="en-US" sz="1600" dirty="0">
                <a:solidFill>
                  <a:srgbClr val="006600"/>
                </a:solidFill>
                <a:latin typeface="Montserrat" panose="00000500000000000000" pitchFamily="2" charset="0"/>
              </a:rPr>
              <a:t>Hiệu quả và an toàn của các thuốc điều trị COVID-19 đường uống?</a:t>
            </a:r>
            <a:endParaRPr lang="en-US" sz="2800" dirty="0">
              <a:latin typeface="Montserrat" panose="00000500000000000000" pitchFamily="2" charset="0"/>
            </a:endParaRPr>
          </a:p>
        </p:txBody>
      </p:sp>
      <p:sp>
        <p:nvSpPr>
          <p:cNvPr id="19" name="TextBox 18">
            <a:extLst>
              <a:ext uri="{FF2B5EF4-FFF2-40B4-BE49-F238E27FC236}">
                <a16:creationId xmlns:a16="http://schemas.microsoft.com/office/drawing/2014/main" id="{398E5B6A-53B6-2F5F-3442-853E37B16445}"/>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21</a:t>
            </a:fld>
            <a:endParaRPr lang="en-US" dirty="0"/>
          </a:p>
        </p:txBody>
      </p:sp>
    </p:spTree>
    <p:extLst>
      <p:ext uri="{BB962C8B-B14F-4D97-AF65-F5344CB8AC3E}">
        <p14:creationId xmlns:p14="http://schemas.microsoft.com/office/powerpoint/2010/main" val="418637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477150" y="706956"/>
            <a:ext cx="5649556"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Phân loại một số loại TLTK</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 name="Content Placeholder 2">
            <a:extLst>
              <a:ext uri="{FF2B5EF4-FFF2-40B4-BE49-F238E27FC236}">
                <a16:creationId xmlns:a16="http://schemas.microsoft.com/office/drawing/2014/main" id="{EE934814-5134-4734-3313-EC75A43AF523}"/>
              </a:ext>
            </a:extLst>
          </p:cNvPr>
          <p:cNvSpPr txBox="1">
            <a:spLocks/>
          </p:cNvSpPr>
          <p:nvPr/>
        </p:nvSpPr>
        <p:spPr>
          <a:xfrm>
            <a:off x="537450" y="1189679"/>
            <a:ext cx="4690332" cy="55874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latin typeface="Montserrat" panose="00000500000000000000" pitchFamily="2" charset="0"/>
              </a:rPr>
              <a:t>Tài liệu cấp 1 </a:t>
            </a:r>
          </a:p>
          <a:p>
            <a:r>
              <a:rPr lang="en-US" sz="2000" b="1" dirty="0">
                <a:latin typeface="Montserrat" panose="00000500000000000000" pitchFamily="2" charset="0"/>
              </a:rPr>
              <a:t>Bài báo trên các tạp chí:</a:t>
            </a:r>
            <a:br>
              <a:rPr lang="vi-VN" sz="1600" b="1" dirty="0">
                <a:solidFill>
                  <a:srgbClr val="000099"/>
                </a:solidFill>
                <a:latin typeface="Montserrat" panose="00000500000000000000" pitchFamily="2" charset="0"/>
              </a:rPr>
            </a:br>
            <a:endParaRPr lang="en-US" sz="2800" dirty="0">
              <a:latin typeface="Montserrat" panose="00000500000000000000" pitchFamily="2" charset="0"/>
            </a:endParaRPr>
          </a:p>
        </p:txBody>
      </p:sp>
      <p:sp>
        <p:nvSpPr>
          <p:cNvPr id="16" name="TextBox 15">
            <a:extLst>
              <a:ext uri="{FF2B5EF4-FFF2-40B4-BE49-F238E27FC236}">
                <a16:creationId xmlns:a16="http://schemas.microsoft.com/office/drawing/2014/main" id="{97F36341-32A5-9E99-F9B3-D9B7EA2F6760}"/>
              </a:ext>
            </a:extLst>
          </p:cNvPr>
          <p:cNvSpPr txBox="1"/>
          <p:nvPr/>
        </p:nvSpPr>
        <p:spPr>
          <a:xfrm>
            <a:off x="4231199" y="4797393"/>
            <a:ext cx="4572000" cy="461665"/>
          </a:xfrm>
          <a:prstGeom prst="rect">
            <a:avLst/>
          </a:prstGeom>
          <a:noFill/>
        </p:spPr>
        <p:txBody>
          <a:bodyPr wrap="square">
            <a:spAutoFit/>
          </a:bodyPr>
          <a:lstStyle/>
          <a:p>
            <a:pPr algn="r"/>
            <a:r>
              <a:rPr lang="en-US" sz="1200" b="0" i="0" dirty="0">
                <a:solidFill>
                  <a:schemeClr val="bg2"/>
                </a:solidFill>
                <a:effectLst/>
                <a:latin typeface="Montserrat" panose="00000500000000000000" pitchFamily="2" charset="0"/>
              </a:rPr>
              <a:t>https://doi.org/10.1038/s41586-020-2008-3</a:t>
            </a:r>
          </a:p>
          <a:p>
            <a:pPr algn="r"/>
            <a:endParaRPr lang="en-US" sz="1200" b="0" i="0" dirty="0">
              <a:solidFill>
                <a:schemeClr val="bg2"/>
              </a:solidFill>
              <a:effectLst/>
              <a:latin typeface="Montserrat" panose="00000500000000000000" pitchFamily="2" charset="0"/>
            </a:endParaRPr>
          </a:p>
        </p:txBody>
      </p:sp>
      <p:sp>
        <p:nvSpPr>
          <p:cNvPr id="18" name="TextBox 17">
            <a:extLst>
              <a:ext uri="{FF2B5EF4-FFF2-40B4-BE49-F238E27FC236}">
                <a16:creationId xmlns:a16="http://schemas.microsoft.com/office/drawing/2014/main" id="{596D33B7-DFAC-18BC-9296-EFD2AAEB0B44}"/>
              </a:ext>
            </a:extLst>
          </p:cNvPr>
          <p:cNvSpPr txBox="1"/>
          <p:nvPr/>
        </p:nvSpPr>
        <p:spPr>
          <a:xfrm>
            <a:off x="537450" y="1858911"/>
            <a:ext cx="4572000" cy="3200876"/>
          </a:xfrm>
          <a:prstGeom prst="rect">
            <a:avLst/>
          </a:prstGeom>
          <a:noFill/>
        </p:spPr>
        <p:txBody>
          <a:bodyPr wrap="square">
            <a:spAutoFit/>
          </a:bodyPr>
          <a:lstStyle/>
          <a:p>
            <a:pPr>
              <a:spcBef>
                <a:spcPts val="200"/>
              </a:spcBef>
            </a:pPr>
            <a:r>
              <a:rPr lang="en-GB" altLang="en-US" b="1" dirty="0">
                <a:solidFill>
                  <a:srgbClr val="2F4A8A"/>
                </a:solidFill>
                <a:latin typeface="Montserrat" panose="00000500000000000000" pitchFamily="2" charset="0"/>
              </a:rPr>
              <a:t>Sử dụng để: </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công bố các phát hiện</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tìm hiểu về các nghiên cứu chung lĩnh vực</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xác định phương pháp nghiên cứu</a:t>
            </a:r>
          </a:p>
          <a:p>
            <a:pPr>
              <a:spcBef>
                <a:spcPts val="200"/>
              </a:spcBef>
            </a:pPr>
            <a:r>
              <a:rPr lang="en-GB" altLang="en-US" b="1" dirty="0">
                <a:solidFill>
                  <a:srgbClr val="2F4A8A"/>
                </a:solidFill>
                <a:latin typeface="Montserrat" panose="00000500000000000000" pitchFamily="2" charset="0"/>
              </a:rPr>
              <a:t>Đặc điểm</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được viết bởi chuyên gia, nhà nghiên cứu</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hướng đến người đọc chuyên môn</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bài viết luôn có trích dẫn</a:t>
            </a:r>
          </a:p>
          <a:p>
            <a:pPr marL="285750" lvl="1" indent="-285750">
              <a:spcBef>
                <a:spcPts val="200"/>
              </a:spcBef>
              <a:buFont typeface="Arial" panose="020B0604020202020204" pitchFamily="34" charset="0"/>
              <a:buChar char="•"/>
            </a:pPr>
            <a:r>
              <a:rPr lang="en-GB" altLang="en-US" b="1" dirty="0">
                <a:solidFill>
                  <a:srgbClr val="00B050"/>
                </a:solidFill>
                <a:latin typeface="Montserrat" panose="00000500000000000000" pitchFamily="2" charset="0"/>
              </a:rPr>
              <a:t>peer reviewed – bình duyệt độc lập</a:t>
            </a:r>
          </a:p>
          <a:p>
            <a:pPr>
              <a:spcBef>
                <a:spcPts val="200"/>
              </a:spcBef>
            </a:pPr>
            <a:r>
              <a:rPr lang="en-GB" altLang="en-US" b="1" dirty="0">
                <a:solidFill>
                  <a:srgbClr val="2F4A8A"/>
                </a:solidFill>
                <a:latin typeface="Montserrat" panose="00000500000000000000" pitchFamily="2" charset="0"/>
              </a:rPr>
              <a:t>Điểm mạnh, điểm yếu</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chất lượng cao, đáng tin cậy</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có thể chậm công bố do tiến trình bình duyệt</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thường có phí – phí công bố + phí truy cập</a:t>
            </a:r>
          </a:p>
        </p:txBody>
      </p:sp>
      <p:pic>
        <p:nvPicPr>
          <p:cNvPr id="8" name="Picture 7">
            <a:extLst>
              <a:ext uri="{FF2B5EF4-FFF2-40B4-BE49-F238E27FC236}">
                <a16:creationId xmlns:a16="http://schemas.microsoft.com/office/drawing/2014/main" id="{7B9BD733-8D31-91CE-71F6-1E65C0445EE5}"/>
              </a:ext>
            </a:extLst>
          </p:cNvPr>
          <p:cNvPicPr>
            <a:picLocks noChangeAspect="1"/>
          </p:cNvPicPr>
          <p:nvPr/>
        </p:nvPicPr>
        <p:blipFill rotWithShape="1">
          <a:blip r:embed="rId3"/>
          <a:srcRect l="1542"/>
          <a:stretch/>
        </p:blipFill>
        <p:spPr>
          <a:xfrm>
            <a:off x="5051521" y="1336746"/>
            <a:ext cx="4034550" cy="3253080"/>
          </a:xfrm>
          <a:prstGeom prst="rect">
            <a:avLst/>
          </a:prstGeom>
        </p:spPr>
      </p:pic>
      <p:sp>
        <p:nvSpPr>
          <p:cNvPr id="9" name="Oval 8">
            <a:extLst>
              <a:ext uri="{FF2B5EF4-FFF2-40B4-BE49-F238E27FC236}">
                <a16:creationId xmlns:a16="http://schemas.microsoft.com/office/drawing/2014/main" id="{5B2161A3-07EE-753E-541A-994F6B405B1F}"/>
              </a:ext>
            </a:extLst>
          </p:cNvPr>
          <p:cNvSpPr/>
          <p:nvPr/>
        </p:nvSpPr>
        <p:spPr>
          <a:xfrm>
            <a:off x="4950691" y="1283856"/>
            <a:ext cx="609600" cy="331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4E6A92B-25F0-C0D0-D9E4-F1B9FF953568}"/>
              </a:ext>
            </a:extLst>
          </p:cNvPr>
          <p:cNvSpPr txBox="1"/>
          <p:nvPr/>
        </p:nvSpPr>
        <p:spPr>
          <a:xfrm>
            <a:off x="4861838" y="714969"/>
            <a:ext cx="4224233" cy="738664"/>
          </a:xfrm>
          <a:prstGeom prst="rect">
            <a:avLst/>
          </a:prstGeom>
          <a:noFill/>
        </p:spPr>
        <p:txBody>
          <a:bodyPr wrap="none" rtlCol="0">
            <a:spAutoFit/>
          </a:bodyPr>
          <a:lstStyle/>
          <a:p>
            <a:pPr algn="ctr"/>
            <a:r>
              <a:rPr lang="en-US" dirty="0">
                <a:solidFill>
                  <a:srgbClr val="FF0000"/>
                </a:solidFill>
              </a:rPr>
              <a:t>Article/Research Article/Case report</a:t>
            </a:r>
          </a:p>
          <a:p>
            <a:pPr algn="ctr"/>
            <a:r>
              <a:rPr lang="en-US" dirty="0">
                <a:solidFill>
                  <a:srgbClr val="FF0000"/>
                </a:solidFill>
              </a:rPr>
              <a:t>/Clinical study/Commentaries and letters to editors</a:t>
            </a:r>
          </a:p>
          <a:p>
            <a:pPr algn="ctr"/>
            <a:endParaRPr lang="en-US" dirty="0">
              <a:solidFill>
                <a:srgbClr val="FF0000"/>
              </a:solidFill>
            </a:endParaRPr>
          </a:p>
        </p:txBody>
      </p:sp>
      <p:sp>
        <p:nvSpPr>
          <p:cNvPr id="23" name="TextBox 22">
            <a:extLst>
              <a:ext uri="{FF2B5EF4-FFF2-40B4-BE49-F238E27FC236}">
                <a16:creationId xmlns:a16="http://schemas.microsoft.com/office/drawing/2014/main" id="{2CD32FFA-EB8A-FAAA-BFBA-39A4BE627FAB}"/>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22</a:t>
            </a:fld>
            <a:endParaRPr lang="en-US" dirty="0"/>
          </a:p>
        </p:txBody>
      </p:sp>
    </p:spTree>
    <p:extLst>
      <p:ext uri="{BB962C8B-B14F-4D97-AF65-F5344CB8AC3E}">
        <p14:creationId xmlns:p14="http://schemas.microsoft.com/office/powerpoint/2010/main" val="232469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3" name="Picture 2">
            <a:extLst>
              <a:ext uri="{FF2B5EF4-FFF2-40B4-BE49-F238E27FC236}">
                <a16:creationId xmlns:a16="http://schemas.microsoft.com/office/drawing/2014/main" id="{1F8E9290-68DD-05D0-76F1-ED934CB1D3D6}"/>
              </a:ext>
            </a:extLst>
          </p:cNvPr>
          <p:cNvPicPr>
            <a:picLocks noChangeAspect="1"/>
          </p:cNvPicPr>
          <p:nvPr/>
        </p:nvPicPr>
        <p:blipFill>
          <a:blip r:embed="rId3"/>
          <a:stretch>
            <a:fillRect/>
          </a:stretch>
        </p:blipFill>
        <p:spPr>
          <a:xfrm>
            <a:off x="5289500" y="1665782"/>
            <a:ext cx="3734853" cy="2883258"/>
          </a:xfrm>
          <a:prstGeom prst="rect">
            <a:avLst/>
          </a:prstGeom>
        </p:spPr>
      </p:pic>
      <p:sp>
        <p:nvSpPr>
          <p:cNvPr id="710" name="Google Shape;710;p41"/>
          <p:cNvSpPr txBox="1">
            <a:spLocks noGrp="1"/>
          </p:cNvSpPr>
          <p:nvPr>
            <p:ph type="title"/>
          </p:nvPr>
        </p:nvSpPr>
        <p:spPr>
          <a:xfrm>
            <a:off x="477150" y="706956"/>
            <a:ext cx="5649556"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Phân loại một số loại TLTK</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 name="Content Placeholder 2">
            <a:extLst>
              <a:ext uri="{FF2B5EF4-FFF2-40B4-BE49-F238E27FC236}">
                <a16:creationId xmlns:a16="http://schemas.microsoft.com/office/drawing/2014/main" id="{EE934814-5134-4734-3313-EC75A43AF523}"/>
              </a:ext>
            </a:extLst>
          </p:cNvPr>
          <p:cNvSpPr txBox="1">
            <a:spLocks/>
          </p:cNvSpPr>
          <p:nvPr/>
        </p:nvSpPr>
        <p:spPr>
          <a:xfrm>
            <a:off x="537450" y="1189679"/>
            <a:ext cx="4690332" cy="55874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latin typeface="Montserrat" panose="00000500000000000000" pitchFamily="2" charset="0"/>
              </a:rPr>
              <a:t>Tài liệu cấp 1/2 </a:t>
            </a:r>
          </a:p>
          <a:p>
            <a:r>
              <a:rPr lang="en-US" sz="2000" b="1" dirty="0">
                <a:latin typeface="Montserrat" panose="00000500000000000000" pitchFamily="2" charset="0"/>
              </a:rPr>
              <a:t>Reviews:</a:t>
            </a:r>
            <a:br>
              <a:rPr lang="vi-VN" sz="1600" b="1" dirty="0">
                <a:solidFill>
                  <a:srgbClr val="000099"/>
                </a:solidFill>
                <a:latin typeface="Montserrat" panose="00000500000000000000" pitchFamily="2" charset="0"/>
              </a:rPr>
            </a:br>
            <a:endParaRPr lang="en-US" sz="2800" dirty="0">
              <a:latin typeface="Montserrat" panose="00000500000000000000" pitchFamily="2" charset="0"/>
            </a:endParaRPr>
          </a:p>
        </p:txBody>
      </p:sp>
      <p:sp>
        <p:nvSpPr>
          <p:cNvPr id="16" name="TextBox 15">
            <a:extLst>
              <a:ext uri="{FF2B5EF4-FFF2-40B4-BE49-F238E27FC236}">
                <a16:creationId xmlns:a16="http://schemas.microsoft.com/office/drawing/2014/main" id="{97F36341-32A5-9E99-F9B3-D9B7EA2F6760}"/>
              </a:ext>
            </a:extLst>
          </p:cNvPr>
          <p:cNvSpPr txBox="1"/>
          <p:nvPr/>
        </p:nvSpPr>
        <p:spPr>
          <a:xfrm>
            <a:off x="4058884" y="4784760"/>
            <a:ext cx="4572000" cy="646331"/>
          </a:xfrm>
          <a:prstGeom prst="rect">
            <a:avLst/>
          </a:prstGeom>
          <a:noFill/>
        </p:spPr>
        <p:txBody>
          <a:bodyPr wrap="square">
            <a:spAutoFit/>
          </a:bodyPr>
          <a:lstStyle/>
          <a:p>
            <a:pPr algn="r"/>
            <a:r>
              <a:rPr lang="en-US" sz="1200" b="0" i="0" dirty="0">
                <a:solidFill>
                  <a:schemeClr val="bg2"/>
                </a:solidFill>
                <a:effectLst/>
                <a:latin typeface="Montserrat" panose="00000500000000000000" pitchFamily="2" charset="0"/>
              </a:rPr>
              <a:t>https://doi.org/10.1038/nrd2660</a:t>
            </a:r>
          </a:p>
          <a:p>
            <a:pPr algn="r"/>
            <a:endParaRPr lang="en-US" sz="1200" b="0" i="0" dirty="0">
              <a:solidFill>
                <a:schemeClr val="bg2"/>
              </a:solidFill>
              <a:effectLst/>
              <a:latin typeface="Montserrat" panose="00000500000000000000" pitchFamily="2" charset="0"/>
            </a:endParaRPr>
          </a:p>
          <a:p>
            <a:pPr algn="r"/>
            <a:endParaRPr lang="en-US" sz="1200" b="0" i="0" dirty="0">
              <a:solidFill>
                <a:schemeClr val="bg2"/>
              </a:solidFill>
              <a:effectLst/>
              <a:latin typeface="Montserrat" panose="00000500000000000000" pitchFamily="2" charset="0"/>
            </a:endParaRPr>
          </a:p>
        </p:txBody>
      </p:sp>
      <p:sp>
        <p:nvSpPr>
          <p:cNvPr id="18" name="TextBox 17">
            <a:extLst>
              <a:ext uri="{FF2B5EF4-FFF2-40B4-BE49-F238E27FC236}">
                <a16:creationId xmlns:a16="http://schemas.microsoft.com/office/drawing/2014/main" id="{596D33B7-DFAC-18BC-9296-EFD2AAEB0B44}"/>
              </a:ext>
            </a:extLst>
          </p:cNvPr>
          <p:cNvSpPr txBox="1"/>
          <p:nvPr/>
        </p:nvSpPr>
        <p:spPr>
          <a:xfrm>
            <a:off x="476441" y="1833170"/>
            <a:ext cx="4812350" cy="3365024"/>
          </a:xfrm>
          <a:prstGeom prst="rect">
            <a:avLst/>
          </a:prstGeom>
          <a:noFill/>
        </p:spPr>
        <p:txBody>
          <a:bodyPr wrap="square">
            <a:spAutoFit/>
          </a:bodyPr>
          <a:lstStyle/>
          <a:p>
            <a:pPr>
              <a:spcBef>
                <a:spcPts val="200"/>
              </a:spcBef>
            </a:pPr>
            <a:r>
              <a:rPr lang="en-GB" altLang="en-US" b="1" dirty="0">
                <a:solidFill>
                  <a:srgbClr val="2F4A8A"/>
                </a:solidFill>
                <a:latin typeface="Montserrat" panose="00000500000000000000" pitchFamily="2" charset="0"/>
              </a:rPr>
              <a:t>Phân biệt giữa</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Narrative review (Tổng quan có định hướng)</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Systematic review (Tổng quan hệ thống)</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Meta-analysis (Phân tích gộp)</a:t>
            </a:r>
          </a:p>
          <a:p>
            <a:pPr>
              <a:spcBef>
                <a:spcPts val="200"/>
              </a:spcBef>
            </a:pPr>
            <a:r>
              <a:rPr lang="en-GB" altLang="en-US" b="1" dirty="0">
                <a:solidFill>
                  <a:srgbClr val="2F4A8A"/>
                </a:solidFill>
                <a:latin typeface="Montserrat" panose="00000500000000000000" pitchFamily="2" charset="0"/>
              </a:rPr>
              <a:t>Đặc điểm</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Bài tổng quan về một mảng nghiên cứu chuyên biệt</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Cung cấp cái nhìn tổng quát và tập hợp các bài nghiên cứu gốc từ TLTK cấp 1</a:t>
            </a:r>
          </a:p>
          <a:p>
            <a:pPr marL="285750" lvl="1" indent="-285750">
              <a:spcBef>
                <a:spcPts val="200"/>
              </a:spcBef>
              <a:buFont typeface="Arial" panose="020B0604020202020204" pitchFamily="34" charset="0"/>
              <a:buChar char="•"/>
            </a:pPr>
            <a:r>
              <a:rPr lang="en-GB" altLang="en-US" b="1" dirty="0">
                <a:solidFill>
                  <a:srgbClr val="00B050"/>
                </a:solidFill>
                <a:latin typeface="Montserrat" panose="00000500000000000000" pitchFamily="2" charset="0"/>
              </a:rPr>
              <a:t>Tiêu đề: ‘Review’, ‘Reviews’, ‘Trend in…’</a:t>
            </a:r>
          </a:p>
          <a:p>
            <a:pPr>
              <a:spcBef>
                <a:spcPts val="200"/>
              </a:spcBef>
            </a:pPr>
            <a:r>
              <a:rPr lang="en-GB" altLang="en-US" b="1" dirty="0">
                <a:solidFill>
                  <a:srgbClr val="2F4A8A"/>
                </a:solidFill>
                <a:latin typeface="Montserrat" panose="00000500000000000000" pitchFamily="2" charset="0"/>
              </a:rPr>
              <a:t>Điểm mạnh, điểm yếu</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Dễ đọc – tìm kiếm thông tin nhanh</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Cần phải chọn lọc TLTK và kiểm chứng lại bài báo gốc</a:t>
            </a:r>
          </a:p>
        </p:txBody>
      </p:sp>
      <p:sp>
        <p:nvSpPr>
          <p:cNvPr id="9" name="Oval 8">
            <a:extLst>
              <a:ext uri="{FF2B5EF4-FFF2-40B4-BE49-F238E27FC236}">
                <a16:creationId xmlns:a16="http://schemas.microsoft.com/office/drawing/2014/main" id="{5B2161A3-07EE-753E-541A-994F6B405B1F}"/>
              </a:ext>
            </a:extLst>
          </p:cNvPr>
          <p:cNvSpPr/>
          <p:nvPr/>
        </p:nvSpPr>
        <p:spPr>
          <a:xfrm>
            <a:off x="7001662" y="1965573"/>
            <a:ext cx="1837537" cy="5322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4E6A92B-25F0-C0D0-D9E4-F1B9FF953568}"/>
              </a:ext>
            </a:extLst>
          </p:cNvPr>
          <p:cNvSpPr txBox="1"/>
          <p:nvPr/>
        </p:nvSpPr>
        <p:spPr>
          <a:xfrm>
            <a:off x="5466169" y="1208109"/>
            <a:ext cx="3619902" cy="307777"/>
          </a:xfrm>
          <a:prstGeom prst="rect">
            <a:avLst/>
          </a:prstGeom>
          <a:noFill/>
        </p:spPr>
        <p:txBody>
          <a:bodyPr wrap="none" rtlCol="0">
            <a:spAutoFit/>
          </a:bodyPr>
          <a:lstStyle/>
          <a:p>
            <a:pPr algn="ctr"/>
            <a:r>
              <a:rPr lang="en-US" dirty="0">
                <a:solidFill>
                  <a:srgbClr val="FF0000"/>
                </a:solidFill>
              </a:rPr>
              <a:t>Review / Systematic review / Meta-analysis</a:t>
            </a:r>
          </a:p>
        </p:txBody>
      </p:sp>
      <p:sp>
        <p:nvSpPr>
          <p:cNvPr id="20" name="TextBox 19">
            <a:extLst>
              <a:ext uri="{FF2B5EF4-FFF2-40B4-BE49-F238E27FC236}">
                <a16:creationId xmlns:a16="http://schemas.microsoft.com/office/drawing/2014/main" id="{BB5B88F1-094E-4286-D00B-9A1CB260D5A5}"/>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23</a:t>
            </a:fld>
            <a:endParaRPr lang="en-US" dirty="0"/>
          </a:p>
        </p:txBody>
      </p:sp>
    </p:spTree>
    <p:extLst>
      <p:ext uri="{BB962C8B-B14F-4D97-AF65-F5344CB8AC3E}">
        <p14:creationId xmlns:p14="http://schemas.microsoft.com/office/powerpoint/2010/main" val="1049857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477150" y="706956"/>
            <a:ext cx="5649556"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Phân loại một số loại TLTK</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 name="Content Placeholder 2">
            <a:extLst>
              <a:ext uri="{FF2B5EF4-FFF2-40B4-BE49-F238E27FC236}">
                <a16:creationId xmlns:a16="http://schemas.microsoft.com/office/drawing/2014/main" id="{EE934814-5134-4734-3313-EC75A43AF523}"/>
              </a:ext>
            </a:extLst>
          </p:cNvPr>
          <p:cNvSpPr txBox="1">
            <a:spLocks/>
          </p:cNvSpPr>
          <p:nvPr/>
        </p:nvSpPr>
        <p:spPr>
          <a:xfrm>
            <a:off x="537450" y="1189679"/>
            <a:ext cx="4690332" cy="55874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latin typeface="Montserrat" panose="00000500000000000000" pitchFamily="2" charset="0"/>
              </a:rPr>
              <a:t>Tài liệu cấp 2</a:t>
            </a:r>
          </a:p>
          <a:p>
            <a:r>
              <a:rPr lang="en-US" sz="2000" b="1" dirty="0">
                <a:latin typeface="Montserrat" panose="00000500000000000000" pitchFamily="2" charset="0"/>
              </a:rPr>
              <a:t>Các cơ sở dữ liệu y văn:</a:t>
            </a:r>
            <a:br>
              <a:rPr lang="vi-VN" sz="1600" b="1" dirty="0">
                <a:solidFill>
                  <a:srgbClr val="000099"/>
                </a:solidFill>
                <a:latin typeface="Montserrat" panose="00000500000000000000" pitchFamily="2" charset="0"/>
              </a:rPr>
            </a:br>
            <a:endParaRPr lang="en-US" sz="2800" dirty="0">
              <a:latin typeface="Montserrat" panose="00000500000000000000" pitchFamily="2" charset="0"/>
            </a:endParaRPr>
          </a:p>
        </p:txBody>
      </p:sp>
      <p:pic>
        <p:nvPicPr>
          <p:cNvPr id="4" name="Picture 3">
            <a:extLst>
              <a:ext uri="{FF2B5EF4-FFF2-40B4-BE49-F238E27FC236}">
                <a16:creationId xmlns:a16="http://schemas.microsoft.com/office/drawing/2014/main" id="{31734421-76B9-CA6A-9947-E77030023DA9}"/>
              </a:ext>
            </a:extLst>
          </p:cNvPr>
          <p:cNvPicPr>
            <a:picLocks noChangeAspect="1"/>
          </p:cNvPicPr>
          <p:nvPr/>
        </p:nvPicPr>
        <p:blipFill rotWithShape="1">
          <a:blip r:embed="rId3"/>
          <a:srcRect t="2456" b="15532"/>
          <a:stretch/>
        </p:blipFill>
        <p:spPr>
          <a:xfrm>
            <a:off x="738325" y="2096655"/>
            <a:ext cx="7769462" cy="2262910"/>
          </a:xfrm>
          <a:prstGeom prst="rect">
            <a:avLst/>
          </a:prstGeom>
        </p:spPr>
      </p:pic>
      <p:sp>
        <p:nvSpPr>
          <p:cNvPr id="19" name="TextBox 18">
            <a:extLst>
              <a:ext uri="{FF2B5EF4-FFF2-40B4-BE49-F238E27FC236}">
                <a16:creationId xmlns:a16="http://schemas.microsoft.com/office/drawing/2014/main" id="{3A696C87-0DA6-A410-8644-396E242B0B88}"/>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24</a:t>
            </a:fld>
            <a:endParaRPr lang="en-US" dirty="0"/>
          </a:p>
        </p:txBody>
      </p:sp>
    </p:spTree>
    <p:extLst>
      <p:ext uri="{BB962C8B-B14F-4D97-AF65-F5344CB8AC3E}">
        <p14:creationId xmlns:p14="http://schemas.microsoft.com/office/powerpoint/2010/main" val="514338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477150" y="706956"/>
            <a:ext cx="5649556"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Phân loại một số loại TLTK</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 name="Content Placeholder 2">
            <a:extLst>
              <a:ext uri="{FF2B5EF4-FFF2-40B4-BE49-F238E27FC236}">
                <a16:creationId xmlns:a16="http://schemas.microsoft.com/office/drawing/2014/main" id="{EE934814-5134-4734-3313-EC75A43AF523}"/>
              </a:ext>
            </a:extLst>
          </p:cNvPr>
          <p:cNvSpPr txBox="1">
            <a:spLocks/>
          </p:cNvSpPr>
          <p:nvPr/>
        </p:nvSpPr>
        <p:spPr>
          <a:xfrm>
            <a:off x="537450" y="1189679"/>
            <a:ext cx="4690332" cy="55874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latin typeface="Montserrat" panose="00000500000000000000" pitchFamily="2" charset="0"/>
              </a:rPr>
              <a:t>Tài liệu cấp 3</a:t>
            </a:r>
          </a:p>
          <a:p>
            <a:r>
              <a:rPr lang="en-US" sz="2000" b="1" dirty="0">
                <a:latin typeface="Montserrat" panose="00000500000000000000" pitchFamily="2" charset="0"/>
              </a:rPr>
              <a:t>Sách:</a:t>
            </a:r>
            <a:br>
              <a:rPr lang="vi-VN" sz="1600" b="1" dirty="0">
                <a:solidFill>
                  <a:srgbClr val="000099"/>
                </a:solidFill>
                <a:latin typeface="Montserrat" panose="00000500000000000000" pitchFamily="2" charset="0"/>
              </a:rPr>
            </a:br>
            <a:endParaRPr lang="en-US" sz="2800" dirty="0">
              <a:latin typeface="Montserrat" panose="00000500000000000000" pitchFamily="2" charset="0"/>
            </a:endParaRPr>
          </a:p>
        </p:txBody>
      </p:sp>
      <p:pic>
        <p:nvPicPr>
          <p:cNvPr id="12" name="Picture 11">
            <a:extLst>
              <a:ext uri="{FF2B5EF4-FFF2-40B4-BE49-F238E27FC236}">
                <a16:creationId xmlns:a16="http://schemas.microsoft.com/office/drawing/2014/main" id="{3CCA3A96-ED8A-ED95-6AEF-72C5BEEA7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140" y="1968069"/>
            <a:ext cx="7555410" cy="2366683"/>
          </a:xfrm>
          <a:prstGeom prst="rect">
            <a:avLst/>
          </a:prstGeom>
        </p:spPr>
      </p:pic>
      <p:sp>
        <p:nvSpPr>
          <p:cNvPr id="15" name="TextBox 14">
            <a:extLst>
              <a:ext uri="{FF2B5EF4-FFF2-40B4-BE49-F238E27FC236}">
                <a16:creationId xmlns:a16="http://schemas.microsoft.com/office/drawing/2014/main" id="{5C23FF5C-4815-CB69-9509-58CDF285F1F8}"/>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25</a:t>
            </a:fld>
            <a:endParaRPr lang="en-US" dirty="0"/>
          </a:p>
        </p:txBody>
      </p:sp>
    </p:spTree>
    <p:extLst>
      <p:ext uri="{BB962C8B-B14F-4D97-AF65-F5344CB8AC3E}">
        <p14:creationId xmlns:p14="http://schemas.microsoft.com/office/powerpoint/2010/main" val="4069675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7"/>
          <p:cNvSpPr txBox="1">
            <a:spLocks noGrp="1"/>
          </p:cNvSpPr>
          <p:nvPr>
            <p:ph type="title"/>
          </p:nvPr>
        </p:nvSpPr>
        <p:spPr>
          <a:xfrm>
            <a:off x="714299" y="2354174"/>
            <a:ext cx="3329505" cy="152630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CẤU TRÚC MỘT BÀI BÁO KHOA HỌC</a:t>
            </a:r>
            <a:endParaRPr dirty="0"/>
          </a:p>
        </p:txBody>
      </p:sp>
      <p:sp>
        <p:nvSpPr>
          <p:cNvPr id="499" name="Google Shape;499;p37"/>
          <p:cNvSpPr txBox="1">
            <a:spLocks noGrp="1"/>
          </p:cNvSpPr>
          <p:nvPr>
            <p:ph type="title" idx="2"/>
          </p:nvPr>
        </p:nvSpPr>
        <p:spPr>
          <a:xfrm>
            <a:off x="714300" y="1010100"/>
            <a:ext cx="3048000" cy="139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sp>
        <p:nvSpPr>
          <p:cNvPr id="500" name="Google Shape;500;p37"/>
          <p:cNvSpPr/>
          <p:nvPr/>
        </p:nvSpPr>
        <p:spPr>
          <a:xfrm>
            <a:off x="7959915" y="812711"/>
            <a:ext cx="116400" cy="116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7"/>
          <p:cNvSpPr/>
          <p:nvPr/>
        </p:nvSpPr>
        <p:spPr>
          <a:xfrm>
            <a:off x="8124171" y="812711"/>
            <a:ext cx="116400" cy="116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7"/>
          <p:cNvSpPr/>
          <p:nvPr/>
        </p:nvSpPr>
        <p:spPr>
          <a:xfrm>
            <a:off x="8288427" y="812711"/>
            <a:ext cx="116400" cy="116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37"/>
          <p:cNvGrpSpPr/>
          <p:nvPr/>
        </p:nvGrpSpPr>
        <p:grpSpPr>
          <a:xfrm>
            <a:off x="4195962" y="812731"/>
            <a:ext cx="4338518" cy="3791511"/>
            <a:chOff x="4195962" y="812731"/>
            <a:chExt cx="4338518" cy="3791511"/>
          </a:xfrm>
        </p:grpSpPr>
        <p:grpSp>
          <p:nvGrpSpPr>
            <p:cNvPr id="504" name="Google Shape;504;p37"/>
            <p:cNvGrpSpPr/>
            <p:nvPr/>
          </p:nvGrpSpPr>
          <p:grpSpPr>
            <a:xfrm>
              <a:off x="4470000" y="812731"/>
              <a:ext cx="3490051" cy="2287960"/>
              <a:chOff x="4849800" y="1060525"/>
              <a:chExt cx="2932816" cy="1922656"/>
            </a:xfrm>
          </p:grpSpPr>
          <p:sp>
            <p:nvSpPr>
              <p:cNvPr id="505" name="Google Shape;505;p37"/>
              <p:cNvSpPr/>
              <p:nvPr/>
            </p:nvSpPr>
            <p:spPr>
              <a:xfrm>
                <a:off x="5702118" y="1354752"/>
                <a:ext cx="412858" cy="1595400"/>
              </a:xfrm>
              <a:custGeom>
                <a:avLst/>
                <a:gdLst/>
                <a:ahLst/>
                <a:cxnLst/>
                <a:rect l="l" t="t" r="r" b="b"/>
                <a:pathLst>
                  <a:path w="5725" h="22123" extrusionOk="0">
                    <a:moveTo>
                      <a:pt x="5610" y="0"/>
                    </a:moveTo>
                    <a:cubicBezTo>
                      <a:pt x="3750" y="286"/>
                      <a:pt x="2663" y="1689"/>
                      <a:pt x="2233" y="4293"/>
                    </a:cubicBezTo>
                    <a:cubicBezTo>
                      <a:pt x="1890" y="6468"/>
                      <a:pt x="2062" y="9244"/>
                      <a:pt x="2233" y="11906"/>
                    </a:cubicBezTo>
                    <a:cubicBezTo>
                      <a:pt x="2491" y="16485"/>
                      <a:pt x="2748" y="20806"/>
                      <a:pt x="487" y="21293"/>
                    </a:cubicBezTo>
                    <a:cubicBezTo>
                      <a:pt x="316" y="21321"/>
                      <a:pt x="173" y="21350"/>
                      <a:pt x="1" y="21350"/>
                    </a:cubicBezTo>
                    <a:lnTo>
                      <a:pt x="58" y="22123"/>
                    </a:lnTo>
                    <a:cubicBezTo>
                      <a:pt x="173" y="22123"/>
                      <a:pt x="287" y="22094"/>
                      <a:pt x="402" y="22094"/>
                    </a:cubicBezTo>
                    <a:cubicBezTo>
                      <a:pt x="487" y="22065"/>
                      <a:pt x="573" y="22037"/>
                      <a:pt x="631" y="22037"/>
                    </a:cubicBezTo>
                    <a:cubicBezTo>
                      <a:pt x="3550" y="21407"/>
                      <a:pt x="3264" y="16771"/>
                      <a:pt x="2977" y="11848"/>
                    </a:cubicBezTo>
                    <a:cubicBezTo>
                      <a:pt x="2663" y="6668"/>
                      <a:pt x="2348" y="1288"/>
                      <a:pt x="5725" y="744"/>
                    </a:cubicBezTo>
                    <a:lnTo>
                      <a:pt x="5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7"/>
              <p:cNvSpPr/>
              <p:nvPr/>
            </p:nvSpPr>
            <p:spPr>
              <a:xfrm>
                <a:off x="5559765" y="1393045"/>
                <a:ext cx="1783260" cy="1590136"/>
              </a:xfrm>
              <a:custGeom>
                <a:avLst/>
                <a:gdLst/>
                <a:ahLst/>
                <a:cxnLst/>
                <a:rect l="l" t="t" r="r" b="b"/>
                <a:pathLst>
                  <a:path w="24728" h="22050" extrusionOk="0">
                    <a:moveTo>
                      <a:pt x="17788" y="1"/>
                    </a:moveTo>
                    <a:cubicBezTo>
                      <a:pt x="15721" y="1"/>
                      <a:pt x="13551" y="1179"/>
                      <a:pt x="12078" y="3733"/>
                    </a:cubicBezTo>
                    <a:cubicBezTo>
                      <a:pt x="11792" y="4247"/>
                      <a:pt x="11267" y="4533"/>
                      <a:pt x="10729" y="4533"/>
                    </a:cubicBezTo>
                    <a:cubicBezTo>
                      <a:pt x="10457" y="4533"/>
                      <a:pt x="10181" y="4459"/>
                      <a:pt x="9931" y="4306"/>
                    </a:cubicBezTo>
                    <a:cubicBezTo>
                      <a:pt x="8557" y="3481"/>
                      <a:pt x="7201" y="3115"/>
                      <a:pt x="5960" y="3115"/>
                    </a:cubicBezTo>
                    <a:cubicBezTo>
                      <a:pt x="2548" y="3115"/>
                      <a:pt x="0" y="5884"/>
                      <a:pt x="315" y="9514"/>
                    </a:cubicBezTo>
                    <a:cubicBezTo>
                      <a:pt x="687" y="13664"/>
                      <a:pt x="7384" y="19417"/>
                      <a:pt x="14024" y="21878"/>
                    </a:cubicBezTo>
                    <a:cubicBezTo>
                      <a:pt x="14337" y="21993"/>
                      <a:pt x="14665" y="22049"/>
                      <a:pt x="14991" y="22049"/>
                    </a:cubicBezTo>
                    <a:cubicBezTo>
                      <a:pt x="15794" y="22049"/>
                      <a:pt x="16585" y="21708"/>
                      <a:pt x="17115" y="21077"/>
                    </a:cubicBezTo>
                    <a:cubicBezTo>
                      <a:pt x="21694" y="15668"/>
                      <a:pt x="24727" y="7368"/>
                      <a:pt x="23010" y="3590"/>
                    </a:cubicBezTo>
                    <a:cubicBezTo>
                      <a:pt x="21975" y="1272"/>
                      <a:pt x="19936" y="1"/>
                      <a:pt x="17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7"/>
              <p:cNvSpPr/>
              <p:nvPr/>
            </p:nvSpPr>
            <p:spPr>
              <a:xfrm>
                <a:off x="5451954" y="1248455"/>
                <a:ext cx="1794077" cy="1507348"/>
              </a:xfrm>
              <a:custGeom>
                <a:avLst/>
                <a:gdLst/>
                <a:ahLst/>
                <a:cxnLst/>
                <a:rect l="l" t="t" r="r" b="b"/>
                <a:pathLst>
                  <a:path w="24878" h="20902" extrusionOk="0">
                    <a:moveTo>
                      <a:pt x="18912" y="0"/>
                    </a:moveTo>
                    <a:cubicBezTo>
                      <a:pt x="16974" y="0"/>
                      <a:pt x="15119" y="985"/>
                      <a:pt x="13801" y="2476"/>
                    </a:cubicBezTo>
                    <a:cubicBezTo>
                      <a:pt x="13086" y="3306"/>
                      <a:pt x="12485" y="4250"/>
                      <a:pt x="12056" y="5280"/>
                    </a:cubicBezTo>
                    <a:cubicBezTo>
                      <a:pt x="10056" y="3479"/>
                      <a:pt x="7989" y="2708"/>
                      <a:pt x="6148" y="2708"/>
                    </a:cubicBezTo>
                    <a:cubicBezTo>
                      <a:pt x="2667" y="2708"/>
                      <a:pt x="0" y="5467"/>
                      <a:pt x="150" y="9230"/>
                    </a:cubicBezTo>
                    <a:cubicBezTo>
                      <a:pt x="265" y="12006"/>
                      <a:pt x="2440" y="14524"/>
                      <a:pt x="4300" y="16385"/>
                    </a:cubicBezTo>
                    <a:cubicBezTo>
                      <a:pt x="5988" y="18102"/>
                      <a:pt x="7963" y="20048"/>
                      <a:pt x="10367" y="20620"/>
                    </a:cubicBezTo>
                    <a:cubicBezTo>
                      <a:pt x="11144" y="20811"/>
                      <a:pt x="11906" y="20901"/>
                      <a:pt x="12651" y="20901"/>
                    </a:cubicBezTo>
                    <a:cubicBezTo>
                      <a:pt x="18933" y="20901"/>
                      <a:pt x="23912" y="14508"/>
                      <a:pt x="24705" y="8572"/>
                    </a:cubicBezTo>
                    <a:cubicBezTo>
                      <a:pt x="24848" y="7599"/>
                      <a:pt x="24877" y="6597"/>
                      <a:pt x="24791" y="5595"/>
                    </a:cubicBezTo>
                    <a:cubicBezTo>
                      <a:pt x="24734" y="5080"/>
                      <a:pt x="24620" y="4565"/>
                      <a:pt x="24476" y="4078"/>
                    </a:cubicBezTo>
                    <a:cubicBezTo>
                      <a:pt x="23875" y="2333"/>
                      <a:pt x="22530" y="959"/>
                      <a:pt x="20813" y="329"/>
                    </a:cubicBezTo>
                    <a:cubicBezTo>
                      <a:pt x="20181" y="105"/>
                      <a:pt x="19542" y="0"/>
                      <a:pt x="18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7"/>
              <p:cNvSpPr/>
              <p:nvPr/>
            </p:nvSpPr>
            <p:spPr>
              <a:xfrm>
                <a:off x="6443092" y="1464510"/>
                <a:ext cx="359133" cy="270143"/>
              </a:xfrm>
              <a:custGeom>
                <a:avLst/>
                <a:gdLst/>
                <a:ahLst/>
                <a:cxnLst/>
                <a:rect l="l" t="t" r="r" b="b"/>
                <a:pathLst>
                  <a:path w="4980" h="3746" extrusionOk="0">
                    <a:moveTo>
                      <a:pt x="4469" y="1"/>
                    </a:moveTo>
                    <a:cubicBezTo>
                      <a:pt x="4393" y="1"/>
                      <a:pt x="4315" y="17"/>
                      <a:pt x="4236" y="52"/>
                    </a:cubicBezTo>
                    <a:cubicBezTo>
                      <a:pt x="3749" y="224"/>
                      <a:pt x="3291" y="539"/>
                      <a:pt x="2919" y="939"/>
                    </a:cubicBezTo>
                    <a:cubicBezTo>
                      <a:pt x="2461" y="1397"/>
                      <a:pt x="2032" y="1855"/>
                      <a:pt x="1632" y="2370"/>
                    </a:cubicBezTo>
                    <a:cubicBezTo>
                      <a:pt x="1317" y="2800"/>
                      <a:pt x="859" y="3143"/>
                      <a:pt x="344" y="3372"/>
                    </a:cubicBezTo>
                    <a:cubicBezTo>
                      <a:pt x="286" y="3372"/>
                      <a:pt x="201" y="3401"/>
                      <a:pt x="143" y="3429"/>
                    </a:cubicBezTo>
                    <a:cubicBezTo>
                      <a:pt x="57" y="3486"/>
                      <a:pt x="0" y="3572"/>
                      <a:pt x="29" y="3658"/>
                    </a:cubicBezTo>
                    <a:cubicBezTo>
                      <a:pt x="158" y="3714"/>
                      <a:pt x="300" y="3745"/>
                      <a:pt x="445" y="3745"/>
                    </a:cubicBezTo>
                    <a:cubicBezTo>
                      <a:pt x="525" y="3745"/>
                      <a:pt x="606" y="3736"/>
                      <a:pt x="687" y="3715"/>
                    </a:cubicBezTo>
                    <a:cubicBezTo>
                      <a:pt x="1832" y="3458"/>
                      <a:pt x="2605" y="2485"/>
                      <a:pt x="3578" y="1855"/>
                    </a:cubicBezTo>
                    <a:cubicBezTo>
                      <a:pt x="4007" y="1569"/>
                      <a:pt x="4522" y="1340"/>
                      <a:pt x="4837" y="853"/>
                    </a:cubicBezTo>
                    <a:cubicBezTo>
                      <a:pt x="4951" y="653"/>
                      <a:pt x="4980" y="424"/>
                      <a:pt x="4894" y="224"/>
                    </a:cubicBezTo>
                    <a:cubicBezTo>
                      <a:pt x="4795" y="85"/>
                      <a:pt x="4640" y="1"/>
                      <a:pt x="44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7"/>
              <p:cNvSpPr/>
              <p:nvPr/>
            </p:nvSpPr>
            <p:spPr>
              <a:xfrm>
                <a:off x="5629932" y="1721959"/>
                <a:ext cx="267114" cy="403988"/>
              </a:xfrm>
              <a:custGeom>
                <a:avLst/>
                <a:gdLst/>
                <a:ahLst/>
                <a:cxnLst/>
                <a:rect l="l" t="t" r="r" b="b"/>
                <a:pathLst>
                  <a:path w="3704" h="5602" extrusionOk="0">
                    <a:moveTo>
                      <a:pt x="3355" y="1"/>
                    </a:moveTo>
                    <a:cubicBezTo>
                      <a:pt x="2798" y="1"/>
                      <a:pt x="1682" y="823"/>
                      <a:pt x="1517" y="947"/>
                    </a:cubicBezTo>
                    <a:cubicBezTo>
                      <a:pt x="773" y="1605"/>
                      <a:pt x="286" y="2521"/>
                      <a:pt x="143" y="3522"/>
                    </a:cubicBezTo>
                    <a:cubicBezTo>
                      <a:pt x="0" y="4095"/>
                      <a:pt x="86" y="4696"/>
                      <a:pt x="315" y="5240"/>
                    </a:cubicBezTo>
                    <a:cubicBezTo>
                      <a:pt x="413" y="5410"/>
                      <a:pt x="593" y="5602"/>
                      <a:pt x="786" y="5602"/>
                    </a:cubicBezTo>
                    <a:cubicBezTo>
                      <a:pt x="820" y="5602"/>
                      <a:pt x="854" y="5596"/>
                      <a:pt x="887" y="5583"/>
                    </a:cubicBezTo>
                    <a:cubicBezTo>
                      <a:pt x="1116" y="5497"/>
                      <a:pt x="1116" y="5268"/>
                      <a:pt x="1145" y="5068"/>
                    </a:cubicBezTo>
                    <a:cubicBezTo>
                      <a:pt x="1317" y="3866"/>
                      <a:pt x="1660" y="2607"/>
                      <a:pt x="2490" y="1719"/>
                    </a:cubicBezTo>
                    <a:cubicBezTo>
                      <a:pt x="2862" y="1405"/>
                      <a:pt x="3206" y="1090"/>
                      <a:pt x="3520" y="718"/>
                    </a:cubicBezTo>
                    <a:cubicBezTo>
                      <a:pt x="3578" y="632"/>
                      <a:pt x="3635" y="546"/>
                      <a:pt x="3664" y="460"/>
                    </a:cubicBezTo>
                    <a:cubicBezTo>
                      <a:pt x="3704" y="124"/>
                      <a:pt x="3571" y="1"/>
                      <a:pt x="3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7"/>
              <p:cNvSpPr/>
              <p:nvPr/>
            </p:nvSpPr>
            <p:spPr>
              <a:xfrm>
                <a:off x="5958051" y="1678330"/>
                <a:ext cx="123894" cy="63461"/>
              </a:xfrm>
              <a:custGeom>
                <a:avLst/>
                <a:gdLst/>
                <a:ahLst/>
                <a:cxnLst/>
                <a:rect l="l" t="t" r="r" b="b"/>
                <a:pathLst>
                  <a:path w="1718" h="880" extrusionOk="0">
                    <a:moveTo>
                      <a:pt x="934" y="0"/>
                    </a:moveTo>
                    <a:cubicBezTo>
                      <a:pt x="718" y="0"/>
                      <a:pt x="507" y="41"/>
                      <a:pt x="373" y="92"/>
                    </a:cubicBezTo>
                    <a:cubicBezTo>
                      <a:pt x="230" y="121"/>
                      <a:pt x="87" y="235"/>
                      <a:pt x="29" y="378"/>
                    </a:cubicBezTo>
                    <a:cubicBezTo>
                      <a:pt x="1" y="493"/>
                      <a:pt x="87" y="665"/>
                      <a:pt x="201" y="722"/>
                    </a:cubicBezTo>
                    <a:cubicBezTo>
                      <a:pt x="258" y="779"/>
                      <a:pt x="344" y="808"/>
                      <a:pt x="430" y="836"/>
                    </a:cubicBezTo>
                    <a:cubicBezTo>
                      <a:pt x="587" y="865"/>
                      <a:pt x="738" y="879"/>
                      <a:pt x="888" y="879"/>
                    </a:cubicBezTo>
                    <a:cubicBezTo>
                      <a:pt x="1038" y="879"/>
                      <a:pt x="1188" y="865"/>
                      <a:pt x="1346" y="836"/>
                    </a:cubicBezTo>
                    <a:cubicBezTo>
                      <a:pt x="1432" y="836"/>
                      <a:pt x="1518" y="808"/>
                      <a:pt x="1603" y="750"/>
                    </a:cubicBezTo>
                    <a:cubicBezTo>
                      <a:pt x="1661" y="722"/>
                      <a:pt x="1718" y="636"/>
                      <a:pt x="1718" y="550"/>
                    </a:cubicBezTo>
                    <a:cubicBezTo>
                      <a:pt x="1718" y="128"/>
                      <a:pt x="1319"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7"/>
              <p:cNvSpPr/>
              <p:nvPr/>
            </p:nvSpPr>
            <p:spPr>
              <a:xfrm>
                <a:off x="4849800" y="1905995"/>
                <a:ext cx="338508" cy="280599"/>
              </a:xfrm>
              <a:custGeom>
                <a:avLst/>
                <a:gdLst/>
                <a:ahLst/>
                <a:cxnLst/>
                <a:rect l="l" t="t" r="r" b="b"/>
                <a:pathLst>
                  <a:path w="4694" h="3891" extrusionOk="0">
                    <a:moveTo>
                      <a:pt x="2539" y="0"/>
                    </a:moveTo>
                    <a:cubicBezTo>
                      <a:pt x="2391" y="0"/>
                      <a:pt x="2241" y="18"/>
                      <a:pt x="2089" y="55"/>
                    </a:cubicBezTo>
                    <a:cubicBezTo>
                      <a:pt x="401" y="398"/>
                      <a:pt x="0" y="2630"/>
                      <a:pt x="1460" y="3575"/>
                    </a:cubicBezTo>
                    <a:cubicBezTo>
                      <a:pt x="1797" y="3793"/>
                      <a:pt x="2156" y="3891"/>
                      <a:pt x="2504" y="3891"/>
                    </a:cubicBezTo>
                    <a:cubicBezTo>
                      <a:pt x="3660" y="3891"/>
                      <a:pt x="4694" y="2812"/>
                      <a:pt x="4408" y="1514"/>
                    </a:cubicBezTo>
                    <a:cubicBezTo>
                      <a:pt x="4211" y="631"/>
                      <a:pt x="3426" y="0"/>
                      <a:pt x="25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7"/>
              <p:cNvSpPr/>
              <p:nvPr/>
            </p:nvSpPr>
            <p:spPr>
              <a:xfrm>
                <a:off x="4913765" y="1944577"/>
                <a:ext cx="239350" cy="197956"/>
              </a:xfrm>
              <a:custGeom>
                <a:avLst/>
                <a:gdLst/>
                <a:ahLst/>
                <a:cxnLst/>
                <a:rect l="l" t="t" r="r" b="b"/>
                <a:pathLst>
                  <a:path w="3319" h="2745" extrusionOk="0">
                    <a:moveTo>
                      <a:pt x="1782" y="0"/>
                    </a:moveTo>
                    <a:cubicBezTo>
                      <a:pt x="1684" y="0"/>
                      <a:pt x="1586" y="11"/>
                      <a:pt x="1489" y="35"/>
                    </a:cubicBezTo>
                    <a:cubicBezTo>
                      <a:pt x="287" y="292"/>
                      <a:pt x="0" y="1866"/>
                      <a:pt x="1031" y="2525"/>
                    </a:cubicBezTo>
                    <a:cubicBezTo>
                      <a:pt x="1269" y="2677"/>
                      <a:pt x="1522" y="2745"/>
                      <a:pt x="1767" y="2745"/>
                    </a:cubicBezTo>
                    <a:cubicBezTo>
                      <a:pt x="2585" y="2745"/>
                      <a:pt x="3318" y="1990"/>
                      <a:pt x="3120" y="1065"/>
                    </a:cubicBezTo>
                    <a:cubicBezTo>
                      <a:pt x="2972" y="447"/>
                      <a:pt x="2397" y="0"/>
                      <a:pt x="1782" y="0"/>
                    </a:cubicBezTo>
                    <a:close/>
                  </a:path>
                </a:pathLst>
              </a:custGeom>
              <a:solidFill>
                <a:srgbClr val="A2C6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7"/>
              <p:cNvSpPr/>
              <p:nvPr/>
            </p:nvSpPr>
            <p:spPr>
              <a:xfrm>
                <a:off x="5045879" y="2005225"/>
                <a:ext cx="660501" cy="945572"/>
              </a:xfrm>
              <a:custGeom>
                <a:avLst/>
                <a:gdLst/>
                <a:ahLst/>
                <a:cxnLst/>
                <a:rect l="l" t="t" r="r" b="b"/>
                <a:pathLst>
                  <a:path w="9159" h="13112" extrusionOk="0">
                    <a:moveTo>
                      <a:pt x="1073" y="0"/>
                    </a:moveTo>
                    <a:cubicBezTo>
                      <a:pt x="694" y="0"/>
                      <a:pt x="324" y="101"/>
                      <a:pt x="0" y="281"/>
                    </a:cubicBezTo>
                    <a:lnTo>
                      <a:pt x="401" y="911"/>
                    </a:lnTo>
                    <a:cubicBezTo>
                      <a:pt x="607" y="808"/>
                      <a:pt x="833" y="756"/>
                      <a:pt x="1062" y="756"/>
                    </a:cubicBezTo>
                    <a:cubicBezTo>
                      <a:pt x="1215" y="756"/>
                      <a:pt x="1368" y="779"/>
                      <a:pt x="1517" y="825"/>
                    </a:cubicBezTo>
                    <a:cubicBezTo>
                      <a:pt x="2204" y="1083"/>
                      <a:pt x="3234" y="1855"/>
                      <a:pt x="4264" y="4402"/>
                    </a:cubicBezTo>
                    <a:cubicBezTo>
                      <a:pt x="4722" y="5662"/>
                      <a:pt x="5123" y="6950"/>
                      <a:pt x="5438" y="8237"/>
                    </a:cubicBezTo>
                    <a:cubicBezTo>
                      <a:pt x="6128" y="10861"/>
                      <a:pt x="6712" y="13112"/>
                      <a:pt x="8912" y="13112"/>
                    </a:cubicBezTo>
                    <a:cubicBezTo>
                      <a:pt x="8992" y="13112"/>
                      <a:pt x="9074" y="13109"/>
                      <a:pt x="9158" y="13103"/>
                    </a:cubicBezTo>
                    <a:lnTo>
                      <a:pt x="9130" y="12330"/>
                    </a:lnTo>
                    <a:cubicBezTo>
                      <a:pt x="9055" y="12336"/>
                      <a:pt x="8983" y="12339"/>
                      <a:pt x="8914" y="12339"/>
                    </a:cubicBezTo>
                    <a:cubicBezTo>
                      <a:pt x="7372" y="12339"/>
                      <a:pt x="6921" y="10830"/>
                      <a:pt x="6182" y="8037"/>
                    </a:cubicBezTo>
                    <a:cubicBezTo>
                      <a:pt x="5867" y="6721"/>
                      <a:pt x="5466" y="5404"/>
                      <a:pt x="4980" y="4116"/>
                    </a:cubicBezTo>
                    <a:cubicBezTo>
                      <a:pt x="4064" y="1855"/>
                      <a:pt x="2976" y="482"/>
                      <a:pt x="1746" y="110"/>
                    </a:cubicBezTo>
                    <a:cubicBezTo>
                      <a:pt x="1523" y="35"/>
                      <a:pt x="1296" y="0"/>
                      <a:pt x="1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7"/>
              <p:cNvSpPr/>
              <p:nvPr/>
            </p:nvSpPr>
            <p:spPr>
              <a:xfrm>
                <a:off x="7028584" y="2256616"/>
                <a:ext cx="317883" cy="720357"/>
              </a:xfrm>
              <a:custGeom>
                <a:avLst/>
                <a:gdLst/>
                <a:ahLst/>
                <a:cxnLst/>
                <a:rect l="l" t="t" r="r" b="b"/>
                <a:pathLst>
                  <a:path w="4408" h="9989" extrusionOk="0">
                    <a:moveTo>
                      <a:pt x="4207" y="1"/>
                    </a:moveTo>
                    <a:lnTo>
                      <a:pt x="3435" y="29"/>
                    </a:lnTo>
                    <a:cubicBezTo>
                      <a:pt x="3692" y="7585"/>
                      <a:pt x="1861" y="8930"/>
                      <a:pt x="0" y="9216"/>
                    </a:cubicBezTo>
                    <a:lnTo>
                      <a:pt x="115" y="9989"/>
                    </a:lnTo>
                    <a:cubicBezTo>
                      <a:pt x="3206" y="9474"/>
                      <a:pt x="4408" y="6497"/>
                      <a:pt x="4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7"/>
              <p:cNvSpPr/>
              <p:nvPr/>
            </p:nvSpPr>
            <p:spPr>
              <a:xfrm>
                <a:off x="6106679" y="1351435"/>
                <a:ext cx="934971" cy="1630592"/>
              </a:xfrm>
              <a:custGeom>
                <a:avLst/>
                <a:gdLst/>
                <a:ahLst/>
                <a:cxnLst/>
                <a:rect l="l" t="t" r="r" b="b"/>
                <a:pathLst>
                  <a:path w="12965" h="22611" extrusionOk="0">
                    <a:moveTo>
                      <a:pt x="556" y="0"/>
                    </a:moveTo>
                    <a:cubicBezTo>
                      <a:pt x="376" y="0"/>
                      <a:pt x="191" y="15"/>
                      <a:pt x="0" y="46"/>
                    </a:cubicBezTo>
                    <a:lnTo>
                      <a:pt x="115" y="790"/>
                    </a:lnTo>
                    <a:cubicBezTo>
                      <a:pt x="253" y="768"/>
                      <a:pt x="387" y="757"/>
                      <a:pt x="518" y="757"/>
                    </a:cubicBezTo>
                    <a:cubicBezTo>
                      <a:pt x="3436" y="757"/>
                      <a:pt x="4722" y="6118"/>
                      <a:pt x="5982" y="11322"/>
                    </a:cubicBezTo>
                    <a:cubicBezTo>
                      <a:pt x="7292" y="16871"/>
                      <a:pt x="8684" y="22610"/>
                      <a:pt x="12249" y="22610"/>
                    </a:cubicBezTo>
                    <a:cubicBezTo>
                      <a:pt x="12343" y="22610"/>
                      <a:pt x="12438" y="22606"/>
                      <a:pt x="12536" y="22598"/>
                    </a:cubicBezTo>
                    <a:cubicBezTo>
                      <a:pt x="12679" y="22569"/>
                      <a:pt x="12822" y="22569"/>
                      <a:pt x="12965" y="22541"/>
                    </a:cubicBezTo>
                    <a:lnTo>
                      <a:pt x="12822" y="21768"/>
                    </a:lnTo>
                    <a:cubicBezTo>
                      <a:pt x="12736" y="21768"/>
                      <a:pt x="12593" y="21797"/>
                      <a:pt x="12478" y="21797"/>
                    </a:cubicBezTo>
                    <a:cubicBezTo>
                      <a:pt x="12401" y="21804"/>
                      <a:pt x="12324" y="21807"/>
                      <a:pt x="12248" y="21807"/>
                    </a:cubicBezTo>
                    <a:cubicBezTo>
                      <a:pt x="9265" y="21807"/>
                      <a:pt x="7981" y="16369"/>
                      <a:pt x="6697" y="11122"/>
                    </a:cubicBezTo>
                    <a:cubicBezTo>
                      <a:pt x="5391" y="5651"/>
                      <a:pt x="4033"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7"/>
              <p:cNvSpPr/>
              <p:nvPr/>
            </p:nvSpPr>
            <p:spPr>
              <a:xfrm>
                <a:off x="6847580" y="1168841"/>
                <a:ext cx="220888" cy="660646"/>
              </a:xfrm>
              <a:custGeom>
                <a:avLst/>
                <a:gdLst/>
                <a:ahLst/>
                <a:cxnLst/>
                <a:rect l="l" t="t" r="r" b="b"/>
                <a:pathLst>
                  <a:path w="3063" h="9161" extrusionOk="0">
                    <a:moveTo>
                      <a:pt x="2967" y="1"/>
                    </a:moveTo>
                    <a:cubicBezTo>
                      <a:pt x="2171" y="1"/>
                      <a:pt x="1409" y="341"/>
                      <a:pt x="859" y="947"/>
                    </a:cubicBezTo>
                    <a:cubicBezTo>
                      <a:pt x="172" y="1805"/>
                      <a:pt x="1" y="3179"/>
                      <a:pt x="373" y="4925"/>
                    </a:cubicBezTo>
                    <a:cubicBezTo>
                      <a:pt x="630" y="6270"/>
                      <a:pt x="945" y="7701"/>
                      <a:pt x="1403" y="9160"/>
                    </a:cubicBezTo>
                    <a:lnTo>
                      <a:pt x="1889" y="9017"/>
                    </a:lnTo>
                    <a:cubicBezTo>
                      <a:pt x="1460" y="7586"/>
                      <a:pt x="1145" y="6155"/>
                      <a:pt x="859" y="4839"/>
                    </a:cubicBezTo>
                    <a:cubicBezTo>
                      <a:pt x="544" y="3236"/>
                      <a:pt x="659" y="1977"/>
                      <a:pt x="1260" y="1262"/>
                    </a:cubicBezTo>
                    <a:cubicBezTo>
                      <a:pt x="1695" y="772"/>
                      <a:pt x="2311" y="515"/>
                      <a:pt x="2960" y="515"/>
                    </a:cubicBezTo>
                    <a:cubicBezTo>
                      <a:pt x="2994" y="515"/>
                      <a:pt x="3028" y="516"/>
                      <a:pt x="3063" y="517"/>
                    </a:cubicBezTo>
                    <a:lnTo>
                      <a:pt x="3063" y="2"/>
                    </a:lnTo>
                    <a:cubicBezTo>
                      <a:pt x="3031" y="1"/>
                      <a:pt x="2999"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7"/>
              <p:cNvSpPr/>
              <p:nvPr/>
            </p:nvSpPr>
            <p:spPr>
              <a:xfrm>
                <a:off x="6932170" y="1814987"/>
                <a:ext cx="759587" cy="478844"/>
              </a:xfrm>
              <a:custGeom>
                <a:avLst/>
                <a:gdLst/>
                <a:ahLst/>
                <a:cxnLst/>
                <a:rect l="l" t="t" r="r" b="b"/>
                <a:pathLst>
                  <a:path w="10533" h="6640" extrusionOk="0">
                    <a:moveTo>
                      <a:pt x="974" y="0"/>
                    </a:moveTo>
                    <a:lnTo>
                      <a:pt x="1" y="286"/>
                    </a:lnTo>
                    <a:cubicBezTo>
                      <a:pt x="1317" y="4551"/>
                      <a:pt x="3006" y="6611"/>
                      <a:pt x="5210" y="6640"/>
                    </a:cubicBezTo>
                    <a:cubicBezTo>
                      <a:pt x="5381" y="6640"/>
                      <a:pt x="5582" y="6640"/>
                      <a:pt x="5782" y="6583"/>
                    </a:cubicBezTo>
                    <a:cubicBezTo>
                      <a:pt x="7700" y="6296"/>
                      <a:pt x="9274" y="4236"/>
                      <a:pt x="10533" y="372"/>
                    </a:cubicBezTo>
                    <a:lnTo>
                      <a:pt x="9560" y="57"/>
                    </a:lnTo>
                    <a:cubicBezTo>
                      <a:pt x="8367" y="3750"/>
                      <a:pt x="6892" y="5610"/>
                      <a:pt x="5247" y="5610"/>
                    </a:cubicBezTo>
                    <a:cubicBezTo>
                      <a:pt x="5235" y="5610"/>
                      <a:pt x="5222" y="5610"/>
                      <a:pt x="5210" y="5610"/>
                    </a:cubicBezTo>
                    <a:cubicBezTo>
                      <a:pt x="3550" y="5610"/>
                      <a:pt x="2119" y="3721"/>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7"/>
              <p:cNvSpPr/>
              <p:nvPr/>
            </p:nvSpPr>
            <p:spPr>
              <a:xfrm>
                <a:off x="7565838" y="1173024"/>
                <a:ext cx="216778" cy="664684"/>
              </a:xfrm>
              <a:custGeom>
                <a:avLst/>
                <a:gdLst/>
                <a:ahLst/>
                <a:cxnLst/>
                <a:rect l="l" t="t" r="r" b="b"/>
                <a:pathLst>
                  <a:path w="3006" h="9217" extrusionOk="0">
                    <a:moveTo>
                      <a:pt x="89" y="0"/>
                    </a:moveTo>
                    <a:cubicBezTo>
                      <a:pt x="60" y="0"/>
                      <a:pt x="30" y="1"/>
                      <a:pt x="0" y="2"/>
                    </a:cubicBezTo>
                    <a:lnTo>
                      <a:pt x="0" y="517"/>
                    </a:lnTo>
                    <a:cubicBezTo>
                      <a:pt x="32" y="515"/>
                      <a:pt x="63" y="515"/>
                      <a:pt x="94" y="515"/>
                    </a:cubicBezTo>
                    <a:cubicBezTo>
                      <a:pt x="747" y="515"/>
                      <a:pt x="1365" y="798"/>
                      <a:pt x="1774" y="1289"/>
                    </a:cubicBezTo>
                    <a:cubicBezTo>
                      <a:pt x="2375" y="2062"/>
                      <a:pt x="2490" y="3293"/>
                      <a:pt x="2147" y="4867"/>
                    </a:cubicBezTo>
                    <a:cubicBezTo>
                      <a:pt x="1832" y="6183"/>
                      <a:pt x="1488" y="7614"/>
                      <a:pt x="1030" y="9045"/>
                    </a:cubicBezTo>
                    <a:lnTo>
                      <a:pt x="1488" y="9217"/>
                    </a:lnTo>
                    <a:cubicBezTo>
                      <a:pt x="1975" y="7757"/>
                      <a:pt x="2318" y="6326"/>
                      <a:pt x="2604" y="4981"/>
                    </a:cubicBezTo>
                    <a:cubicBezTo>
                      <a:pt x="3005" y="3236"/>
                      <a:pt x="2862" y="1862"/>
                      <a:pt x="2175" y="975"/>
                    </a:cubicBezTo>
                    <a:cubicBezTo>
                      <a:pt x="1651" y="368"/>
                      <a:pt x="887" y="0"/>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7"/>
              <p:cNvSpPr/>
              <p:nvPr/>
            </p:nvSpPr>
            <p:spPr>
              <a:xfrm>
                <a:off x="7002410" y="1152471"/>
                <a:ext cx="66057" cy="84663"/>
              </a:xfrm>
              <a:custGeom>
                <a:avLst/>
                <a:gdLst/>
                <a:ahLst/>
                <a:cxnLst/>
                <a:rect l="l" t="t" r="r" b="b"/>
                <a:pathLst>
                  <a:path w="916" h="1174" extrusionOk="0">
                    <a:moveTo>
                      <a:pt x="744" y="0"/>
                    </a:moveTo>
                    <a:lnTo>
                      <a:pt x="0" y="115"/>
                    </a:lnTo>
                    <a:lnTo>
                      <a:pt x="143" y="1174"/>
                    </a:lnTo>
                    <a:lnTo>
                      <a:pt x="916" y="1031"/>
                    </a:lnTo>
                    <a:lnTo>
                      <a:pt x="7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7"/>
              <p:cNvSpPr/>
              <p:nvPr/>
            </p:nvSpPr>
            <p:spPr>
              <a:xfrm>
                <a:off x="7056063" y="1115044"/>
                <a:ext cx="165143" cy="134711"/>
              </a:xfrm>
              <a:custGeom>
                <a:avLst/>
                <a:gdLst/>
                <a:ahLst/>
                <a:cxnLst/>
                <a:rect l="l" t="t" r="r" b="b"/>
                <a:pathLst>
                  <a:path w="2290" h="1868" extrusionOk="0">
                    <a:moveTo>
                      <a:pt x="721" y="0"/>
                    </a:moveTo>
                    <a:cubicBezTo>
                      <a:pt x="467" y="0"/>
                      <a:pt x="233" y="131"/>
                      <a:pt x="0" y="519"/>
                    </a:cubicBezTo>
                    <a:lnTo>
                      <a:pt x="57" y="806"/>
                    </a:lnTo>
                    <a:lnTo>
                      <a:pt x="115" y="1235"/>
                    </a:lnTo>
                    <a:lnTo>
                      <a:pt x="172" y="1550"/>
                    </a:lnTo>
                    <a:cubicBezTo>
                      <a:pt x="420" y="1779"/>
                      <a:pt x="630" y="1868"/>
                      <a:pt x="818" y="1868"/>
                    </a:cubicBezTo>
                    <a:cubicBezTo>
                      <a:pt x="913" y="1868"/>
                      <a:pt x="1002" y="1845"/>
                      <a:pt x="1088" y="1807"/>
                    </a:cubicBezTo>
                    <a:cubicBezTo>
                      <a:pt x="1345" y="1664"/>
                      <a:pt x="2232" y="1263"/>
                      <a:pt x="2290" y="777"/>
                    </a:cubicBezTo>
                    <a:cubicBezTo>
                      <a:pt x="2290" y="748"/>
                      <a:pt x="2290" y="720"/>
                      <a:pt x="2290" y="691"/>
                    </a:cubicBezTo>
                    <a:cubicBezTo>
                      <a:pt x="2290" y="662"/>
                      <a:pt x="2261" y="634"/>
                      <a:pt x="2261" y="605"/>
                    </a:cubicBezTo>
                    <a:cubicBezTo>
                      <a:pt x="2061" y="147"/>
                      <a:pt x="1088" y="33"/>
                      <a:pt x="801" y="4"/>
                    </a:cubicBezTo>
                    <a:cubicBezTo>
                      <a:pt x="774" y="2"/>
                      <a:pt x="748"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7"/>
              <p:cNvSpPr/>
              <p:nvPr/>
            </p:nvSpPr>
            <p:spPr>
              <a:xfrm>
                <a:off x="7072577" y="1060525"/>
                <a:ext cx="288965" cy="163268"/>
              </a:xfrm>
              <a:custGeom>
                <a:avLst/>
                <a:gdLst/>
                <a:ahLst/>
                <a:cxnLst/>
                <a:rect l="l" t="t" r="r" b="b"/>
                <a:pathLst>
                  <a:path w="4007" h="2264" extrusionOk="0">
                    <a:moveTo>
                      <a:pt x="2369" y="1"/>
                    </a:moveTo>
                    <a:cubicBezTo>
                      <a:pt x="2196" y="1"/>
                      <a:pt x="2016" y="15"/>
                      <a:pt x="1832" y="45"/>
                    </a:cubicBezTo>
                    <a:cubicBezTo>
                      <a:pt x="773" y="188"/>
                      <a:pt x="0" y="817"/>
                      <a:pt x="115" y="1447"/>
                    </a:cubicBezTo>
                    <a:cubicBezTo>
                      <a:pt x="185" y="1943"/>
                      <a:pt x="842" y="2264"/>
                      <a:pt x="1648" y="2264"/>
                    </a:cubicBezTo>
                    <a:cubicBezTo>
                      <a:pt x="1819" y="2264"/>
                      <a:pt x="1996" y="2250"/>
                      <a:pt x="2175" y="2220"/>
                    </a:cubicBezTo>
                    <a:cubicBezTo>
                      <a:pt x="3234" y="2077"/>
                      <a:pt x="4007" y="1447"/>
                      <a:pt x="3892" y="817"/>
                    </a:cubicBezTo>
                    <a:cubicBezTo>
                      <a:pt x="3821" y="321"/>
                      <a:pt x="3185" y="1"/>
                      <a:pt x="2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p:nvPr/>
            </p:nvSpPr>
            <p:spPr>
              <a:xfrm>
                <a:off x="7569948" y="1150380"/>
                <a:ext cx="66129" cy="84735"/>
              </a:xfrm>
              <a:custGeom>
                <a:avLst/>
                <a:gdLst/>
                <a:ahLst/>
                <a:cxnLst/>
                <a:rect l="l" t="t" r="r" b="b"/>
                <a:pathLst>
                  <a:path w="917" h="1175" extrusionOk="0">
                    <a:moveTo>
                      <a:pt x="172" y="1"/>
                    </a:moveTo>
                    <a:lnTo>
                      <a:pt x="0" y="1060"/>
                    </a:lnTo>
                    <a:lnTo>
                      <a:pt x="773" y="1174"/>
                    </a:lnTo>
                    <a:lnTo>
                      <a:pt x="916" y="115"/>
                    </a:lnTo>
                    <a:lnTo>
                      <a:pt x="1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7"/>
              <p:cNvSpPr/>
              <p:nvPr/>
            </p:nvSpPr>
            <p:spPr>
              <a:xfrm>
                <a:off x="7417211" y="1115044"/>
                <a:ext cx="163124" cy="134278"/>
              </a:xfrm>
              <a:custGeom>
                <a:avLst/>
                <a:gdLst/>
                <a:ahLst/>
                <a:cxnLst/>
                <a:rect l="l" t="t" r="r" b="b"/>
                <a:pathLst>
                  <a:path w="2262" h="1862" extrusionOk="0">
                    <a:moveTo>
                      <a:pt x="1541" y="0"/>
                    </a:moveTo>
                    <a:cubicBezTo>
                      <a:pt x="1514" y="0"/>
                      <a:pt x="1487" y="1"/>
                      <a:pt x="1460" y="4"/>
                    </a:cubicBezTo>
                    <a:cubicBezTo>
                      <a:pt x="1203" y="33"/>
                      <a:pt x="229" y="176"/>
                      <a:pt x="29" y="634"/>
                    </a:cubicBezTo>
                    <a:cubicBezTo>
                      <a:pt x="1" y="662"/>
                      <a:pt x="1" y="662"/>
                      <a:pt x="1" y="691"/>
                    </a:cubicBezTo>
                    <a:cubicBezTo>
                      <a:pt x="1" y="720"/>
                      <a:pt x="1" y="748"/>
                      <a:pt x="1" y="777"/>
                    </a:cubicBezTo>
                    <a:cubicBezTo>
                      <a:pt x="58" y="1292"/>
                      <a:pt x="945" y="1693"/>
                      <a:pt x="1203" y="1807"/>
                    </a:cubicBezTo>
                    <a:cubicBezTo>
                      <a:pt x="1291" y="1843"/>
                      <a:pt x="1380" y="1862"/>
                      <a:pt x="1470" y="1862"/>
                    </a:cubicBezTo>
                    <a:cubicBezTo>
                      <a:pt x="1671" y="1862"/>
                      <a:pt x="1881" y="1767"/>
                      <a:pt x="2118" y="1550"/>
                    </a:cubicBezTo>
                    <a:lnTo>
                      <a:pt x="2176" y="1235"/>
                    </a:lnTo>
                    <a:lnTo>
                      <a:pt x="2233" y="806"/>
                    </a:lnTo>
                    <a:lnTo>
                      <a:pt x="2261" y="491"/>
                    </a:lnTo>
                    <a:cubicBezTo>
                      <a:pt x="2028" y="128"/>
                      <a:pt x="1795"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7"/>
              <p:cNvSpPr/>
              <p:nvPr/>
            </p:nvSpPr>
            <p:spPr>
              <a:xfrm>
                <a:off x="7276876" y="1061535"/>
                <a:ext cx="286946" cy="164206"/>
              </a:xfrm>
              <a:custGeom>
                <a:avLst/>
                <a:gdLst/>
                <a:ahLst/>
                <a:cxnLst/>
                <a:rect l="l" t="t" r="r" b="b"/>
                <a:pathLst>
                  <a:path w="3979" h="2277" extrusionOk="0">
                    <a:moveTo>
                      <a:pt x="1707" y="0"/>
                    </a:moveTo>
                    <a:cubicBezTo>
                      <a:pt x="861" y="0"/>
                      <a:pt x="160" y="347"/>
                      <a:pt x="86" y="861"/>
                    </a:cubicBezTo>
                    <a:cubicBezTo>
                      <a:pt x="0" y="1462"/>
                      <a:pt x="773" y="2091"/>
                      <a:pt x="1832" y="2234"/>
                    </a:cubicBezTo>
                    <a:cubicBezTo>
                      <a:pt x="2007" y="2263"/>
                      <a:pt x="2178" y="2276"/>
                      <a:pt x="2342" y="2276"/>
                    </a:cubicBezTo>
                    <a:cubicBezTo>
                      <a:pt x="3171" y="2276"/>
                      <a:pt x="3821" y="1930"/>
                      <a:pt x="3893" y="1404"/>
                    </a:cubicBezTo>
                    <a:cubicBezTo>
                      <a:pt x="3978" y="803"/>
                      <a:pt x="3206" y="202"/>
                      <a:pt x="2147" y="31"/>
                    </a:cubicBezTo>
                    <a:cubicBezTo>
                      <a:pt x="1998" y="10"/>
                      <a:pt x="1850" y="0"/>
                      <a:pt x="17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7"/>
              <p:cNvSpPr/>
              <p:nvPr/>
            </p:nvSpPr>
            <p:spPr>
              <a:xfrm>
                <a:off x="4913765" y="1955394"/>
                <a:ext cx="217066" cy="179638"/>
              </a:xfrm>
              <a:custGeom>
                <a:avLst/>
                <a:gdLst/>
                <a:ahLst/>
                <a:cxnLst/>
                <a:rect l="l" t="t" r="r" b="b"/>
                <a:pathLst>
                  <a:path w="3010" h="2491" extrusionOk="0">
                    <a:moveTo>
                      <a:pt x="1603" y="0"/>
                    </a:moveTo>
                    <a:cubicBezTo>
                      <a:pt x="1517" y="0"/>
                      <a:pt x="1431" y="9"/>
                      <a:pt x="1346" y="28"/>
                    </a:cubicBezTo>
                    <a:cubicBezTo>
                      <a:pt x="258" y="285"/>
                      <a:pt x="0" y="1688"/>
                      <a:pt x="945" y="2289"/>
                    </a:cubicBezTo>
                    <a:cubicBezTo>
                      <a:pt x="1164" y="2428"/>
                      <a:pt x="1396" y="2491"/>
                      <a:pt x="1619" y="2491"/>
                    </a:cubicBezTo>
                    <a:cubicBezTo>
                      <a:pt x="2358" y="2491"/>
                      <a:pt x="3010" y="1807"/>
                      <a:pt x="2834" y="972"/>
                    </a:cubicBezTo>
                    <a:cubicBezTo>
                      <a:pt x="2709" y="400"/>
                      <a:pt x="2173" y="0"/>
                      <a:pt x="1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37"/>
            <p:cNvGrpSpPr/>
            <p:nvPr/>
          </p:nvGrpSpPr>
          <p:grpSpPr>
            <a:xfrm>
              <a:off x="7414457" y="2192098"/>
              <a:ext cx="849904" cy="2412145"/>
              <a:chOff x="6603185" y="2152793"/>
              <a:chExt cx="887165" cy="2517897"/>
            </a:xfrm>
          </p:grpSpPr>
          <p:sp>
            <p:nvSpPr>
              <p:cNvPr id="527" name="Google Shape;527;p37"/>
              <p:cNvSpPr/>
              <p:nvPr/>
            </p:nvSpPr>
            <p:spPr>
              <a:xfrm>
                <a:off x="6672660" y="2152793"/>
                <a:ext cx="522077" cy="436681"/>
              </a:xfrm>
              <a:custGeom>
                <a:avLst/>
                <a:gdLst/>
                <a:ahLst/>
                <a:cxnLst/>
                <a:rect l="l" t="t" r="r" b="b"/>
                <a:pathLst>
                  <a:path w="4952" h="4142" extrusionOk="0">
                    <a:moveTo>
                      <a:pt x="2541" y="1"/>
                    </a:moveTo>
                    <a:cubicBezTo>
                      <a:pt x="1450" y="1"/>
                      <a:pt x="1002" y="821"/>
                      <a:pt x="1002" y="821"/>
                    </a:cubicBezTo>
                    <a:cubicBezTo>
                      <a:pt x="1002" y="821"/>
                      <a:pt x="0" y="907"/>
                      <a:pt x="258" y="2424"/>
                    </a:cubicBezTo>
                    <a:cubicBezTo>
                      <a:pt x="315" y="2767"/>
                      <a:pt x="344" y="3054"/>
                      <a:pt x="372" y="3311"/>
                    </a:cubicBezTo>
                    <a:cubicBezTo>
                      <a:pt x="773" y="3683"/>
                      <a:pt x="1288" y="3912"/>
                      <a:pt x="1832" y="3969"/>
                    </a:cubicBezTo>
                    <a:cubicBezTo>
                      <a:pt x="2004" y="3998"/>
                      <a:pt x="2147" y="4055"/>
                      <a:pt x="2261" y="4141"/>
                    </a:cubicBezTo>
                    <a:lnTo>
                      <a:pt x="2862" y="3998"/>
                    </a:lnTo>
                    <a:cubicBezTo>
                      <a:pt x="3234" y="3941"/>
                      <a:pt x="3606" y="3798"/>
                      <a:pt x="3921" y="3626"/>
                    </a:cubicBezTo>
                    <a:cubicBezTo>
                      <a:pt x="3978" y="3426"/>
                      <a:pt x="4951" y="707"/>
                      <a:pt x="3434" y="163"/>
                    </a:cubicBezTo>
                    <a:cubicBezTo>
                      <a:pt x="3098" y="47"/>
                      <a:pt x="2801" y="1"/>
                      <a:pt x="2541"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082976" y="2619515"/>
                <a:ext cx="168368" cy="242694"/>
              </a:xfrm>
              <a:custGeom>
                <a:avLst/>
                <a:gdLst/>
                <a:ahLst/>
                <a:cxnLst/>
                <a:rect l="l" t="t" r="r" b="b"/>
                <a:pathLst>
                  <a:path w="1597" h="2302" extrusionOk="0">
                    <a:moveTo>
                      <a:pt x="0" y="0"/>
                    </a:moveTo>
                    <a:cubicBezTo>
                      <a:pt x="0" y="0"/>
                      <a:pt x="172" y="1460"/>
                      <a:pt x="258" y="1689"/>
                    </a:cubicBezTo>
                    <a:cubicBezTo>
                      <a:pt x="344" y="1946"/>
                      <a:pt x="630" y="1946"/>
                      <a:pt x="659" y="2004"/>
                    </a:cubicBezTo>
                    <a:cubicBezTo>
                      <a:pt x="690" y="2020"/>
                      <a:pt x="1042" y="2302"/>
                      <a:pt x="1283" y="2302"/>
                    </a:cubicBezTo>
                    <a:cubicBezTo>
                      <a:pt x="1474" y="2302"/>
                      <a:pt x="1596" y="2123"/>
                      <a:pt x="1431" y="1489"/>
                    </a:cubicBezTo>
                    <a:cubicBezTo>
                      <a:pt x="1031" y="29"/>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7"/>
              <p:cNvSpPr/>
              <p:nvPr/>
            </p:nvSpPr>
            <p:spPr>
              <a:xfrm>
                <a:off x="6932112" y="3446268"/>
                <a:ext cx="262620" cy="1155696"/>
              </a:xfrm>
              <a:custGeom>
                <a:avLst/>
                <a:gdLst/>
                <a:ahLst/>
                <a:cxnLst/>
                <a:rect l="l" t="t" r="r" b="b"/>
                <a:pathLst>
                  <a:path w="2491" h="10962" extrusionOk="0">
                    <a:moveTo>
                      <a:pt x="0" y="0"/>
                    </a:moveTo>
                    <a:lnTo>
                      <a:pt x="430" y="10961"/>
                    </a:lnTo>
                    <a:lnTo>
                      <a:pt x="1374" y="10961"/>
                    </a:lnTo>
                    <a:lnTo>
                      <a:pt x="2490" y="2347"/>
                    </a:lnTo>
                    <a:lnTo>
                      <a:pt x="24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7"/>
              <p:cNvSpPr/>
              <p:nvPr/>
            </p:nvSpPr>
            <p:spPr>
              <a:xfrm>
                <a:off x="6684678" y="3446268"/>
                <a:ext cx="262620" cy="1155696"/>
              </a:xfrm>
              <a:custGeom>
                <a:avLst/>
                <a:gdLst/>
                <a:ahLst/>
                <a:cxnLst/>
                <a:rect l="l" t="t" r="r" b="b"/>
                <a:pathLst>
                  <a:path w="2491" h="10962" extrusionOk="0">
                    <a:moveTo>
                      <a:pt x="1" y="0"/>
                    </a:moveTo>
                    <a:lnTo>
                      <a:pt x="430" y="10961"/>
                    </a:lnTo>
                    <a:lnTo>
                      <a:pt x="1346" y="10961"/>
                    </a:lnTo>
                    <a:lnTo>
                      <a:pt x="2491" y="2347"/>
                    </a:lnTo>
                    <a:lnTo>
                      <a:pt x="24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7"/>
              <p:cNvSpPr/>
              <p:nvPr/>
            </p:nvSpPr>
            <p:spPr>
              <a:xfrm>
                <a:off x="6687736" y="3563924"/>
                <a:ext cx="256505" cy="166048"/>
              </a:xfrm>
              <a:custGeom>
                <a:avLst/>
                <a:gdLst/>
                <a:ahLst/>
                <a:cxnLst/>
                <a:rect l="l" t="t" r="r" b="b"/>
                <a:pathLst>
                  <a:path w="2433" h="1575" extrusionOk="0">
                    <a:moveTo>
                      <a:pt x="1345" y="0"/>
                    </a:moveTo>
                    <a:cubicBezTo>
                      <a:pt x="887" y="29"/>
                      <a:pt x="458" y="115"/>
                      <a:pt x="0" y="258"/>
                    </a:cubicBezTo>
                    <a:lnTo>
                      <a:pt x="57" y="1574"/>
                    </a:lnTo>
                    <a:cubicBezTo>
                      <a:pt x="1031" y="1574"/>
                      <a:pt x="2433" y="1403"/>
                      <a:pt x="2433" y="1403"/>
                    </a:cubicBezTo>
                    <a:lnTo>
                      <a:pt x="2347" y="286"/>
                    </a:lnTo>
                    <a:cubicBezTo>
                      <a:pt x="2032" y="172"/>
                      <a:pt x="1689" y="57"/>
                      <a:pt x="1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7"/>
              <p:cNvSpPr/>
              <p:nvPr/>
            </p:nvSpPr>
            <p:spPr>
              <a:xfrm>
                <a:off x="6726954" y="4601846"/>
                <a:ext cx="227407" cy="68844"/>
              </a:xfrm>
              <a:custGeom>
                <a:avLst/>
                <a:gdLst/>
                <a:ahLst/>
                <a:cxnLst/>
                <a:rect l="l" t="t" r="r" b="b"/>
                <a:pathLst>
                  <a:path w="2157" h="653" extrusionOk="0">
                    <a:moveTo>
                      <a:pt x="0" y="0"/>
                    </a:moveTo>
                    <a:lnTo>
                      <a:pt x="0" y="601"/>
                    </a:lnTo>
                    <a:cubicBezTo>
                      <a:pt x="0" y="601"/>
                      <a:pt x="967" y="652"/>
                      <a:pt x="1603" y="652"/>
                    </a:cubicBezTo>
                    <a:cubicBezTo>
                      <a:pt x="1921" y="652"/>
                      <a:pt x="2156" y="639"/>
                      <a:pt x="2147" y="601"/>
                    </a:cubicBezTo>
                    <a:cubicBezTo>
                      <a:pt x="2147" y="487"/>
                      <a:pt x="945" y="0"/>
                      <a:pt x="9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7"/>
              <p:cNvSpPr/>
              <p:nvPr/>
            </p:nvSpPr>
            <p:spPr>
              <a:xfrm>
                <a:off x="6932112" y="3446268"/>
                <a:ext cx="262620" cy="331991"/>
              </a:xfrm>
              <a:custGeom>
                <a:avLst/>
                <a:gdLst/>
                <a:ahLst/>
                <a:cxnLst/>
                <a:rect l="l" t="t" r="r" b="b"/>
                <a:pathLst>
                  <a:path w="2491" h="3149" extrusionOk="0">
                    <a:moveTo>
                      <a:pt x="1231" y="0"/>
                    </a:moveTo>
                    <a:lnTo>
                      <a:pt x="258" y="29"/>
                    </a:lnTo>
                    <a:lnTo>
                      <a:pt x="0" y="687"/>
                    </a:lnTo>
                    <a:lnTo>
                      <a:pt x="115" y="3148"/>
                    </a:lnTo>
                    <a:lnTo>
                      <a:pt x="2490" y="2261"/>
                    </a:lnTo>
                    <a:lnTo>
                      <a:pt x="2490" y="630"/>
                    </a:lnTo>
                    <a:cubicBezTo>
                      <a:pt x="2090" y="401"/>
                      <a:pt x="1660" y="200"/>
                      <a:pt x="1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7"/>
              <p:cNvSpPr/>
              <p:nvPr/>
            </p:nvSpPr>
            <p:spPr>
              <a:xfrm>
                <a:off x="6639451" y="2619515"/>
                <a:ext cx="606524" cy="1092334"/>
              </a:xfrm>
              <a:custGeom>
                <a:avLst/>
                <a:gdLst/>
                <a:ahLst/>
                <a:cxnLst/>
                <a:rect l="l" t="t" r="r" b="b"/>
                <a:pathLst>
                  <a:path w="5753" h="10361" extrusionOk="0">
                    <a:moveTo>
                      <a:pt x="2118" y="0"/>
                    </a:moveTo>
                    <a:cubicBezTo>
                      <a:pt x="2118" y="0"/>
                      <a:pt x="1231" y="58"/>
                      <a:pt x="659" y="172"/>
                    </a:cubicBezTo>
                    <a:lnTo>
                      <a:pt x="802" y="5180"/>
                    </a:lnTo>
                    <a:lnTo>
                      <a:pt x="0" y="9731"/>
                    </a:lnTo>
                    <a:cubicBezTo>
                      <a:pt x="0" y="9731"/>
                      <a:pt x="1497" y="10344"/>
                      <a:pt x="2787" y="10344"/>
                    </a:cubicBezTo>
                    <a:cubicBezTo>
                      <a:pt x="2890" y="10344"/>
                      <a:pt x="2992" y="10340"/>
                      <a:pt x="3091" y="10332"/>
                    </a:cubicBezTo>
                    <a:lnTo>
                      <a:pt x="3435" y="8014"/>
                    </a:lnTo>
                    <a:lnTo>
                      <a:pt x="3606" y="10361"/>
                    </a:lnTo>
                    <a:cubicBezTo>
                      <a:pt x="4350" y="10332"/>
                      <a:pt x="5066" y="10189"/>
                      <a:pt x="5753" y="9931"/>
                    </a:cubicBezTo>
                    <a:lnTo>
                      <a:pt x="5037" y="5180"/>
                    </a:lnTo>
                    <a:cubicBezTo>
                      <a:pt x="4923" y="4408"/>
                      <a:pt x="4894" y="3606"/>
                      <a:pt x="5009" y="2834"/>
                    </a:cubicBezTo>
                    <a:cubicBezTo>
                      <a:pt x="5095" y="2376"/>
                      <a:pt x="5066" y="1918"/>
                      <a:pt x="4866" y="1517"/>
                    </a:cubicBezTo>
                    <a:cubicBezTo>
                      <a:pt x="4780" y="1345"/>
                      <a:pt x="4694" y="1174"/>
                      <a:pt x="4608" y="1031"/>
                    </a:cubicBezTo>
                    <a:lnTo>
                      <a:pt x="42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7"/>
              <p:cNvSpPr/>
              <p:nvPr/>
            </p:nvSpPr>
            <p:spPr>
              <a:xfrm>
                <a:off x="6751097" y="2701010"/>
                <a:ext cx="96677" cy="281386"/>
              </a:xfrm>
              <a:custGeom>
                <a:avLst/>
                <a:gdLst/>
                <a:ahLst/>
                <a:cxnLst/>
                <a:rect l="l" t="t" r="r" b="b"/>
                <a:pathLst>
                  <a:path w="917" h="2669" extrusionOk="0">
                    <a:moveTo>
                      <a:pt x="286" y="0"/>
                    </a:moveTo>
                    <a:cubicBezTo>
                      <a:pt x="143" y="744"/>
                      <a:pt x="58" y="1517"/>
                      <a:pt x="0" y="2290"/>
                    </a:cubicBezTo>
                    <a:cubicBezTo>
                      <a:pt x="18" y="2571"/>
                      <a:pt x="25" y="2626"/>
                      <a:pt x="27" y="2626"/>
                    </a:cubicBezTo>
                    <a:cubicBezTo>
                      <a:pt x="29" y="2626"/>
                      <a:pt x="29" y="2604"/>
                      <a:pt x="29" y="2604"/>
                    </a:cubicBezTo>
                    <a:cubicBezTo>
                      <a:pt x="29" y="2604"/>
                      <a:pt x="251" y="2669"/>
                      <a:pt x="472" y="2669"/>
                    </a:cubicBezTo>
                    <a:cubicBezTo>
                      <a:pt x="694" y="2669"/>
                      <a:pt x="916" y="2604"/>
                      <a:pt x="916" y="2347"/>
                    </a:cubicBezTo>
                    <a:cubicBezTo>
                      <a:pt x="887" y="1832"/>
                      <a:pt x="286"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7"/>
              <p:cNvSpPr/>
              <p:nvPr/>
            </p:nvSpPr>
            <p:spPr>
              <a:xfrm>
                <a:off x="6868751" y="2483726"/>
                <a:ext cx="105744" cy="135896"/>
              </a:xfrm>
              <a:custGeom>
                <a:avLst/>
                <a:gdLst/>
                <a:ahLst/>
                <a:cxnLst/>
                <a:rect l="l" t="t" r="r" b="b"/>
                <a:pathLst>
                  <a:path w="1003" h="1289" extrusionOk="0">
                    <a:moveTo>
                      <a:pt x="0" y="1"/>
                    </a:moveTo>
                    <a:lnTo>
                      <a:pt x="0" y="1288"/>
                    </a:lnTo>
                    <a:lnTo>
                      <a:pt x="1002" y="1288"/>
                    </a:lnTo>
                    <a:lnTo>
                      <a:pt x="1002" y="602"/>
                    </a:lnTo>
                    <a:lnTo>
                      <a:pt x="1002" y="1"/>
                    </a:ln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7"/>
              <p:cNvSpPr/>
              <p:nvPr/>
            </p:nvSpPr>
            <p:spPr>
              <a:xfrm>
                <a:off x="6868751" y="2483726"/>
                <a:ext cx="105744" cy="108696"/>
              </a:xfrm>
              <a:custGeom>
                <a:avLst/>
                <a:gdLst/>
                <a:ahLst/>
                <a:cxnLst/>
                <a:rect l="l" t="t" r="r" b="b"/>
                <a:pathLst>
                  <a:path w="1003" h="1031" extrusionOk="0">
                    <a:moveTo>
                      <a:pt x="229" y="1"/>
                    </a:moveTo>
                    <a:lnTo>
                      <a:pt x="0" y="401"/>
                    </a:lnTo>
                    <a:cubicBezTo>
                      <a:pt x="0" y="401"/>
                      <a:pt x="115" y="888"/>
                      <a:pt x="1002" y="1031"/>
                    </a:cubicBezTo>
                    <a:lnTo>
                      <a:pt x="1002" y="86"/>
                    </a:lnTo>
                    <a:lnTo>
                      <a:pt x="945" y="58"/>
                    </a:lnTo>
                    <a:lnTo>
                      <a:pt x="344" y="1"/>
                    </a:lnTo>
                    <a:close/>
                  </a:path>
                </a:pathLst>
              </a:custGeom>
              <a:solidFill>
                <a:srgbClr val="EB9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7"/>
              <p:cNvSpPr/>
              <p:nvPr/>
            </p:nvSpPr>
            <p:spPr>
              <a:xfrm>
                <a:off x="6721050" y="2267181"/>
                <a:ext cx="346962" cy="286025"/>
              </a:xfrm>
              <a:custGeom>
                <a:avLst/>
                <a:gdLst/>
                <a:ahLst/>
                <a:cxnLst/>
                <a:rect l="l" t="t" r="r" b="b"/>
                <a:pathLst>
                  <a:path w="3291" h="2713" extrusionOk="0">
                    <a:moveTo>
                      <a:pt x="2307" y="0"/>
                    </a:moveTo>
                    <a:cubicBezTo>
                      <a:pt x="2244" y="0"/>
                      <a:pt x="2180" y="8"/>
                      <a:pt x="2117" y="23"/>
                    </a:cubicBezTo>
                    <a:cubicBezTo>
                      <a:pt x="1716" y="51"/>
                      <a:pt x="1344" y="194"/>
                      <a:pt x="1029" y="423"/>
                    </a:cubicBezTo>
                    <a:cubicBezTo>
                      <a:pt x="1058" y="738"/>
                      <a:pt x="972" y="1053"/>
                      <a:pt x="743" y="1282"/>
                    </a:cubicBezTo>
                    <a:cubicBezTo>
                      <a:pt x="743" y="1282"/>
                      <a:pt x="620" y="993"/>
                      <a:pt x="390" y="993"/>
                    </a:cubicBezTo>
                    <a:cubicBezTo>
                      <a:pt x="349" y="993"/>
                      <a:pt x="304" y="1003"/>
                      <a:pt x="257" y="1024"/>
                    </a:cubicBezTo>
                    <a:cubicBezTo>
                      <a:pt x="1" y="1152"/>
                      <a:pt x="156" y="1828"/>
                      <a:pt x="641" y="1828"/>
                    </a:cubicBezTo>
                    <a:cubicBezTo>
                      <a:pt x="699" y="1828"/>
                      <a:pt x="762" y="1818"/>
                      <a:pt x="829" y="1797"/>
                    </a:cubicBezTo>
                    <a:cubicBezTo>
                      <a:pt x="1287" y="2598"/>
                      <a:pt x="1917" y="2713"/>
                      <a:pt x="2088" y="2713"/>
                    </a:cubicBezTo>
                    <a:cubicBezTo>
                      <a:pt x="2918" y="2684"/>
                      <a:pt x="3290" y="1597"/>
                      <a:pt x="3176" y="767"/>
                    </a:cubicBezTo>
                    <a:cubicBezTo>
                      <a:pt x="3126" y="319"/>
                      <a:pt x="2730" y="0"/>
                      <a:pt x="2307" y="0"/>
                    </a:cubicBez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7"/>
              <p:cNvSpPr/>
              <p:nvPr/>
            </p:nvSpPr>
            <p:spPr>
              <a:xfrm>
                <a:off x="6748039" y="2394747"/>
                <a:ext cx="39324" cy="46810"/>
              </a:xfrm>
              <a:custGeom>
                <a:avLst/>
                <a:gdLst/>
                <a:ahLst/>
                <a:cxnLst/>
                <a:rect l="l" t="t" r="r" b="b"/>
                <a:pathLst>
                  <a:path w="373" h="444" extrusionOk="0">
                    <a:moveTo>
                      <a:pt x="187" y="0"/>
                    </a:moveTo>
                    <a:cubicBezTo>
                      <a:pt x="151" y="0"/>
                      <a:pt x="115" y="15"/>
                      <a:pt x="87" y="43"/>
                    </a:cubicBezTo>
                    <a:cubicBezTo>
                      <a:pt x="1" y="100"/>
                      <a:pt x="87" y="444"/>
                      <a:pt x="373" y="444"/>
                    </a:cubicBezTo>
                    <a:cubicBezTo>
                      <a:pt x="287" y="387"/>
                      <a:pt x="201" y="329"/>
                      <a:pt x="172" y="215"/>
                    </a:cubicBezTo>
                    <a:cubicBezTo>
                      <a:pt x="125" y="96"/>
                      <a:pt x="196" y="36"/>
                      <a:pt x="255" y="36"/>
                    </a:cubicBezTo>
                    <a:cubicBezTo>
                      <a:pt x="266" y="36"/>
                      <a:pt x="277" y="38"/>
                      <a:pt x="287" y="43"/>
                    </a:cubicBezTo>
                    <a:cubicBezTo>
                      <a:pt x="258" y="15"/>
                      <a:pt x="222" y="0"/>
                      <a:pt x="187" y="0"/>
                    </a:cubicBezTo>
                    <a:close/>
                  </a:path>
                </a:pathLst>
              </a:custGeom>
              <a:solidFill>
                <a:srgbClr val="EB9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7"/>
              <p:cNvSpPr/>
              <p:nvPr/>
            </p:nvSpPr>
            <p:spPr>
              <a:xfrm>
                <a:off x="6820467" y="2619515"/>
                <a:ext cx="193249" cy="256611"/>
              </a:xfrm>
              <a:custGeom>
                <a:avLst/>
                <a:gdLst/>
                <a:ahLst/>
                <a:cxnLst/>
                <a:rect l="l" t="t" r="r" b="b"/>
                <a:pathLst>
                  <a:path w="1833" h="2434" extrusionOk="0">
                    <a:moveTo>
                      <a:pt x="401" y="0"/>
                    </a:moveTo>
                    <a:lnTo>
                      <a:pt x="1" y="29"/>
                    </a:lnTo>
                    <a:lnTo>
                      <a:pt x="1718" y="2433"/>
                    </a:lnTo>
                    <a:lnTo>
                      <a:pt x="1832" y="0"/>
                    </a:ln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7"/>
              <p:cNvSpPr/>
              <p:nvPr/>
            </p:nvSpPr>
            <p:spPr>
              <a:xfrm>
                <a:off x="6868751" y="2688886"/>
                <a:ext cx="141905" cy="187239"/>
              </a:xfrm>
              <a:custGeom>
                <a:avLst/>
                <a:gdLst/>
                <a:ahLst/>
                <a:cxnLst/>
                <a:rect l="l" t="t" r="r" b="b"/>
                <a:pathLst>
                  <a:path w="1346" h="1776" extrusionOk="0">
                    <a:moveTo>
                      <a:pt x="0" y="1"/>
                    </a:moveTo>
                    <a:lnTo>
                      <a:pt x="1260" y="1775"/>
                    </a:lnTo>
                    <a:lnTo>
                      <a:pt x="13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7"/>
              <p:cNvSpPr/>
              <p:nvPr/>
            </p:nvSpPr>
            <p:spPr>
              <a:xfrm>
                <a:off x="7001482" y="2619515"/>
                <a:ext cx="78543" cy="256611"/>
              </a:xfrm>
              <a:custGeom>
                <a:avLst/>
                <a:gdLst/>
                <a:ahLst/>
                <a:cxnLst/>
                <a:rect l="l" t="t" r="r" b="b"/>
                <a:pathLst>
                  <a:path w="745" h="2434" extrusionOk="0">
                    <a:moveTo>
                      <a:pt x="115" y="0"/>
                    </a:moveTo>
                    <a:lnTo>
                      <a:pt x="1" y="2433"/>
                    </a:lnTo>
                    <a:lnTo>
                      <a:pt x="659" y="1603"/>
                    </a:lnTo>
                    <a:lnTo>
                      <a:pt x="344" y="1174"/>
                    </a:lnTo>
                    <a:lnTo>
                      <a:pt x="745" y="1088"/>
                    </a:lnTo>
                    <a:lnTo>
                      <a:pt x="1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7"/>
              <p:cNvSpPr/>
              <p:nvPr/>
            </p:nvSpPr>
            <p:spPr>
              <a:xfrm>
                <a:off x="6820467" y="2622573"/>
                <a:ext cx="181124" cy="253553"/>
              </a:xfrm>
              <a:custGeom>
                <a:avLst/>
                <a:gdLst/>
                <a:ahLst/>
                <a:cxnLst/>
                <a:rect l="l" t="t" r="r" b="b"/>
                <a:pathLst>
                  <a:path w="1718" h="2405" extrusionOk="0">
                    <a:moveTo>
                      <a:pt x="1" y="0"/>
                    </a:moveTo>
                    <a:lnTo>
                      <a:pt x="1" y="1145"/>
                    </a:lnTo>
                    <a:lnTo>
                      <a:pt x="602" y="1345"/>
                    </a:lnTo>
                    <a:lnTo>
                      <a:pt x="401" y="1717"/>
                    </a:lnTo>
                    <a:lnTo>
                      <a:pt x="1718" y="240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7"/>
              <p:cNvSpPr/>
              <p:nvPr/>
            </p:nvSpPr>
            <p:spPr>
              <a:xfrm>
                <a:off x="6977340" y="4601846"/>
                <a:ext cx="226458" cy="68844"/>
              </a:xfrm>
              <a:custGeom>
                <a:avLst/>
                <a:gdLst/>
                <a:ahLst/>
                <a:cxnLst/>
                <a:rect l="l" t="t" r="r" b="b"/>
                <a:pathLst>
                  <a:path w="2148" h="653" extrusionOk="0">
                    <a:moveTo>
                      <a:pt x="1" y="0"/>
                    </a:moveTo>
                    <a:lnTo>
                      <a:pt x="1" y="601"/>
                    </a:lnTo>
                    <a:cubicBezTo>
                      <a:pt x="1" y="601"/>
                      <a:pt x="955" y="652"/>
                      <a:pt x="1591" y="652"/>
                    </a:cubicBezTo>
                    <a:cubicBezTo>
                      <a:pt x="1909" y="652"/>
                      <a:pt x="2147" y="639"/>
                      <a:pt x="2147" y="601"/>
                    </a:cubicBezTo>
                    <a:cubicBezTo>
                      <a:pt x="2119" y="487"/>
                      <a:pt x="945" y="0"/>
                      <a:pt x="9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7"/>
              <p:cNvSpPr/>
              <p:nvPr/>
            </p:nvSpPr>
            <p:spPr>
              <a:xfrm>
                <a:off x="7007491" y="2384204"/>
                <a:ext cx="24248" cy="30258"/>
              </a:xfrm>
              <a:custGeom>
                <a:avLst/>
                <a:gdLst/>
                <a:ahLst/>
                <a:cxnLst/>
                <a:rect l="l" t="t" r="r" b="b"/>
                <a:pathLst>
                  <a:path w="230" h="287" extrusionOk="0">
                    <a:moveTo>
                      <a:pt x="115" y="0"/>
                    </a:moveTo>
                    <a:cubicBezTo>
                      <a:pt x="58" y="0"/>
                      <a:pt x="1" y="57"/>
                      <a:pt x="1" y="143"/>
                    </a:cubicBezTo>
                    <a:cubicBezTo>
                      <a:pt x="1" y="229"/>
                      <a:pt x="58" y="286"/>
                      <a:pt x="115" y="286"/>
                    </a:cubicBezTo>
                    <a:cubicBezTo>
                      <a:pt x="173" y="286"/>
                      <a:pt x="230" y="229"/>
                      <a:pt x="230" y="143"/>
                    </a:cubicBezTo>
                    <a:cubicBezTo>
                      <a:pt x="230" y="57"/>
                      <a:pt x="173" y="0"/>
                      <a:pt x="115"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7"/>
              <p:cNvSpPr/>
              <p:nvPr/>
            </p:nvSpPr>
            <p:spPr>
              <a:xfrm>
                <a:off x="6944131" y="2399280"/>
                <a:ext cx="42382" cy="63467"/>
              </a:xfrm>
              <a:custGeom>
                <a:avLst/>
                <a:gdLst/>
                <a:ahLst/>
                <a:cxnLst/>
                <a:rect l="l" t="t" r="r" b="b"/>
                <a:pathLst>
                  <a:path w="402" h="602" extrusionOk="0">
                    <a:moveTo>
                      <a:pt x="201" y="0"/>
                    </a:moveTo>
                    <a:cubicBezTo>
                      <a:pt x="144" y="201"/>
                      <a:pt x="230" y="372"/>
                      <a:pt x="230" y="458"/>
                    </a:cubicBezTo>
                    <a:cubicBezTo>
                      <a:pt x="230" y="544"/>
                      <a:pt x="1" y="601"/>
                      <a:pt x="173" y="601"/>
                    </a:cubicBezTo>
                    <a:cubicBezTo>
                      <a:pt x="344" y="601"/>
                      <a:pt x="402" y="515"/>
                      <a:pt x="344" y="429"/>
                    </a:cubicBezTo>
                    <a:cubicBezTo>
                      <a:pt x="258" y="286"/>
                      <a:pt x="230" y="143"/>
                      <a:pt x="201" y="0"/>
                    </a:cubicBezTo>
                    <a:close/>
                  </a:path>
                </a:pathLst>
              </a:custGeom>
              <a:solidFill>
                <a:srgbClr val="E3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7"/>
              <p:cNvSpPr/>
              <p:nvPr/>
            </p:nvSpPr>
            <p:spPr>
              <a:xfrm>
                <a:off x="6998530" y="2361116"/>
                <a:ext cx="51343" cy="17079"/>
              </a:xfrm>
              <a:custGeom>
                <a:avLst/>
                <a:gdLst/>
                <a:ahLst/>
                <a:cxnLst/>
                <a:rect l="l" t="t" r="r" b="b"/>
                <a:pathLst>
                  <a:path w="487" h="162" extrusionOk="0">
                    <a:moveTo>
                      <a:pt x="238" y="0"/>
                    </a:moveTo>
                    <a:cubicBezTo>
                      <a:pt x="168" y="0"/>
                      <a:pt x="95" y="23"/>
                      <a:pt x="29" y="76"/>
                    </a:cubicBezTo>
                    <a:cubicBezTo>
                      <a:pt x="0" y="76"/>
                      <a:pt x="0" y="105"/>
                      <a:pt x="29" y="133"/>
                    </a:cubicBezTo>
                    <a:lnTo>
                      <a:pt x="86" y="133"/>
                    </a:lnTo>
                    <a:cubicBezTo>
                      <a:pt x="129" y="90"/>
                      <a:pt x="186" y="69"/>
                      <a:pt x="247" y="69"/>
                    </a:cubicBezTo>
                    <a:cubicBezTo>
                      <a:pt x="308" y="69"/>
                      <a:pt x="372" y="90"/>
                      <a:pt x="429" y="133"/>
                    </a:cubicBezTo>
                    <a:cubicBezTo>
                      <a:pt x="429" y="133"/>
                      <a:pt x="429" y="162"/>
                      <a:pt x="429" y="162"/>
                    </a:cubicBezTo>
                    <a:lnTo>
                      <a:pt x="458" y="162"/>
                    </a:lnTo>
                    <a:cubicBezTo>
                      <a:pt x="487" y="133"/>
                      <a:pt x="487" y="105"/>
                      <a:pt x="458" y="76"/>
                    </a:cubicBezTo>
                    <a:cubicBezTo>
                      <a:pt x="397" y="30"/>
                      <a:pt x="319" y="0"/>
                      <a:pt x="238"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7"/>
              <p:cNvSpPr/>
              <p:nvPr/>
            </p:nvSpPr>
            <p:spPr>
              <a:xfrm>
                <a:off x="7019615" y="2387156"/>
                <a:ext cx="21191" cy="3163"/>
              </a:xfrm>
              <a:custGeom>
                <a:avLst/>
                <a:gdLst/>
                <a:ahLst/>
                <a:cxnLst/>
                <a:rect l="l" t="t" r="r" b="b"/>
                <a:pathLst>
                  <a:path w="201" h="30" extrusionOk="0">
                    <a:moveTo>
                      <a:pt x="0" y="1"/>
                    </a:moveTo>
                    <a:cubicBezTo>
                      <a:pt x="0" y="1"/>
                      <a:pt x="0" y="1"/>
                      <a:pt x="0" y="29"/>
                    </a:cubicBezTo>
                    <a:lnTo>
                      <a:pt x="201" y="29"/>
                    </a:lnTo>
                    <a:cubicBezTo>
                      <a:pt x="201" y="1"/>
                      <a:pt x="201" y="1"/>
                      <a:pt x="201"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7"/>
              <p:cNvSpPr/>
              <p:nvPr/>
            </p:nvSpPr>
            <p:spPr>
              <a:xfrm>
                <a:off x="7016558" y="2387156"/>
                <a:ext cx="21296" cy="9172"/>
              </a:xfrm>
              <a:custGeom>
                <a:avLst/>
                <a:gdLst/>
                <a:ahLst/>
                <a:cxnLst/>
                <a:rect l="l" t="t" r="r" b="b"/>
                <a:pathLst>
                  <a:path w="202" h="87" extrusionOk="0">
                    <a:moveTo>
                      <a:pt x="29" y="1"/>
                    </a:moveTo>
                    <a:cubicBezTo>
                      <a:pt x="29" y="1"/>
                      <a:pt x="1" y="29"/>
                      <a:pt x="29" y="58"/>
                    </a:cubicBezTo>
                    <a:cubicBezTo>
                      <a:pt x="87" y="87"/>
                      <a:pt x="144" y="87"/>
                      <a:pt x="201" y="87"/>
                    </a:cubicBezTo>
                    <a:cubicBezTo>
                      <a:pt x="201" y="87"/>
                      <a:pt x="201" y="58"/>
                      <a:pt x="201" y="58"/>
                    </a:cubicBezTo>
                    <a:cubicBezTo>
                      <a:pt x="144" y="58"/>
                      <a:pt x="87" y="29"/>
                      <a:pt x="29"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7"/>
              <p:cNvSpPr/>
              <p:nvPr/>
            </p:nvSpPr>
            <p:spPr>
              <a:xfrm>
                <a:off x="6892894" y="2384204"/>
                <a:ext cx="24248" cy="30258"/>
              </a:xfrm>
              <a:custGeom>
                <a:avLst/>
                <a:gdLst/>
                <a:ahLst/>
                <a:cxnLst/>
                <a:rect l="l" t="t" r="r" b="b"/>
                <a:pathLst>
                  <a:path w="230" h="287" extrusionOk="0">
                    <a:moveTo>
                      <a:pt x="115" y="0"/>
                    </a:moveTo>
                    <a:cubicBezTo>
                      <a:pt x="58" y="0"/>
                      <a:pt x="0" y="57"/>
                      <a:pt x="0" y="143"/>
                    </a:cubicBezTo>
                    <a:cubicBezTo>
                      <a:pt x="0" y="229"/>
                      <a:pt x="58" y="286"/>
                      <a:pt x="115" y="286"/>
                    </a:cubicBezTo>
                    <a:cubicBezTo>
                      <a:pt x="172" y="286"/>
                      <a:pt x="229" y="229"/>
                      <a:pt x="229" y="143"/>
                    </a:cubicBezTo>
                    <a:cubicBezTo>
                      <a:pt x="229" y="57"/>
                      <a:pt x="172" y="0"/>
                      <a:pt x="115"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7"/>
              <p:cNvSpPr/>
              <p:nvPr/>
            </p:nvSpPr>
            <p:spPr>
              <a:xfrm>
                <a:off x="6874761" y="2361116"/>
                <a:ext cx="48391" cy="17079"/>
              </a:xfrm>
              <a:custGeom>
                <a:avLst/>
                <a:gdLst/>
                <a:ahLst/>
                <a:cxnLst/>
                <a:rect l="l" t="t" r="r" b="b"/>
                <a:pathLst>
                  <a:path w="459" h="162" extrusionOk="0">
                    <a:moveTo>
                      <a:pt x="236" y="0"/>
                    </a:moveTo>
                    <a:cubicBezTo>
                      <a:pt x="148" y="0"/>
                      <a:pt x="62" y="30"/>
                      <a:pt x="1" y="76"/>
                    </a:cubicBezTo>
                    <a:cubicBezTo>
                      <a:pt x="1" y="105"/>
                      <a:pt x="1" y="133"/>
                      <a:pt x="1" y="162"/>
                    </a:cubicBezTo>
                    <a:lnTo>
                      <a:pt x="29" y="162"/>
                    </a:lnTo>
                    <a:cubicBezTo>
                      <a:pt x="58" y="162"/>
                      <a:pt x="58" y="133"/>
                      <a:pt x="58" y="133"/>
                    </a:cubicBezTo>
                    <a:cubicBezTo>
                      <a:pt x="101" y="90"/>
                      <a:pt x="158" y="69"/>
                      <a:pt x="215" y="69"/>
                    </a:cubicBezTo>
                    <a:cubicBezTo>
                      <a:pt x="273" y="69"/>
                      <a:pt x="330" y="90"/>
                      <a:pt x="373" y="133"/>
                    </a:cubicBezTo>
                    <a:lnTo>
                      <a:pt x="459" y="133"/>
                    </a:lnTo>
                    <a:cubicBezTo>
                      <a:pt x="459" y="105"/>
                      <a:pt x="459" y="76"/>
                      <a:pt x="459" y="76"/>
                    </a:cubicBezTo>
                    <a:cubicBezTo>
                      <a:pt x="392" y="23"/>
                      <a:pt x="313" y="0"/>
                      <a:pt x="236"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7"/>
              <p:cNvSpPr/>
              <p:nvPr/>
            </p:nvSpPr>
            <p:spPr>
              <a:xfrm>
                <a:off x="6883827" y="2387156"/>
                <a:ext cx="21191" cy="3163"/>
              </a:xfrm>
              <a:custGeom>
                <a:avLst/>
                <a:gdLst/>
                <a:ahLst/>
                <a:cxnLst/>
                <a:rect l="l" t="t" r="r" b="b"/>
                <a:pathLst>
                  <a:path w="201" h="30" extrusionOk="0">
                    <a:moveTo>
                      <a:pt x="1" y="1"/>
                    </a:moveTo>
                    <a:cubicBezTo>
                      <a:pt x="1" y="1"/>
                      <a:pt x="1" y="1"/>
                      <a:pt x="1" y="29"/>
                    </a:cubicBezTo>
                    <a:lnTo>
                      <a:pt x="201" y="29"/>
                    </a:lnTo>
                    <a:lnTo>
                      <a:pt x="172" y="1"/>
                    </a:ln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7"/>
              <p:cNvSpPr/>
              <p:nvPr/>
            </p:nvSpPr>
            <p:spPr>
              <a:xfrm>
                <a:off x="6883827" y="2387156"/>
                <a:ext cx="21191" cy="9172"/>
              </a:xfrm>
              <a:custGeom>
                <a:avLst/>
                <a:gdLst/>
                <a:ahLst/>
                <a:cxnLst/>
                <a:rect l="l" t="t" r="r" b="b"/>
                <a:pathLst>
                  <a:path w="201" h="87" extrusionOk="0">
                    <a:moveTo>
                      <a:pt x="172" y="1"/>
                    </a:moveTo>
                    <a:cubicBezTo>
                      <a:pt x="144" y="29"/>
                      <a:pt x="86" y="58"/>
                      <a:pt x="29" y="58"/>
                    </a:cubicBezTo>
                    <a:lnTo>
                      <a:pt x="1" y="58"/>
                    </a:lnTo>
                    <a:cubicBezTo>
                      <a:pt x="1" y="87"/>
                      <a:pt x="1" y="87"/>
                      <a:pt x="29" y="87"/>
                    </a:cubicBezTo>
                    <a:cubicBezTo>
                      <a:pt x="86" y="87"/>
                      <a:pt x="144" y="58"/>
                      <a:pt x="201" y="29"/>
                    </a:cubicBezTo>
                    <a:cubicBezTo>
                      <a:pt x="201" y="29"/>
                      <a:pt x="201" y="29"/>
                      <a:pt x="201"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7"/>
              <p:cNvSpPr/>
              <p:nvPr/>
            </p:nvSpPr>
            <p:spPr>
              <a:xfrm>
                <a:off x="6904912" y="2480669"/>
                <a:ext cx="72534" cy="18661"/>
              </a:xfrm>
              <a:custGeom>
                <a:avLst/>
                <a:gdLst/>
                <a:ahLst/>
                <a:cxnLst/>
                <a:rect l="l" t="t" r="r" b="b"/>
                <a:pathLst>
                  <a:path w="688" h="177" extrusionOk="0">
                    <a:moveTo>
                      <a:pt x="1" y="1"/>
                    </a:moveTo>
                    <a:lnTo>
                      <a:pt x="1" y="1"/>
                    </a:lnTo>
                    <a:cubicBezTo>
                      <a:pt x="101" y="118"/>
                      <a:pt x="250" y="176"/>
                      <a:pt x="396" y="176"/>
                    </a:cubicBezTo>
                    <a:cubicBezTo>
                      <a:pt x="501" y="176"/>
                      <a:pt x="604" y="146"/>
                      <a:pt x="688" y="87"/>
                    </a:cubicBezTo>
                    <a:lnTo>
                      <a:pt x="688" y="87"/>
                    </a:lnTo>
                    <a:cubicBezTo>
                      <a:pt x="611" y="106"/>
                      <a:pt x="535" y="115"/>
                      <a:pt x="459" y="115"/>
                    </a:cubicBezTo>
                    <a:cubicBezTo>
                      <a:pt x="306" y="115"/>
                      <a:pt x="153" y="77"/>
                      <a:pt x="1" y="1"/>
                    </a:cubicBezTo>
                    <a:close/>
                  </a:path>
                </a:pathLst>
              </a:custGeom>
              <a:solidFill>
                <a:srgbClr val="E3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7"/>
              <p:cNvSpPr/>
              <p:nvPr/>
            </p:nvSpPr>
            <p:spPr>
              <a:xfrm>
                <a:off x="6717887" y="2857884"/>
                <a:ext cx="45334" cy="114705"/>
              </a:xfrm>
              <a:custGeom>
                <a:avLst/>
                <a:gdLst/>
                <a:ahLst/>
                <a:cxnLst/>
                <a:rect l="l" t="t" r="r" b="b"/>
                <a:pathLst>
                  <a:path w="430" h="1088" extrusionOk="0">
                    <a:moveTo>
                      <a:pt x="430" y="0"/>
                    </a:moveTo>
                    <a:lnTo>
                      <a:pt x="0" y="258"/>
                    </a:lnTo>
                    <a:lnTo>
                      <a:pt x="29" y="1088"/>
                    </a:lnTo>
                    <a:lnTo>
                      <a:pt x="430" y="0"/>
                    </a:lnTo>
                    <a:close/>
                  </a:path>
                </a:pathLst>
              </a:custGeom>
              <a:solidFill>
                <a:srgbClr val="C4CF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6913979" y="2770380"/>
                <a:ext cx="120820" cy="108696"/>
              </a:xfrm>
              <a:custGeom>
                <a:avLst/>
                <a:gdLst/>
                <a:ahLst/>
                <a:cxnLst/>
                <a:rect l="l" t="t" r="r" b="b"/>
                <a:pathLst>
                  <a:path w="1146" h="1031" extrusionOk="0">
                    <a:moveTo>
                      <a:pt x="87" y="0"/>
                    </a:moveTo>
                    <a:lnTo>
                      <a:pt x="1" y="86"/>
                    </a:lnTo>
                    <a:lnTo>
                      <a:pt x="1002" y="1031"/>
                    </a:lnTo>
                    <a:lnTo>
                      <a:pt x="1145" y="888"/>
                    </a:lnTo>
                    <a:lnTo>
                      <a:pt x="87" y="0"/>
                    </a:lnTo>
                    <a:close/>
                  </a:path>
                </a:pathLst>
              </a:custGeom>
              <a:solidFill>
                <a:srgbClr val="DBE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6877818" y="2740229"/>
                <a:ext cx="45334" cy="39324"/>
              </a:xfrm>
              <a:custGeom>
                <a:avLst/>
                <a:gdLst/>
                <a:ahLst/>
                <a:cxnLst/>
                <a:rect l="l" t="t" r="r" b="b"/>
                <a:pathLst>
                  <a:path w="430" h="373" extrusionOk="0">
                    <a:moveTo>
                      <a:pt x="86" y="0"/>
                    </a:moveTo>
                    <a:lnTo>
                      <a:pt x="0" y="86"/>
                    </a:lnTo>
                    <a:lnTo>
                      <a:pt x="344" y="372"/>
                    </a:lnTo>
                    <a:lnTo>
                      <a:pt x="430" y="286"/>
                    </a:lnTo>
                    <a:lnTo>
                      <a:pt x="86" y="0"/>
                    </a:ln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7"/>
              <p:cNvSpPr/>
              <p:nvPr/>
            </p:nvSpPr>
            <p:spPr>
              <a:xfrm>
                <a:off x="6639451" y="2845760"/>
                <a:ext cx="485915" cy="262198"/>
              </a:xfrm>
              <a:custGeom>
                <a:avLst/>
                <a:gdLst/>
                <a:ahLst/>
                <a:cxnLst/>
                <a:rect l="l" t="t" r="r" b="b"/>
                <a:pathLst>
                  <a:path w="4609" h="2487" extrusionOk="0">
                    <a:moveTo>
                      <a:pt x="3664" y="1"/>
                    </a:moveTo>
                    <a:cubicBezTo>
                      <a:pt x="3521" y="29"/>
                      <a:pt x="3206" y="802"/>
                      <a:pt x="3206" y="802"/>
                    </a:cubicBezTo>
                    <a:lnTo>
                      <a:pt x="1260" y="1060"/>
                    </a:lnTo>
                    <a:lnTo>
                      <a:pt x="1202" y="745"/>
                    </a:lnTo>
                    <a:lnTo>
                      <a:pt x="0" y="859"/>
                    </a:lnTo>
                    <a:cubicBezTo>
                      <a:pt x="0" y="859"/>
                      <a:pt x="0" y="2147"/>
                      <a:pt x="201" y="2433"/>
                    </a:cubicBezTo>
                    <a:cubicBezTo>
                      <a:pt x="225" y="2470"/>
                      <a:pt x="294" y="2486"/>
                      <a:pt x="398" y="2486"/>
                    </a:cubicBezTo>
                    <a:cubicBezTo>
                      <a:pt x="1032" y="2486"/>
                      <a:pt x="2958" y="1871"/>
                      <a:pt x="3721" y="1403"/>
                    </a:cubicBezTo>
                    <a:cubicBezTo>
                      <a:pt x="4608" y="859"/>
                      <a:pt x="4322" y="144"/>
                      <a:pt x="4322" y="144"/>
                    </a:cubicBezTo>
                    <a:cubicBezTo>
                      <a:pt x="4122" y="58"/>
                      <a:pt x="3893" y="29"/>
                      <a:pt x="3664" y="1"/>
                    </a:cubicBez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7"/>
              <p:cNvSpPr/>
              <p:nvPr/>
            </p:nvSpPr>
            <p:spPr>
              <a:xfrm>
                <a:off x="6639451" y="2942331"/>
                <a:ext cx="132839" cy="78543"/>
              </a:xfrm>
              <a:custGeom>
                <a:avLst/>
                <a:gdLst/>
                <a:ahLst/>
                <a:cxnLst/>
                <a:rect l="l" t="t" r="r" b="b"/>
                <a:pathLst>
                  <a:path w="1260" h="745" extrusionOk="0">
                    <a:moveTo>
                      <a:pt x="143" y="1"/>
                    </a:moveTo>
                    <a:cubicBezTo>
                      <a:pt x="115" y="1"/>
                      <a:pt x="58" y="87"/>
                      <a:pt x="0" y="172"/>
                    </a:cubicBezTo>
                    <a:cubicBezTo>
                      <a:pt x="0" y="315"/>
                      <a:pt x="0" y="544"/>
                      <a:pt x="29" y="745"/>
                    </a:cubicBezTo>
                    <a:lnTo>
                      <a:pt x="1260" y="144"/>
                    </a:lnTo>
                    <a:cubicBezTo>
                      <a:pt x="1260" y="144"/>
                      <a:pt x="287" y="1"/>
                      <a:pt x="143" y="1"/>
                    </a:cubicBezTo>
                    <a:close/>
                  </a:path>
                </a:pathLst>
              </a:custGeom>
              <a:solidFill>
                <a:srgbClr val="EB9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6603185" y="2636384"/>
                <a:ext cx="214334" cy="339266"/>
              </a:xfrm>
              <a:custGeom>
                <a:avLst/>
                <a:gdLst/>
                <a:ahLst/>
                <a:cxnLst/>
                <a:rect l="l" t="t" r="r" b="b"/>
                <a:pathLst>
                  <a:path w="2033" h="3218" extrusionOk="0">
                    <a:moveTo>
                      <a:pt x="1093" y="0"/>
                    </a:moveTo>
                    <a:cubicBezTo>
                      <a:pt x="923" y="0"/>
                      <a:pt x="590" y="73"/>
                      <a:pt x="344" y="584"/>
                    </a:cubicBezTo>
                    <a:cubicBezTo>
                      <a:pt x="1" y="1271"/>
                      <a:pt x="115" y="3217"/>
                      <a:pt x="115" y="3217"/>
                    </a:cubicBezTo>
                    <a:lnTo>
                      <a:pt x="1775" y="3017"/>
                    </a:lnTo>
                    <a:cubicBezTo>
                      <a:pt x="1775" y="3017"/>
                      <a:pt x="2033" y="241"/>
                      <a:pt x="1203" y="12"/>
                    </a:cubicBezTo>
                    <a:cubicBezTo>
                      <a:pt x="1203" y="12"/>
                      <a:pt x="1161" y="0"/>
                      <a:pt x="1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6992416" y="2661791"/>
                <a:ext cx="485915" cy="479801"/>
              </a:xfrm>
              <a:custGeom>
                <a:avLst/>
                <a:gdLst/>
                <a:ahLst/>
                <a:cxnLst/>
                <a:rect l="l" t="t" r="r" b="b"/>
                <a:pathLst>
                  <a:path w="4609" h="4551" extrusionOk="0">
                    <a:moveTo>
                      <a:pt x="1231" y="0"/>
                    </a:moveTo>
                    <a:lnTo>
                      <a:pt x="1" y="4551"/>
                    </a:lnTo>
                    <a:lnTo>
                      <a:pt x="3406" y="4551"/>
                    </a:lnTo>
                    <a:lnTo>
                      <a:pt x="4608" y="0"/>
                    </a:lnTo>
                    <a:close/>
                  </a:path>
                </a:pathLst>
              </a:custGeom>
              <a:solidFill>
                <a:srgbClr val="355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7004539" y="2676867"/>
                <a:ext cx="485810" cy="479801"/>
              </a:xfrm>
              <a:custGeom>
                <a:avLst/>
                <a:gdLst/>
                <a:ahLst/>
                <a:cxnLst/>
                <a:rect l="l" t="t" r="r" b="b"/>
                <a:pathLst>
                  <a:path w="4608" h="4551" extrusionOk="0">
                    <a:moveTo>
                      <a:pt x="1231" y="0"/>
                    </a:moveTo>
                    <a:lnTo>
                      <a:pt x="0" y="4551"/>
                    </a:lnTo>
                    <a:lnTo>
                      <a:pt x="3377" y="4551"/>
                    </a:lnTo>
                    <a:lnTo>
                      <a:pt x="46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7215707" y="2652725"/>
                <a:ext cx="193249" cy="72534"/>
              </a:xfrm>
              <a:custGeom>
                <a:avLst/>
                <a:gdLst/>
                <a:ahLst/>
                <a:cxnLst/>
                <a:rect l="l" t="t" r="r" b="b"/>
                <a:pathLst>
                  <a:path w="1833" h="688" extrusionOk="0">
                    <a:moveTo>
                      <a:pt x="172" y="0"/>
                    </a:moveTo>
                    <a:lnTo>
                      <a:pt x="1" y="687"/>
                    </a:lnTo>
                    <a:lnTo>
                      <a:pt x="1632" y="687"/>
                    </a:lnTo>
                    <a:lnTo>
                      <a:pt x="1832" y="0"/>
                    </a:lnTo>
                    <a:close/>
                  </a:path>
                </a:pathLst>
              </a:custGeom>
              <a:solidFill>
                <a:srgbClr val="437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7263992" y="2622573"/>
                <a:ext cx="117763" cy="45334"/>
              </a:xfrm>
              <a:custGeom>
                <a:avLst/>
                <a:gdLst/>
                <a:ahLst/>
                <a:cxnLst/>
                <a:rect l="l" t="t" r="r" b="b"/>
                <a:pathLst>
                  <a:path w="1117" h="430" extrusionOk="0">
                    <a:moveTo>
                      <a:pt x="115" y="0"/>
                    </a:moveTo>
                    <a:lnTo>
                      <a:pt x="1" y="429"/>
                    </a:lnTo>
                    <a:lnTo>
                      <a:pt x="1002" y="429"/>
                    </a:lnTo>
                    <a:lnTo>
                      <a:pt x="1117" y="0"/>
                    </a:lnTo>
                    <a:close/>
                  </a:path>
                </a:pathLst>
              </a:custGeom>
              <a:solidFill>
                <a:srgbClr val="355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7273058" y="2622573"/>
                <a:ext cx="120820" cy="45334"/>
              </a:xfrm>
              <a:custGeom>
                <a:avLst/>
                <a:gdLst/>
                <a:ahLst/>
                <a:cxnLst/>
                <a:rect l="l" t="t" r="r" b="b"/>
                <a:pathLst>
                  <a:path w="1146" h="430" extrusionOk="0">
                    <a:moveTo>
                      <a:pt x="143" y="0"/>
                    </a:moveTo>
                    <a:lnTo>
                      <a:pt x="0" y="429"/>
                    </a:lnTo>
                    <a:lnTo>
                      <a:pt x="1031" y="429"/>
                    </a:lnTo>
                    <a:lnTo>
                      <a:pt x="1145" y="0"/>
                    </a:lnTo>
                    <a:close/>
                  </a:path>
                </a:pathLst>
              </a:custGeom>
              <a:solidFill>
                <a:srgbClr val="437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7224773" y="2652725"/>
                <a:ext cx="193249" cy="72534"/>
              </a:xfrm>
              <a:custGeom>
                <a:avLst/>
                <a:gdLst/>
                <a:ahLst/>
                <a:cxnLst/>
                <a:rect l="l" t="t" r="r" b="b"/>
                <a:pathLst>
                  <a:path w="1833" h="688" extrusionOk="0">
                    <a:moveTo>
                      <a:pt x="201" y="0"/>
                    </a:moveTo>
                    <a:lnTo>
                      <a:pt x="0" y="687"/>
                    </a:lnTo>
                    <a:lnTo>
                      <a:pt x="1660" y="687"/>
                    </a:lnTo>
                    <a:lnTo>
                      <a:pt x="1832" y="0"/>
                    </a:lnTo>
                    <a:close/>
                  </a:path>
                </a:pathLst>
              </a:custGeom>
              <a:solidFill>
                <a:srgbClr val="355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7"/>
              <p:cNvSpPr/>
              <p:nvPr/>
            </p:nvSpPr>
            <p:spPr>
              <a:xfrm>
                <a:off x="7387656" y="2836061"/>
                <a:ext cx="95834" cy="158458"/>
              </a:xfrm>
              <a:custGeom>
                <a:avLst/>
                <a:gdLst/>
                <a:ahLst/>
                <a:cxnLst/>
                <a:rect l="l" t="t" r="r" b="b"/>
                <a:pathLst>
                  <a:path w="909" h="1503" extrusionOk="0">
                    <a:moveTo>
                      <a:pt x="370" y="0"/>
                    </a:moveTo>
                    <a:cubicBezTo>
                      <a:pt x="343" y="0"/>
                      <a:pt x="324" y="3"/>
                      <a:pt x="316" y="7"/>
                    </a:cubicBezTo>
                    <a:cubicBezTo>
                      <a:pt x="144" y="408"/>
                      <a:pt x="30" y="837"/>
                      <a:pt x="1" y="1295"/>
                    </a:cubicBezTo>
                    <a:cubicBezTo>
                      <a:pt x="49" y="1439"/>
                      <a:pt x="298" y="1502"/>
                      <a:pt x="428" y="1502"/>
                    </a:cubicBezTo>
                    <a:cubicBezTo>
                      <a:pt x="453" y="1502"/>
                      <a:pt x="474" y="1500"/>
                      <a:pt x="487" y="1495"/>
                    </a:cubicBezTo>
                    <a:cubicBezTo>
                      <a:pt x="659" y="1123"/>
                      <a:pt x="774" y="722"/>
                      <a:pt x="859" y="322"/>
                    </a:cubicBezTo>
                    <a:cubicBezTo>
                      <a:pt x="908" y="78"/>
                      <a:pt x="521" y="0"/>
                      <a:pt x="370" y="0"/>
                    </a:cubicBez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7"/>
              <p:cNvSpPr/>
              <p:nvPr/>
            </p:nvSpPr>
            <p:spPr>
              <a:xfrm>
                <a:off x="6802333" y="2233339"/>
                <a:ext cx="265677" cy="123772"/>
              </a:xfrm>
              <a:custGeom>
                <a:avLst/>
                <a:gdLst/>
                <a:ahLst/>
                <a:cxnLst/>
                <a:rect l="l" t="t" r="r" b="b"/>
                <a:pathLst>
                  <a:path w="2520" h="1174" extrusionOk="0">
                    <a:moveTo>
                      <a:pt x="1575" y="0"/>
                    </a:moveTo>
                    <a:cubicBezTo>
                      <a:pt x="1289" y="29"/>
                      <a:pt x="1031" y="86"/>
                      <a:pt x="745" y="172"/>
                    </a:cubicBezTo>
                    <a:cubicBezTo>
                      <a:pt x="573" y="229"/>
                      <a:pt x="373" y="286"/>
                      <a:pt x="173" y="372"/>
                    </a:cubicBezTo>
                    <a:cubicBezTo>
                      <a:pt x="1" y="630"/>
                      <a:pt x="29" y="945"/>
                      <a:pt x="230" y="1174"/>
                    </a:cubicBezTo>
                    <a:cubicBezTo>
                      <a:pt x="230" y="1174"/>
                      <a:pt x="662" y="895"/>
                      <a:pt x="1482" y="895"/>
                    </a:cubicBezTo>
                    <a:cubicBezTo>
                      <a:pt x="1778" y="895"/>
                      <a:pt x="2124" y="932"/>
                      <a:pt x="2519" y="1030"/>
                    </a:cubicBezTo>
                    <a:cubicBezTo>
                      <a:pt x="2462" y="773"/>
                      <a:pt x="2376" y="515"/>
                      <a:pt x="2262" y="286"/>
                    </a:cubicBezTo>
                    <a:cubicBezTo>
                      <a:pt x="2061" y="143"/>
                      <a:pt x="1832" y="29"/>
                      <a:pt x="1575"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 name="Google Shape;569;p37"/>
            <p:cNvSpPr/>
            <p:nvPr/>
          </p:nvSpPr>
          <p:spPr>
            <a:xfrm rot="2700000">
              <a:off x="6257727" y="879916"/>
              <a:ext cx="199358" cy="199470"/>
            </a:xfrm>
            <a:custGeom>
              <a:avLst/>
              <a:gdLst/>
              <a:ahLst/>
              <a:cxnLst/>
              <a:rect l="l" t="t" r="r" b="b"/>
              <a:pathLst>
                <a:path w="1769" h="1770" extrusionOk="0">
                  <a:moveTo>
                    <a:pt x="681" y="1"/>
                  </a:moveTo>
                  <a:lnTo>
                    <a:pt x="681" y="668"/>
                  </a:lnTo>
                  <a:lnTo>
                    <a:pt x="0" y="668"/>
                  </a:lnTo>
                  <a:lnTo>
                    <a:pt x="0" y="1088"/>
                  </a:lnTo>
                  <a:lnTo>
                    <a:pt x="681" y="1088"/>
                  </a:lnTo>
                  <a:lnTo>
                    <a:pt x="681" y="1769"/>
                  </a:lnTo>
                  <a:lnTo>
                    <a:pt x="1102" y="1769"/>
                  </a:lnTo>
                  <a:lnTo>
                    <a:pt x="1102" y="1088"/>
                  </a:lnTo>
                  <a:lnTo>
                    <a:pt x="1769" y="1088"/>
                  </a:lnTo>
                  <a:lnTo>
                    <a:pt x="1769" y="668"/>
                  </a:lnTo>
                  <a:lnTo>
                    <a:pt x="1102" y="668"/>
                  </a:lnTo>
                  <a:lnTo>
                    <a:pt x="11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 name="Google Shape;570;p37"/>
            <p:cNvGrpSpPr/>
            <p:nvPr/>
          </p:nvGrpSpPr>
          <p:grpSpPr>
            <a:xfrm>
              <a:off x="4195962" y="2113572"/>
              <a:ext cx="1676362" cy="2488197"/>
              <a:chOff x="4587881" y="2070350"/>
              <a:chExt cx="1749856" cy="2597283"/>
            </a:xfrm>
          </p:grpSpPr>
          <p:sp>
            <p:nvSpPr>
              <p:cNvPr id="571" name="Google Shape;571;p37"/>
              <p:cNvSpPr/>
              <p:nvPr/>
            </p:nvSpPr>
            <p:spPr>
              <a:xfrm>
                <a:off x="4587881" y="2607602"/>
                <a:ext cx="188610" cy="196095"/>
              </a:xfrm>
              <a:custGeom>
                <a:avLst/>
                <a:gdLst/>
                <a:ahLst/>
                <a:cxnLst/>
                <a:rect l="l" t="t" r="r" b="b"/>
                <a:pathLst>
                  <a:path w="1789" h="1860" extrusionOk="0">
                    <a:moveTo>
                      <a:pt x="322" y="1"/>
                    </a:moveTo>
                    <a:cubicBezTo>
                      <a:pt x="147" y="1"/>
                      <a:pt x="1" y="592"/>
                      <a:pt x="129" y="1001"/>
                    </a:cubicBezTo>
                    <a:cubicBezTo>
                      <a:pt x="243" y="1430"/>
                      <a:pt x="1560" y="1859"/>
                      <a:pt x="1560" y="1859"/>
                    </a:cubicBezTo>
                    <a:cubicBezTo>
                      <a:pt x="1646" y="1630"/>
                      <a:pt x="1731" y="1373"/>
                      <a:pt x="1789" y="1115"/>
                    </a:cubicBezTo>
                    <a:cubicBezTo>
                      <a:pt x="1789" y="1115"/>
                      <a:pt x="1502" y="772"/>
                      <a:pt x="1417" y="686"/>
                    </a:cubicBezTo>
                    <a:cubicBezTo>
                      <a:pt x="1331" y="629"/>
                      <a:pt x="1188" y="171"/>
                      <a:pt x="1045" y="85"/>
                    </a:cubicBezTo>
                    <a:cubicBezTo>
                      <a:pt x="1033" y="78"/>
                      <a:pt x="1023" y="75"/>
                      <a:pt x="1014" y="75"/>
                    </a:cubicBezTo>
                    <a:cubicBezTo>
                      <a:pt x="915" y="75"/>
                      <a:pt x="990" y="492"/>
                      <a:pt x="1016" y="571"/>
                    </a:cubicBezTo>
                    <a:cubicBezTo>
                      <a:pt x="1016" y="571"/>
                      <a:pt x="558" y="228"/>
                      <a:pt x="386" y="28"/>
                    </a:cubicBezTo>
                    <a:cubicBezTo>
                      <a:pt x="365" y="9"/>
                      <a:pt x="343" y="1"/>
                      <a:pt x="322" y="1"/>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4728097" y="2571230"/>
                <a:ext cx="618649" cy="362143"/>
              </a:xfrm>
              <a:custGeom>
                <a:avLst/>
                <a:gdLst/>
                <a:ahLst/>
                <a:cxnLst/>
                <a:rect l="l" t="t" r="r" b="b"/>
                <a:pathLst>
                  <a:path w="5868" h="3435" extrusionOk="0">
                    <a:moveTo>
                      <a:pt x="4923" y="0"/>
                    </a:moveTo>
                    <a:cubicBezTo>
                      <a:pt x="4322" y="687"/>
                      <a:pt x="3664" y="1346"/>
                      <a:pt x="3006" y="1947"/>
                    </a:cubicBezTo>
                    <a:cubicBezTo>
                      <a:pt x="1918" y="1718"/>
                      <a:pt x="487" y="1288"/>
                      <a:pt x="487" y="1288"/>
                    </a:cubicBezTo>
                    <a:lnTo>
                      <a:pt x="1" y="2347"/>
                    </a:lnTo>
                    <a:cubicBezTo>
                      <a:pt x="1" y="2347"/>
                      <a:pt x="2319" y="3378"/>
                      <a:pt x="3034" y="3435"/>
                    </a:cubicBezTo>
                    <a:cubicBezTo>
                      <a:pt x="3492" y="3435"/>
                      <a:pt x="4351" y="2748"/>
                      <a:pt x="5438" y="1546"/>
                    </a:cubicBezTo>
                    <a:cubicBezTo>
                      <a:pt x="5868" y="1088"/>
                      <a:pt x="5352" y="58"/>
                      <a:pt x="49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5114271" y="2746238"/>
                <a:ext cx="150972" cy="162991"/>
              </a:xfrm>
              <a:custGeom>
                <a:avLst/>
                <a:gdLst/>
                <a:ahLst/>
                <a:cxnLst/>
                <a:rect l="l" t="t" r="r" b="b"/>
                <a:pathLst>
                  <a:path w="1432" h="1546" extrusionOk="0">
                    <a:moveTo>
                      <a:pt x="1031" y="0"/>
                    </a:moveTo>
                    <a:lnTo>
                      <a:pt x="1" y="1546"/>
                    </a:lnTo>
                    <a:cubicBezTo>
                      <a:pt x="516" y="1174"/>
                      <a:pt x="1003" y="744"/>
                      <a:pt x="1432" y="258"/>
                    </a:cubicBezTo>
                    <a:cubicBezTo>
                      <a:pt x="1260" y="143"/>
                      <a:pt x="1031" y="0"/>
                      <a:pt x="10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6149233" y="2619726"/>
                <a:ext cx="188504" cy="199047"/>
              </a:xfrm>
              <a:custGeom>
                <a:avLst/>
                <a:gdLst/>
                <a:ahLst/>
                <a:cxnLst/>
                <a:rect l="l" t="t" r="r" b="b"/>
                <a:pathLst>
                  <a:path w="1788" h="1888" extrusionOk="0">
                    <a:moveTo>
                      <a:pt x="1467" y="0"/>
                    </a:moveTo>
                    <a:cubicBezTo>
                      <a:pt x="1446" y="0"/>
                      <a:pt x="1424" y="9"/>
                      <a:pt x="1403" y="27"/>
                    </a:cubicBezTo>
                    <a:cubicBezTo>
                      <a:pt x="1231" y="227"/>
                      <a:pt x="773" y="571"/>
                      <a:pt x="773" y="571"/>
                    </a:cubicBezTo>
                    <a:cubicBezTo>
                      <a:pt x="799" y="492"/>
                      <a:pt x="874" y="74"/>
                      <a:pt x="775" y="74"/>
                    </a:cubicBezTo>
                    <a:cubicBezTo>
                      <a:pt x="766" y="74"/>
                      <a:pt x="756" y="77"/>
                      <a:pt x="744" y="84"/>
                    </a:cubicBezTo>
                    <a:cubicBezTo>
                      <a:pt x="573" y="170"/>
                      <a:pt x="458" y="628"/>
                      <a:pt x="372" y="685"/>
                    </a:cubicBezTo>
                    <a:cubicBezTo>
                      <a:pt x="287" y="771"/>
                      <a:pt x="0" y="1143"/>
                      <a:pt x="0" y="1143"/>
                    </a:cubicBezTo>
                    <a:cubicBezTo>
                      <a:pt x="58" y="1372"/>
                      <a:pt x="115" y="1630"/>
                      <a:pt x="229" y="1887"/>
                    </a:cubicBezTo>
                    <a:cubicBezTo>
                      <a:pt x="229" y="1887"/>
                      <a:pt x="1546" y="1429"/>
                      <a:pt x="1660" y="1000"/>
                    </a:cubicBezTo>
                    <a:cubicBezTo>
                      <a:pt x="1788" y="591"/>
                      <a:pt x="1642" y="0"/>
                      <a:pt x="1467" y="0"/>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5578986" y="2583249"/>
                <a:ext cx="615591" cy="362354"/>
              </a:xfrm>
              <a:custGeom>
                <a:avLst/>
                <a:gdLst/>
                <a:ahLst/>
                <a:cxnLst/>
                <a:rect l="l" t="t" r="r" b="b"/>
                <a:pathLst>
                  <a:path w="5839" h="3437" extrusionOk="0">
                    <a:moveTo>
                      <a:pt x="916" y="1"/>
                    </a:moveTo>
                    <a:cubicBezTo>
                      <a:pt x="487" y="58"/>
                      <a:pt x="0" y="1088"/>
                      <a:pt x="430" y="1575"/>
                    </a:cubicBezTo>
                    <a:cubicBezTo>
                      <a:pt x="1467" y="2753"/>
                      <a:pt x="2313" y="3436"/>
                      <a:pt x="2777" y="3436"/>
                    </a:cubicBezTo>
                    <a:cubicBezTo>
                      <a:pt x="2786" y="3436"/>
                      <a:pt x="2796" y="3436"/>
                      <a:pt x="2805" y="3435"/>
                    </a:cubicBezTo>
                    <a:cubicBezTo>
                      <a:pt x="3549" y="3378"/>
                      <a:pt x="5839" y="2376"/>
                      <a:pt x="5839" y="2376"/>
                    </a:cubicBezTo>
                    <a:lnTo>
                      <a:pt x="5352" y="1289"/>
                    </a:lnTo>
                    <a:cubicBezTo>
                      <a:pt x="5352" y="1289"/>
                      <a:pt x="3921" y="1718"/>
                      <a:pt x="2862" y="1976"/>
                    </a:cubicBezTo>
                    <a:cubicBezTo>
                      <a:pt x="2175" y="1346"/>
                      <a:pt x="1546" y="688"/>
                      <a:pt x="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5636338" y="2719038"/>
                <a:ext cx="175010" cy="202315"/>
              </a:xfrm>
              <a:custGeom>
                <a:avLst/>
                <a:gdLst/>
                <a:ahLst/>
                <a:cxnLst/>
                <a:rect l="l" t="t" r="r" b="b"/>
                <a:pathLst>
                  <a:path w="1660" h="1919" extrusionOk="0">
                    <a:moveTo>
                      <a:pt x="544" y="1"/>
                    </a:moveTo>
                    <a:cubicBezTo>
                      <a:pt x="544" y="1"/>
                      <a:pt x="57" y="201"/>
                      <a:pt x="0" y="316"/>
                    </a:cubicBezTo>
                    <a:cubicBezTo>
                      <a:pt x="0" y="344"/>
                      <a:pt x="0" y="373"/>
                      <a:pt x="0" y="430"/>
                    </a:cubicBezTo>
                    <a:cubicBezTo>
                      <a:pt x="487" y="974"/>
                      <a:pt x="1059" y="1489"/>
                      <a:pt x="1660" y="1918"/>
                    </a:cubicBezTo>
                    <a:lnTo>
                      <a:pt x="5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7"/>
              <p:cNvSpPr/>
              <p:nvPr/>
            </p:nvSpPr>
            <p:spPr>
              <a:xfrm>
                <a:off x="5162556" y="3416011"/>
                <a:ext cx="280753" cy="1182897"/>
              </a:xfrm>
              <a:custGeom>
                <a:avLst/>
                <a:gdLst/>
                <a:ahLst/>
                <a:cxnLst/>
                <a:rect l="l" t="t" r="r" b="b"/>
                <a:pathLst>
                  <a:path w="2663" h="11220" extrusionOk="0">
                    <a:moveTo>
                      <a:pt x="87" y="1"/>
                    </a:moveTo>
                    <a:lnTo>
                      <a:pt x="1" y="1689"/>
                    </a:lnTo>
                    <a:lnTo>
                      <a:pt x="1260" y="11220"/>
                    </a:lnTo>
                    <a:lnTo>
                      <a:pt x="2205" y="11220"/>
                    </a:lnTo>
                    <a:lnTo>
                      <a:pt x="2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7"/>
              <p:cNvSpPr/>
              <p:nvPr/>
            </p:nvSpPr>
            <p:spPr>
              <a:xfrm>
                <a:off x="5162556" y="4598788"/>
                <a:ext cx="232468" cy="68844"/>
              </a:xfrm>
              <a:custGeom>
                <a:avLst/>
                <a:gdLst/>
                <a:ahLst/>
                <a:cxnLst/>
                <a:rect l="l" t="t" r="r" b="b"/>
                <a:pathLst>
                  <a:path w="2205" h="653" extrusionOk="0">
                    <a:moveTo>
                      <a:pt x="1260" y="1"/>
                    </a:moveTo>
                    <a:cubicBezTo>
                      <a:pt x="1260" y="1"/>
                      <a:pt x="29" y="487"/>
                      <a:pt x="1" y="602"/>
                    </a:cubicBezTo>
                    <a:cubicBezTo>
                      <a:pt x="1" y="640"/>
                      <a:pt x="246" y="652"/>
                      <a:pt x="572" y="652"/>
                    </a:cubicBezTo>
                    <a:cubicBezTo>
                      <a:pt x="1225" y="652"/>
                      <a:pt x="2205" y="602"/>
                      <a:pt x="2205" y="602"/>
                    </a:cubicBezTo>
                    <a:lnTo>
                      <a:pt x="22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7"/>
              <p:cNvSpPr/>
              <p:nvPr/>
            </p:nvSpPr>
            <p:spPr>
              <a:xfrm>
                <a:off x="5431074" y="3416011"/>
                <a:ext cx="271687" cy="1182897"/>
              </a:xfrm>
              <a:custGeom>
                <a:avLst/>
                <a:gdLst/>
                <a:ahLst/>
                <a:cxnLst/>
                <a:rect l="l" t="t" r="r" b="b"/>
                <a:pathLst>
                  <a:path w="2577" h="11220" extrusionOk="0">
                    <a:moveTo>
                      <a:pt x="1" y="1"/>
                    </a:moveTo>
                    <a:lnTo>
                      <a:pt x="58" y="1375"/>
                    </a:lnTo>
                    <a:lnTo>
                      <a:pt x="1174" y="11220"/>
                    </a:lnTo>
                    <a:lnTo>
                      <a:pt x="2119" y="11220"/>
                    </a:lnTo>
                    <a:lnTo>
                      <a:pt x="25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7"/>
              <p:cNvSpPr/>
              <p:nvPr/>
            </p:nvSpPr>
            <p:spPr>
              <a:xfrm>
                <a:off x="5424116" y="4598788"/>
                <a:ext cx="233416" cy="68844"/>
              </a:xfrm>
              <a:custGeom>
                <a:avLst/>
                <a:gdLst/>
                <a:ahLst/>
                <a:cxnLst/>
                <a:rect l="l" t="t" r="r" b="b"/>
                <a:pathLst>
                  <a:path w="2214" h="653" extrusionOk="0">
                    <a:moveTo>
                      <a:pt x="1240" y="1"/>
                    </a:moveTo>
                    <a:cubicBezTo>
                      <a:pt x="1240" y="1"/>
                      <a:pt x="10" y="487"/>
                      <a:pt x="10" y="602"/>
                    </a:cubicBezTo>
                    <a:cubicBezTo>
                      <a:pt x="0" y="640"/>
                      <a:pt x="242" y="652"/>
                      <a:pt x="568" y="652"/>
                    </a:cubicBezTo>
                    <a:cubicBezTo>
                      <a:pt x="1221" y="652"/>
                      <a:pt x="2213" y="602"/>
                      <a:pt x="2213" y="602"/>
                    </a:cubicBezTo>
                    <a:lnTo>
                      <a:pt x="2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5201774" y="2188006"/>
                <a:ext cx="226458" cy="214756"/>
              </a:xfrm>
              <a:custGeom>
                <a:avLst/>
                <a:gdLst/>
                <a:ahLst/>
                <a:cxnLst/>
                <a:rect l="l" t="t" r="r" b="b"/>
                <a:pathLst>
                  <a:path w="2148" h="2037" extrusionOk="0">
                    <a:moveTo>
                      <a:pt x="1260" y="1"/>
                    </a:moveTo>
                    <a:cubicBezTo>
                      <a:pt x="1260" y="1"/>
                      <a:pt x="1" y="430"/>
                      <a:pt x="945" y="1689"/>
                    </a:cubicBezTo>
                    <a:cubicBezTo>
                      <a:pt x="1131" y="1937"/>
                      <a:pt x="1290" y="2036"/>
                      <a:pt x="1426" y="2036"/>
                    </a:cubicBezTo>
                    <a:cubicBezTo>
                      <a:pt x="1981" y="2036"/>
                      <a:pt x="2147" y="373"/>
                      <a:pt x="2147" y="373"/>
                    </a:cubicBezTo>
                    <a:cubicBezTo>
                      <a:pt x="2147" y="344"/>
                      <a:pt x="1260" y="1"/>
                      <a:pt x="1260"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5114271" y="2568173"/>
                <a:ext cx="645849" cy="1071249"/>
              </a:xfrm>
              <a:custGeom>
                <a:avLst/>
                <a:gdLst/>
                <a:ahLst/>
                <a:cxnLst/>
                <a:rect l="l" t="t" r="r" b="b"/>
                <a:pathLst>
                  <a:path w="6126" h="10161" extrusionOk="0">
                    <a:moveTo>
                      <a:pt x="2634" y="1"/>
                    </a:moveTo>
                    <a:lnTo>
                      <a:pt x="1260" y="29"/>
                    </a:lnTo>
                    <a:lnTo>
                      <a:pt x="1" y="9846"/>
                    </a:lnTo>
                    <a:cubicBezTo>
                      <a:pt x="688" y="10018"/>
                      <a:pt x="1375" y="10103"/>
                      <a:pt x="2090" y="10161"/>
                    </a:cubicBezTo>
                    <a:lnTo>
                      <a:pt x="3006" y="8758"/>
                    </a:lnTo>
                    <a:cubicBezTo>
                      <a:pt x="4151" y="8816"/>
                      <a:pt x="5238" y="9245"/>
                      <a:pt x="6125" y="9960"/>
                    </a:cubicBezTo>
                    <a:lnTo>
                      <a:pt x="5439" y="2119"/>
                    </a:lnTo>
                    <a:lnTo>
                      <a:pt x="5267" y="402"/>
                    </a:lnTo>
                    <a:cubicBezTo>
                      <a:pt x="5267" y="258"/>
                      <a:pt x="5181" y="201"/>
                      <a:pt x="5038" y="201"/>
                    </a:cubicBezTo>
                    <a:cubicBezTo>
                      <a:pt x="4494" y="115"/>
                      <a:pt x="3779" y="1"/>
                      <a:pt x="3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5144528" y="2568173"/>
                <a:ext cx="594506" cy="805782"/>
              </a:xfrm>
              <a:custGeom>
                <a:avLst/>
                <a:gdLst/>
                <a:ahLst/>
                <a:cxnLst/>
                <a:rect l="l" t="t" r="r" b="b"/>
                <a:pathLst>
                  <a:path w="5639" h="7643" extrusionOk="0">
                    <a:moveTo>
                      <a:pt x="2347" y="1"/>
                    </a:moveTo>
                    <a:lnTo>
                      <a:pt x="973" y="29"/>
                    </a:lnTo>
                    <a:lnTo>
                      <a:pt x="0" y="7642"/>
                    </a:lnTo>
                    <a:lnTo>
                      <a:pt x="5638" y="7642"/>
                    </a:lnTo>
                    <a:lnTo>
                      <a:pt x="5152" y="2119"/>
                    </a:lnTo>
                    <a:lnTo>
                      <a:pt x="4980" y="402"/>
                    </a:lnTo>
                    <a:cubicBezTo>
                      <a:pt x="4980" y="258"/>
                      <a:pt x="4894" y="201"/>
                      <a:pt x="4751" y="201"/>
                    </a:cubicBezTo>
                    <a:cubicBezTo>
                      <a:pt x="4207" y="115"/>
                      <a:pt x="3492" y="1"/>
                      <a:pt x="3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5352638" y="2571230"/>
                <a:ext cx="60515" cy="802725"/>
              </a:xfrm>
              <a:custGeom>
                <a:avLst/>
                <a:gdLst/>
                <a:ahLst/>
                <a:cxnLst/>
                <a:rect l="l" t="t" r="r" b="b"/>
                <a:pathLst>
                  <a:path w="574" h="7614" extrusionOk="0">
                    <a:moveTo>
                      <a:pt x="344" y="0"/>
                    </a:moveTo>
                    <a:lnTo>
                      <a:pt x="1" y="7613"/>
                    </a:lnTo>
                    <a:lnTo>
                      <a:pt x="573" y="7613"/>
                    </a:lnTo>
                    <a:lnTo>
                      <a:pt x="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5391856" y="2414356"/>
                <a:ext cx="120820" cy="153924"/>
              </a:xfrm>
              <a:custGeom>
                <a:avLst/>
                <a:gdLst/>
                <a:ahLst/>
                <a:cxnLst/>
                <a:rect l="l" t="t" r="r" b="b"/>
                <a:pathLst>
                  <a:path w="1146" h="1460" extrusionOk="0">
                    <a:moveTo>
                      <a:pt x="1" y="0"/>
                    </a:moveTo>
                    <a:lnTo>
                      <a:pt x="1" y="687"/>
                    </a:lnTo>
                    <a:lnTo>
                      <a:pt x="1" y="1460"/>
                    </a:lnTo>
                    <a:lnTo>
                      <a:pt x="1146" y="1460"/>
                    </a:lnTo>
                    <a:lnTo>
                      <a:pt x="1146" y="0"/>
                    </a:ln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5391856" y="2469388"/>
                <a:ext cx="120820" cy="81074"/>
              </a:xfrm>
              <a:custGeom>
                <a:avLst/>
                <a:gdLst/>
                <a:ahLst/>
                <a:cxnLst/>
                <a:rect l="l" t="t" r="r" b="b"/>
                <a:pathLst>
                  <a:path w="1146" h="769" extrusionOk="0">
                    <a:moveTo>
                      <a:pt x="101" y="1"/>
                    </a:moveTo>
                    <a:cubicBezTo>
                      <a:pt x="65" y="1"/>
                      <a:pt x="30" y="8"/>
                      <a:pt x="1" y="22"/>
                    </a:cubicBezTo>
                    <a:lnTo>
                      <a:pt x="1" y="766"/>
                    </a:lnTo>
                    <a:cubicBezTo>
                      <a:pt x="30" y="768"/>
                      <a:pt x="58" y="769"/>
                      <a:pt x="87" y="769"/>
                    </a:cubicBezTo>
                    <a:cubicBezTo>
                      <a:pt x="512" y="769"/>
                      <a:pt x="904" y="571"/>
                      <a:pt x="1146" y="222"/>
                    </a:cubicBezTo>
                    <a:cubicBezTo>
                      <a:pt x="1146" y="222"/>
                      <a:pt x="974" y="79"/>
                      <a:pt x="945" y="51"/>
                    </a:cubicBezTo>
                    <a:cubicBezTo>
                      <a:pt x="917" y="51"/>
                      <a:pt x="402" y="22"/>
                      <a:pt x="201" y="22"/>
                    </a:cubicBezTo>
                    <a:cubicBezTo>
                      <a:pt x="173" y="8"/>
                      <a:pt x="137" y="1"/>
                      <a:pt x="101" y="1"/>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5289277" y="2197916"/>
                <a:ext cx="391558" cy="325138"/>
              </a:xfrm>
              <a:custGeom>
                <a:avLst/>
                <a:gdLst/>
                <a:ahLst/>
                <a:cxnLst/>
                <a:rect l="l" t="t" r="r" b="b"/>
                <a:pathLst>
                  <a:path w="3714" h="3084" extrusionOk="0">
                    <a:moveTo>
                      <a:pt x="1081" y="1"/>
                    </a:moveTo>
                    <a:cubicBezTo>
                      <a:pt x="590" y="1"/>
                      <a:pt x="162" y="349"/>
                      <a:pt x="87" y="851"/>
                    </a:cubicBezTo>
                    <a:cubicBezTo>
                      <a:pt x="1" y="1796"/>
                      <a:pt x="402" y="3055"/>
                      <a:pt x="1346" y="3084"/>
                    </a:cubicBezTo>
                    <a:cubicBezTo>
                      <a:pt x="1546" y="3084"/>
                      <a:pt x="2262" y="2940"/>
                      <a:pt x="2777" y="2025"/>
                    </a:cubicBezTo>
                    <a:cubicBezTo>
                      <a:pt x="2851" y="2049"/>
                      <a:pt x="2920" y="2060"/>
                      <a:pt x="2984" y="2060"/>
                    </a:cubicBezTo>
                    <a:cubicBezTo>
                      <a:pt x="3518" y="2060"/>
                      <a:pt x="3713" y="1294"/>
                      <a:pt x="3407" y="1166"/>
                    </a:cubicBezTo>
                    <a:cubicBezTo>
                      <a:pt x="3348" y="1139"/>
                      <a:pt x="3293" y="1128"/>
                      <a:pt x="3243" y="1128"/>
                    </a:cubicBezTo>
                    <a:cubicBezTo>
                      <a:pt x="2976" y="1128"/>
                      <a:pt x="2834" y="1452"/>
                      <a:pt x="2834" y="1452"/>
                    </a:cubicBezTo>
                    <a:cubicBezTo>
                      <a:pt x="2834" y="1452"/>
                      <a:pt x="2491" y="1223"/>
                      <a:pt x="2548" y="451"/>
                    </a:cubicBezTo>
                    <a:cubicBezTo>
                      <a:pt x="2176" y="222"/>
                      <a:pt x="1747" y="50"/>
                      <a:pt x="1289" y="21"/>
                    </a:cubicBezTo>
                    <a:cubicBezTo>
                      <a:pt x="1219" y="7"/>
                      <a:pt x="1149" y="1"/>
                      <a:pt x="1081" y="1"/>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5603129" y="2340452"/>
                <a:ext cx="48391" cy="55877"/>
              </a:xfrm>
              <a:custGeom>
                <a:avLst/>
                <a:gdLst/>
                <a:ahLst/>
                <a:cxnLst/>
                <a:rect l="l" t="t" r="r" b="b"/>
                <a:pathLst>
                  <a:path w="459" h="530" extrusionOk="0">
                    <a:moveTo>
                      <a:pt x="229" y="0"/>
                    </a:moveTo>
                    <a:cubicBezTo>
                      <a:pt x="186" y="0"/>
                      <a:pt x="143" y="14"/>
                      <a:pt x="115" y="43"/>
                    </a:cubicBezTo>
                    <a:cubicBezTo>
                      <a:pt x="172" y="43"/>
                      <a:pt x="286" y="100"/>
                      <a:pt x="258" y="272"/>
                    </a:cubicBezTo>
                    <a:cubicBezTo>
                      <a:pt x="201" y="386"/>
                      <a:pt x="115" y="472"/>
                      <a:pt x="0" y="530"/>
                    </a:cubicBezTo>
                    <a:cubicBezTo>
                      <a:pt x="344" y="501"/>
                      <a:pt x="458" y="129"/>
                      <a:pt x="344" y="43"/>
                    </a:cubicBezTo>
                    <a:cubicBezTo>
                      <a:pt x="315" y="14"/>
                      <a:pt x="272" y="0"/>
                      <a:pt x="229" y="0"/>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5325543" y="2338871"/>
                <a:ext cx="27200" cy="33315"/>
              </a:xfrm>
              <a:custGeom>
                <a:avLst/>
                <a:gdLst/>
                <a:ahLst/>
                <a:cxnLst/>
                <a:rect l="l" t="t" r="r" b="b"/>
                <a:pathLst>
                  <a:path w="258" h="316" extrusionOk="0">
                    <a:moveTo>
                      <a:pt x="143" y="1"/>
                    </a:moveTo>
                    <a:cubicBezTo>
                      <a:pt x="58" y="1"/>
                      <a:pt x="0" y="58"/>
                      <a:pt x="0" y="144"/>
                    </a:cubicBezTo>
                    <a:cubicBezTo>
                      <a:pt x="0" y="230"/>
                      <a:pt x="58" y="316"/>
                      <a:pt x="143" y="316"/>
                    </a:cubicBezTo>
                    <a:cubicBezTo>
                      <a:pt x="201" y="316"/>
                      <a:pt x="258" y="230"/>
                      <a:pt x="258" y="144"/>
                    </a:cubicBezTo>
                    <a:cubicBezTo>
                      <a:pt x="258" y="58"/>
                      <a:pt x="201" y="1"/>
                      <a:pt x="143"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5376780" y="2338871"/>
                <a:ext cx="48391" cy="69582"/>
              </a:xfrm>
              <a:custGeom>
                <a:avLst/>
                <a:gdLst/>
                <a:ahLst/>
                <a:cxnLst/>
                <a:rect l="l" t="t" r="r" b="b"/>
                <a:pathLst>
                  <a:path w="459" h="660" extrusionOk="0">
                    <a:moveTo>
                      <a:pt x="258" y="1"/>
                    </a:moveTo>
                    <a:lnTo>
                      <a:pt x="258" y="1"/>
                    </a:lnTo>
                    <a:cubicBezTo>
                      <a:pt x="201" y="173"/>
                      <a:pt x="144" y="316"/>
                      <a:pt x="87" y="487"/>
                    </a:cubicBezTo>
                    <a:cubicBezTo>
                      <a:pt x="1" y="602"/>
                      <a:pt x="87" y="659"/>
                      <a:pt x="287" y="659"/>
                    </a:cubicBezTo>
                    <a:cubicBezTo>
                      <a:pt x="459" y="659"/>
                      <a:pt x="201" y="630"/>
                      <a:pt x="201" y="516"/>
                    </a:cubicBezTo>
                    <a:cubicBezTo>
                      <a:pt x="201" y="401"/>
                      <a:pt x="316" y="230"/>
                      <a:pt x="258" y="1"/>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5304353" y="2307032"/>
                <a:ext cx="57458" cy="19926"/>
              </a:xfrm>
              <a:custGeom>
                <a:avLst/>
                <a:gdLst/>
                <a:ahLst/>
                <a:cxnLst/>
                <a:rect l="l" t="t" r="r" b="b"/>
                <a:pathLst>
                  <a:path w="545" h="189" extrusionOk="0">
                    <a:moveTo>
                      <a:pt x="305" y="1"/>
                    </a:moveTo>
                    <a:cubicBezTo>
                      <a:pt x="208" y="1"/>
                      <a:pt x="110" y="38"/>
                      <a:pt x="30" y="102"/>
                    </a:cubicBezTo>
                    <a:cubicBezTo>
                      <a:pt x="1" y="102"/>
                      <a:pt x="1" y="160"/>
                      <a:pt x="30" y="160"/>
                    </a:cubicBezTo>
                    <a:cubicBezTo>
                      <a:pt x="30" y="188"/>
                      <a:pt x="58" y="188"/>
                      <a:pt x="58" y="188"/>
                    </a:cubicBezTo>
                    <a:cubicBezTo>
                      <a:pt x="87" y="188"/>
                      <a:pt x="87" y="160"/>
                      <a:pt x="87" y="160"/>
                    </a:cubicBezTo>
                    <a:cubicBezTo>
                      <a:pt x="144" y="117"/>
                      <a:pt x="208" y="95"/>
                      <a:pt x="273" y="95"/>
                    </a:cubicBezTo>
                    <a:cubicBezTo>
                      <a:pt x="337" y="95"/>
                      <a:pt x="402" y="117"/>
                      <a:pt x="459" y="160"/>
                    </a:cubicBezTo>
                    <a:lnTo>
                      <a:pt x="516" y="160"/>
                    </a:lnTo>
                    <a:cubicBezTo>
                      <a:pt x="545" y="131"/>
                      <a:pt x="545" y="102"/>
                      <a:pt x="516" y="74"/>
                    </a:cubicBezTo>
                    <a:cubicBezTo>
                      <a:pt x="453" y="24"/>
                      <a:pt x="380" y="1"/>
                      <a:pt x="305"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5455217" y="2338871"/>
                <a:ext cx="30363" cy="33315"/>
              </a:xfrm>
              <a:custGeom>
                <a:avLst/>
                <a:gdLst/>
                <a:ahLst/>
                <a:cxnLst/>
                <a:rect l="l" t="t" r="r" b="b"/>
                <a:pathLst>
                  <a:path w="288" h="316" extrusionOk="0">
                    <a:moveTo>
                      <a:pt x="144" y="1"/>
                    </a:moveTo>
                    <a:cubicBezTo>
                      <a:pt x="87" y="1"/>
                      <a:pt x="1" y="58"/>
                      <a:pt x="1" y="144"/>
                    </a:cubicBezTo>
                    <a:cubicBezTo>
                      <a:pt x="1" y="230"/>
                      <a:pt x="87" y="316"/>
                      <a:pt x="144" y="316"/>
                    </a:cubicBezTo>
                    <a:cubicBezTo>
                      <a:pt x="230" y="316"/>
                      <a:pt x="287" y="230"/>
                      <a:pt x="287" y="144"/>
                    </a:cubicBezTo>
                    <a:cubicBezTo>
                      <a:pt x="287" y="58"/>
                      <a:pt x="230" y="1"/>
                      <a:pt x="144"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5446256" y="2306083"/>
                <a:ext cx="60410" cy="20875"/>
              </a:xfrm>
              <a:custGeom>
                <a:avLst/>
                <a:gdLst/>
                <a:ahLst/>
                <a:cxnLst/>
                <a:rect l="l" t="t" r="r" b="b"/>
                <a:pathLst>
                  <a:path w="573" h="198" extrusionOk="0">
                    <a:moveTo>
                      <a:pt x="282" y="0"/>
                    </a:moveTo>
                    <a:cubicBezTo>
                      <a:pt x="197" y="0"/>
                      <a:pt x="110" y="29"/>
                      <a:pt x="29" y="83"/>
                    </a:cubicBezTo>
                    <a:cubicBezTo>
                      <a:pt x="0" y="111"/>
                      <a:pt x="0" y="140"/>
                      <a:pt x="29" y="169"/>
                    </a:cubicBezTo>
                    <a:lnTo>
                      <a:pt x="115" y="169"/>
                    </a:lnTo>
                    <a:cubicBezTo>
                      <a:pt x="172" y="126"/>
                      <a:pt x="229" y="104"/>
                      <a:pt x="286" y="104"/>
                    </a:cubicBezTo>
                    <a:cubicBezTo>
                      <a:pt x="343" y="104"/>
                      <a:pt x="401" y="126"/>
                      <a:pt x="458" y="169"/>
                    </a:cubicBezTo>
                    <a:cubicBezTo>
                      <a:pt x="458" y="169"/>
                      <a:pt x="487" y="197"/>
                      <a:pt x="515" y="197"/>
                    </a:cubicBezTo>
                    <a:cubicBezTo>
                      <a:pt x="515" y="197"/>
                      <a:pt x="544" y="197"/>
                      <a:pt x="544" y="169"/>
                    </a:cubicBezTo>
                    <a:cubicBezTo>
                      <a:pt x="572" y="169"/>
                      <a:pt x="572" y="111"/>
                      <a:pt x="544" y="111"/>
                    </a:cubicBezTo>
                    <a:cubicBezTo>
                      <a:pt x="468" y="36"/>
                      <a:pt x="377" y="0"/>
                      <a:pt x="282"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7"/>
              <p:cNvSpPr/>
              <p:nvPr/>
            </p:nvSpPr>
            <p:spPr>
              <a:xfrm>
                <a:off x="5256173" y="2070350"/>
                <a:ext cx="419496" cy="280753"/>
              </a:xfrm>
              <a:custGeom>
                <a:avLst/>
                <a:gdLst/>
                <a:ahLst/>
                <a:cxnLst/>
                <a:rect l="l" t="t" r="r" b="b"/>
                <a:pathLst>
                  <a:path w="3979" h="2663" extrusionOk="0">
                    <a:moveTo>
                      <a:pt x="687" y="1"/>
                    </a:moveTo>
                    <a:lnTo>
                      <a:pt x="687" y="1"/>
                    </a:lnTo>
                    <a:cubicBezTo>
                      <a:pt x="429" y="29"/>
                      <a:pt x="0" y="401"/>
                      <a:pt x="0" y="1145"/>
                    </a:cubicBezTo>
                    <a:cubicBezTo>
                      <a:pt x="29" y="1975"/>
                      <a:pt x="1002" y="2147"/>
                      <a:pt x="1002" y="2147"/>
                    </a:cubicBezTo>
                    <a:cubicBezTo>
                      <a:pt x="887" y="2004"/>
                      <a:pt x="887" y="1775"/>
                      <a:pt x="1002" y="1632"/>
                    </a:cubicBezTo>
                    <a:lnTo>
                      <a:pt x="1002" y="1632"/>
                    </a:lnTo>
                    <a:cubicBezTo>
                      <a:pt x="973" y="1861"/>
                      <a:pt x="1116" y="2061"/>
                      <a:pt x="1345" y="2090"/>
                    </a:cubicBezTo>
                    <a:cubicBezTo>
                      <a:pt x="1345" y="2090"/>
                      <a:pt x="1202" y="1918"/>
                      <a:pt x="1460" y="1718"/>
                    </a:cubicBezTo>
                    <a:cubicBezTo>
                      <a:pt x="1554" y="1635"/>
                      <a:pt x="1808" y="1611"/>
                      <a:pt x="2075" y="1611"/>
                    </a:cubicBezTo>
                    <a:cubicBezTo>
                      <a:pt x="2456" y="1611"/>
                      <a:pt x="2862" y="1661"/>
                      <a:pt x="2862" y="1661"/>
                    </a:cubicBezTo>
                    <a:cubicBezTo>
                      <a:pt x="2776" y="2033"/>
                      <a:pt x="2891" y="2405"/>
                      <a:pt x="3148" y="2662"/>
                    </a:cubicBezTo>
                    <a:cubicBezTo>
                      <a:pt x="3303" y="2405"/>
                      <a:pt x="3478" y="2353"/>
                      <a:pt x="3593" y="2353"/>
                    </a:cubicBezTo>
                    <a:cubicBezTo>
                      <a:pt x="3670" y="2353"/>
                      <a:pt x="3721" y="2376"/>
                      <a:pt x="3721" y="2376"/>
                    </a:cubicBezTo>
                    <a:cubicBezTo>
                      <a:pt x="3978" y="1918"/>
                      <a:pt x="3778" y="1346"/>
                      <a:pt x="3320" y="1145"/>
                    </a:cubicBezTo>
                    <a:cubicBezTo>
                      <a:pt x="3320" y="1145"/>
                      <a:pt x="3406" y="516"/>
                      <a:pt x="2433" y="201"/>
                    </a:cubicBezTo>
                    <a:cubicBezTo>
                      <a:pt x="2261" y="146"/>
                      <a:pt x="2091" y="126"/>
                      <a:pt x="1929" y="126"/>
                    </a:cubicBezTo>
                    <a:cubicBezTo>
                      <a:pt x="1465" y="126"/>
                      <a:pt x="1066" y="293"/>
                      <a:pt x="882" y="293"/>
                    </a:cubicBezTo>
                    <a:cubicBezTo>
                      <a:pt x="862" y="293"/>
                      <a:pt x="845" y="291"/>
                      <a:pt x="830" y="287"/>
                    </a:cubicBezTo>
                    <a:cubicBezTo>
                      <a:pt x="716" y="230"/>
                      <a:pt x="658" y="115"/>
                      <a:pt x="687"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7"/>
              <p:cNvSpPr/>
              <p:nvPr/>
            </p:nvSpPr>
            <p:spPr>
              <a:xfrm>
                <a:off x="5391856" y="2565221"/>
                <a:ext cx="120820" cy="42698"/>
              </a:xfrm>
              <a:custGeom>
                <a:avLst/>
                <a:gdLst/>
                <a:ahLst/>
                <a:cxnLst/>
                <a:rect l="l" t="t" r="r" b="b"/>
                <a:pathLst>
                  <a:path w="1146" h="405" extrusionOk="0">
                    <a:moveTo>
                      <a:pt x="1" y="0"/>
                    </a:moveTo>
                    <a:cubicBezTo>
                      <a:pt x="1" y="239"/>
                      <a:pt x="198" y="404"/>
                      <a:pt x="409" y="404"/>
                    </a:cubicBezTo>
                    <a:cubicBezTo>
                      <a:pt x="425" y="404"/>
                      <a:pt x="442" y="403"/>
                      <a:pt x="459" y="401"/>
                    </a:cubicBezTo>
                    <a:cubicBezTo>
                      <a:pt x="745" y="401"/>
                      <a:pt x="1003" y="258"/>
                      <a:pt x="1146" y="0"/>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5379838" y="2429432"/>
                <a:ext cx="93620" cy="51976"/>
              </a:xfrm>
              <a:custGeom>
                <a:avLst/>
                <a:gdLst/>
                <a:ahLst/>
                <a:cxnLst/>
                <a:rect l="l" t="t" r="r" b="b"/>
                <a:pathLst>
                  <a:path w="888" h="493" extrusionOk="0">
                    <a:moveTo>
                      <a:pt x="687" y="0"/>
                    </a:moveTo>
                    <a:cubicBezTo>
                      <a:pt x="487" y="29"/>
                      <a:pt x="258" y="29"/>
                      <a:pt x="58" y="86"/>
                    </a:cubicBezTo>
                    <a:cubicBezTo>
                      <a:pt x="0" y="115"/>
                      <a:pt x="29" y="287"/>
                      <a:pt x="29" y="287"/>
                    </a:cubicBezTo>
                    <a:cubicBezTo>
                      <a:pt x="62" y="451"/>
                      <a:pt x="266" y="493"/>
                      <a:pt x="444" y="493"/>
                    </a:cubicBezTo>
                    <a:cubicBezTo>
                      <a:pt x="575" y="493"/>
                      <a:pt x="692" y="470"/>
                      <a:pt x="716" y="458"/>
                    </a:cubicBezTo>
                    <a:cubicBezTo>
                      <a:pt x="773" y="430"/>
                      <a:pt x="888" y="0"/>
                      <a:pt x="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5014749" y="2568173"/>
                <a:ext cx="377220" cy="1593220"/>
              </a:xfrm>
              <a:custGeom>
                <a:avLst/>
                <a:gdLst/>
                <a:ahLst/>
                <a:cxnLst/>
                <a:rect l="l" t="t" r="r" b="b"/>
                <a:pathLst>
                  <a:path w="3578" h="15112" extrusionOk="0">
                    <a:moveTo>
                      <a:pt x="3578" y="1"/>
                    </a:moveTo>
                    <a:lnTo>
                      <a:pt x="2233" y="29"/>
                    </a:lnTo>
                    <a:lnTo>
                      <a:pt x="1" y="14969"/>
                    </a:lnTo>
                    <a:lnTo>
                      <a:pt x="3349" y="15112"/>
                    </a:lnTo>
                    <a:lnTo>
                      <a:pt x="35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5512568" y="2568173"/>
                <a:ext cx="362143" cy="1593220"/>
              </a:xfrm>
              <a:custGeom>
                <a:avLst/>
                <a:gdLst/>
                <a:ahLst/>
                <a:cxnLst/>
                <a:rect l="l" t="t" r="r" b="b"/>
                <a:pathLst>
                  <a:path w="3435" h="15112" extrusionOk="0">
                    <a:moveTo>
                      <a:pt x="1" y="1"/>
                    </a:moveTo>
                    <a:lnTo>
                      <a:pt x="87" y="15112"/>
                    </a:lnTo>
                    <a:lnTo>
                      <a:pt x="3435" y="14854"/>
                    </a:lnTo>
                    <a:lnTo>
                      <a:pt x="1546" y="14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5319534" y="2568173"/>
                <a:ext cx="72429" cy="413487"/>
              </a:xfrm>
              <a:custGeom>
                <a:avLst/>
                <a:gdLst/>
                <a:ahLst/>
                <a:cxnLst/>
                <a:rect l="l" t="t" r="r" b="b"/>
                <a:pathLst>
                  <a:path w="687" h="3922" extrusionOk="0">
                    <a:moveTo>
                      <a:pt x="687" y="1"/>
                    </a:moveTo>
                    <a:lnTo>
                      <a:pt x="658" y="29"/>
                    </a:lnTo>
                    <a:lnTo>
                      <a:pt x="143" y="774"/>
                    </a:lnTo>
                    <a:lnTo>
                      <a:pt x="401" y="1003"/>
                    </a:lnTo>
                    <a:lnTo>
                      <a:pt x="0" y="1689"/>
                    </a:lnTo>
                    <a:lnTo>
                      <a:pt x="630" y="3922"/>
                    </a:lnTo>
                    <a:lnTo>
                      <a:pt x="6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5512568" y="2568173"/>
                <a:ext cx="72534" cy="413487"/>
              </a:xfrm>
              <a:custGeom>
                <a:avLst/>
                <a:gdLst/>
                <a:ahLst/>
                <a:cxnLst/>
                <a:rect l="l" t="t" r="r" b="b"/>
                <a:pathLst>
                  <a:path w="688" h="3922" extrusionOk="0">
                    <a:moveTo>
                      <a:pt x="1" y="1"/>
                    </a:moveTo>
                    <a:lnTo>
                      <a:pt x="29" y="3922"/>
                    </a:lnTo>
                    <a:lnTo>
                      <a:pt x="688" y="1604"/>
                    </a:lnTo>
                    <a:lnTo>
                      <a:pt x="230" y="1117"/>
                    </a:lnTo>
                    <a:lnTo>
                      <a:pt x="459" y="802"/>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5584996" y="3262194"/>
                <a:ext cx="129887" cy="21191"/>
              </a:xfrm>
              <a:custGeom>
                <a:avLst/>
                <a:gdLst/>
                <a:ahLst/>
                <a:cxnLst/>
                <a:rect l="l" t="t" r="r" b="b"/>
                <a:pathLst>
                  <a:path w="1232" h="201" extrusionOk="0">
                    <a:moveTo>
                      <a:pt x="1" y="0"/>
                    </a:moveTo>
                    <a:lnTo>
                      <a:pt x="1" y="201"/>
                    </a:lnTo>
                    <a:lnTo>
                      <a:pt x="1231" y="201"/>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7"/>
              <p:cNvSpPr/>
              <p:nvPr/>
            </p:nvSpPr>
            <p:spPr>
              <a:xfrm>
                <a:off x="5189755" y="3262194"/>
                <a:ext cx="129887" cy="21191"/>
              </a:xfrm>
              <a:custGeom>
                <a:avLst/>
                <a:gdLst/>
                <a:ahLst/>
                <a:cxnLst/>
                <a:rect l="l" t="t" r="r" b="b"/>
                <a:pathLst>
                  <a:path w="1232" h="201" extrusionOk="0">
                    <a:moveTo>
                      <a:pt x="0" y="0"/>
                    </a:moveTo>
                    <a:lnTo>
                      <a:pt x="0" y="201"/>
                    </a:lnTo>
                    <a:lnTo>
                      <a:pt x="1231" y="201"/>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7"/>
              <p:cNvSpPr/>
              <p:nvPr/>
            </p:nvSpPr>
            <p:spPr>
              <a:xfrm>
                <a:off x="5901799" y="2450517"/>
                <a:ext cx="389344" cy="525134"/>
              </a:xfrm>
              <a:custGeom>
                <a:avLst/>
                <a:gdLst/>
                <a:ahLst/>
                <a:cxnLst/>
                <a:rect l="l" t="t" r="r" b="b"/>
                <a:pathLst>
                  <a:path w="3693" h="4981" extrusionOk="0">
                    <a:moveTo>
                      <a:pt x="1" y="1"/>
                    </a:moveTo>
                    <a:lnTo>
                      <a:pt x="1" y="4980"/>
                    </a:lnTo>
                    <a:lnTo>
                      <a:pt x="3692" y="4980"/>
                    </a:lnTo>
                    <a:lnTo>
                      <a:pt x="3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7"/>
              <p:cNvSpPr/>
              <p:nvPr/>
            </p:nvSpPr>
            <p:spPr>
              <a:xfrm>
                <a:off x="5919932" y="2471708"/>
                <a:ext cx="353077" cy="482858"/>
              </a:xfrm>
              <a:custGeom>
                <a:avLst/>
                <a:gdLst/>
                <a:ahLst/>
                <a:cxnLst/>
                <a:rect l="l" t="t" r="r" b="b"/>
                <a:pathLst>
                  <a:path w="3349" h="4580" extrusionOk="0">
                    <a:moveTo>
                      <a:pt x="0" y="0"/>
                    </a:moveTo>
                    <a:lnTo>
                      <a:pt x="0" y="4579"/>
                    </a:lnTo>
                    <a:lnTo>
                      <a:pt x="3349" y="4579"/>
                    </a:lnTo>
                    <a:lnTo>
                      <a:pt x="33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7"/>
              <p:cNvSpPr/>
              <p:nvPr/>
            </p:nvSpPr>
            <p:spPr>
              <a:xfrm>
                <a:off x="6067739" y="2565221"/>
                <a:ext cx="57458" cy="57458"/>
              </a:xfrm>
              <a:custGeom>
                <a:avLst/>
                <a:gdLst/>
                <a:ahLst/>
                <a:cxnLst/>
                <a:rect l="l" t="t" r="r" b="b"/>
                <a:pathLst>
                  <a:path w="545" h="545" extrusionOk="0">
                    <a:moveTo>
                      <a:pt x="1" y="0"/>
                    </a:moveTo>
                    <a:lnTo>
                      <a:pt x="1" y="544"/>
                    </a:lnTo>
                    <a:lnTo>
                      <a:pt x="544" y="544"/>
                    </a:lnTo>
                    <a:lnTo>
                      <a:pt x="5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7"/>
              <p:cNvSpPr/>
              <p:nvPr/>
            </p:nvSpPr>
            <p:spPr>
              <a:xfrm>
                <a:off x="5971169" y="2661791"/>
                <a:ext cx="253553" cy="15182"/>
              </a:xfrm>
              <a:custGeom>
                <a:avLst/>
                <a:gdLst/>
                <a:ahLst/>
                <a:cxnLst/>
                <a:rect l="l" t="t" r="r" b="b"/>
                <a:pathLst>
                  <a:path w="2405" h="144" extrusionOk="0">
                    <a:moveTo>
                      <a:pt x="1" y="0"/>
                    </a:moveTo>
                    <a:lnTo>
                      <a:pt x="1" y="143"/>
                    </a:lnTo>
                    <a:lnTo>
                      <a:pt x="2405" y="143"/>
                    </a:lnTo>
                    <a:lnTo>
                      <a:pt x="24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7"/>
              <p:cNvSpPr/>
              <p:nvPr/>
            </p:nvSpPr>
            <p:spPr>
              <a:xfrm>
                <a:off x="5971169" y="2694895"/>
                <a:ext cx="253553" cy="15182"/>
              </a:xfrm>
              <a:custGeom>
                <a:avLst/>
                <a:gdLst/>
                <a:ahLst/>
                <a:cxnLst/>
                <a:rect l="l" t="t" r="r" b="b"/>
                <a:pathLst>
                  <a:path w="2405" h="144" extrusionOk="0">
                    <a:moveTo>
                      <a:pt x="1" y="1"/>
                    </a:moveTo>
                    <a:lnTo>
                      <a:pt x="1" y="144"/>
                    </a:lnTo>
                    <a:lnTo>
                      <a:pt x="2405" y="144"/>
                    </a:lnTo>
                    <a:lnTo>
                      <a:pt x="2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7"/>
              <p:cNvSpPr/>
              <p:nvPr/>
            </p:nvSpPr>
            <p:spPr>
              <a:xfrm>
                <a:off x="5971169" y="2725153"/>
                <a:ext cx="253553" cy="18134"/>
              </a:xfrm>
              <a:custGeom>
                <a:avLst/>
                <a:gdLst/>
                <a:ahLst/>
                <a:cxnLst/>
                <a:rect l="l" t="t" r="r" b="b"/>
                <a:pathLst>
                  <a:path w="2405" h="172" extrusionOk="0">
                    <a:moveTo>
                      <a:pt x="1" y="0"/>
                    </a:moveTo>
                    <a:lnTo>
                      <a:pt x="1" y="172"/>
                    </a:lnTo>
                    <a:lnTo>
                      <a:pt x="2405" y="172"/>
                    </a:lnTo>
                    <a:lnTo>
                      <a:pt x="24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7"/>
              <p:cNvSpPr/>
              <p:nvPr/>
            </p:nvSpPr>
            <p:spPr>
              <a:xfrm>
                <a:off x="5971169" y="2758256"/>
                <a:ext cx="253553" cy="18239"/>
              </a:xfrm>
              <a:custGeom>
                <a:avLst/>
                <a:gdLst/>
                <a:ahLst/>
                <a:cxnLst/>
                <a:rect l="l" t="t" r="r" b="b"/>
                <a:pathLst>
                  <a:path w="2405" h="173" extrusionOk="0">
                    <a:moveTo>
                      <a:pt x="1" y="1"/>
                    </a:moveTo>
                    <a:lnTo>
                      <a:pt x="1" y="173"/>
                    </a:lnTo>
                    <a:lnTo>
                      <a:pt x="2405" y="173"/>
                    </a:lnTo>
                    <a:lnTo>
                      <a:pt x="2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7"/>
              <p:cNvSpPr/>
              <p:nvPr/>
            </p:nvSpPr>
            <p:spPr>
              <a:xfrm>
                <a:off x="5971169" y="2791466"/>
                <a:ext cx="253553" cy="18239"/>
              </a:xfrm>
              <a:custGeom>
                <a:avLst/>
                <a:gdLst/>
                <a:ahLst/>
                <a:cxnLst/>
                <a:rect l="l" t="t" r="r" b="b"/>
                <a:pathLst>
                  <a:path w="2405" h="173" extrusionOk="0">
                    <a:moveTo>
                      <a:pt x="1" y="1"/>
                    </a:moveTo>
                    <a:lnTo>
                      <a:pt x="1" y="172"/>
                    </a:lnTo>
                    <a:lnTo>
                      <a:pt x="2405" y="172"/>
                    </a:lnTo>
                    <a:lnTo>
                      <a:pt x="2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7"/>
              <p:cNvSpPr/>
              <p:nvPr/>
            </p:nvSpPr>
            <p:spPr>
              <a:xfrm>
                <a:off x="5971169" y="2857884"/>
                <a:ext cx="81601" cy="18239"/>
              </a:xfrm>
              <a:custGeom>
                <a:avLst/>
                <a:gdLst/>
                <a:ahLst/>
                <a:cxnLst/>
                <a:rect l="l" t="t" r="r" b="b"/>
                <a:pathLst>
                  <a:path w="774" h="173" extrusionOk="0">
                    <a:moveTo>
                      <a:pt x="1" y="0"/>
                    </a:moveTo>
                    <a:lnTo>
                      <a:pt x="1" y="172"/>
                    </a:lnTo>
                    <a:lnTo>
                      <a:pt x="774" y="172"/>
                    </a:lnTo>
                    <a:lnTo>
                      <a:pt x="7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7"/>
              <p:cNvSpPr/>
              <p:nvPr/>
            </p:nvSpPr>
            <p:spPr>
              <a:xfrm>
                <a:off x="6140166" y="2857884"/>
                <a:ext cx="84553" cy="18239"/>
              </a:xfrm>
              <a:custGeom>
                <a:avLst/>
                <a:gdLst/>
                <a:ahLst/>
                <a:cxnLst/>
                <a:rect l="l" t="t" r="r" b="b"/>
                <a:pathLst>
                  <a:path w="802" h="173" extrusionOk="0">
                    <a:moveTo>
                      <a:pt x="0" y="0"/>
                    </a:moveTo>
                    <a:lnTo>
                      <a:pt x="0" y="172"/>
                    </a:lnTo>
                    <a:lnTo>
                      <a:pt x="802" y="172"/>
                    </a:lnTo>
                    <a:lnTo>
                      <a:pt x="8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7"/>
              <p:cNvSpPr/>
              <p:nvPr/>
            </p:nvSpPr>
            <p:spPr>
              <a:xfrm>
                <a:off x="6019454" y="2465593"/>
                <a:ext cx="154030" cy="21296"/>
              </a:xfrm>
              <a:custGeom>
                <a:avLst/>
                <a:gdLst/>
                <a:ahLst/>
                <a:cxnLst/>
                <a:rect l="l" t="t" r="r" b="b"/>
                <a:pathLst>
                  <a:path w="1461" h="202" extrusionOk="0">
                    <a:moveTo>
                      <a:pt x="1" y="1"/>
                    </a:moveTo>
                    <a:lnTo>
                      <a:pt x="1" y="201"/>
                    </a:lnTo>
                    <a:lnTo>
                      <a:pt x="1460" y="201"/>
                    </a:lnTo>
                    <a:lnTo>
                      <a:pt x="1460" y="1"/>
                    </a:lnTo>
                    <a:close/>
                  </a:path>
                </a:pathLst>
              </a:custGeom>
              <a:solidFill>
                <a:srgbClr val="6D8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6028521" y="2432384"/>
                <a:ext cx="135896" cy="42382"/>
              </a:xfrm>
              <a:custGeom>
                <a:avLst/>
                <a:gdLst/>
                <a:ahLst/>
                <a:cxnLst/>
                <a:rect l="l" t="t" r="r" b="b"/>
                <a:pathLst>
                  <a:path w="1289" h="402" extrusionOk="0">
                    <a:moveTo>
                      <a:pt x="1" y="1"/>
                    </a:moveTo>
                    <a:lnTo>
                      <a:pt x="1" y="402"/>
                    </a:lnTo>
                    <a:lnTo>
                      <a:pt x="1288" y="402"/>
                    </a:lnTo>
                    <a:lnTo>
                      <a:pt x="1288" y="1"/>
                    </a:lnTo>
                    <a:close/>
                  </a:path>
                </a:pathLst>
              </a:custGeom>
              <a:solidFill>
                <a:srgbClr val="8AA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6064787" y="2411299"/>
                <a:ext cx="63467" cy="33315"/>
              </a:xfrm>
              <a:custGeom>
                <a:avLst/>
                <a:gdLst/>
                <a:ahLst/>
                <a:cxnLst/>
                <a:rect l="l" t="t" r="r" b="b"/>
                <a:pathLst>
                  <a:path w="602" h="316" extrusionOk="0">
                    <a:moveTo>
                      <a:pt x="0" y="1"/>
                    </a:moveTo>
                    <a:lnTo>
                      <a:pt x="0" y="315"/>
                    </a:lnTo>
                    <a:lnTo>
                      <a:pt x="601" y="315"/>
                    </a:lnTo>
                    <a:lnTo>
                      <a:pt x="601" y="1"/>
                    </a:lnTo>
                    <a:close/>
                  </a:path>
                </a:pathLst>
              </a:custGeom>
              <a:solidFill>
                <a:srgbClr val="8AA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5265135" y="2565221"/>
                <a:ext cx="126829" cy="271581"/>
              </a:xfrm>
              <a:custGeom>
                <a:avLst/>
                <a:gdLst/>
                <a:ahLst/>
                <a:cxnLst/>
                <a:rect l="l" t="t" r="r" b="b"/>
                <a:pathLst>
                  <a:path w="1203" h="2576" fill="none" extrusionOk="0">
                    <a:moveTo>
                      <a:pt x="1203" y="0"/>
                    </a:moveTo>
                    <a:cubicBezTo>
                      <a:pt x="802" y="29"/>
                      <a:pt x="487" y="315"/>
                      <a:pt x="402" y="687"/>
                    </a:cubicBezTo>
                    <a:cubicBezTo>
                      <a:pt x="201" y="1546"/>
                      <a:pt x="258" y="2290"/>
                      <a:pt x="1" y="2576"/>
                    </a:cubicBezTo>
                  </a:path>
                </a:pathLst>
              </a:custGeom>
              <a:noFill/>
              <a:ln w="9300" cap="flat" cmpd="sng">
                <a:solidFill>
                  <a:schemeClr val="dk1"/>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a:off x="5238040" y="2809599"/>
                <a:ext cx="54401" cy="57458"/>
              </a:xfrm>
              <a:custGeom>
                <a:avLst/>
                <a:gdLst/>
                <a:ahLst/>
                <a:cxnLst/>
                <a:rect l="l" t="t" r="r" b="b"/>
                <a:pathLst>
                  <a:path w="516" h="545" extrusionOk="0">
                    <a:moveTo>
                      <a:pt x="258" y="0"/>
                    </a:moveTo>
                    <a:cubicBezTo>
                      <a:pt x="115" y="0"/>
                      <a:pt x="0" y="115"/>
                      <a:pt x="0" y="258"/>
                    </a:cubicBezTo>
                    <a:cubicBezTo>
                      <a:pt x="0" y="430"/>
                      <a:pt x="115" y="544"/>
                      <a:pt x="258" y="544"/>
                    </a:cubicBezTo>
                    <a:cubicBezTo>
                      <a:pt x="401" y="544"/>
                      <a:pt x="515" y="430"/>
                      <a:pt x="515" y="258"/>
                    </a:cubicBezTo>
                    <a:cubicBezTo>
                      <a:pt x="515" y="115"/>
                      <a:pt x="401" y="0"/>
                      <a:pt x="2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a:off x="5250059" y="2821618"/>
                <a:ext cx="30363" cy="33315"/>
              </a:xfrm>
              <a:custGeom>
                <a:avLst/>
                <a:gdLst/>
                <a:ahLst/>
                <a:cxnLst/>
                <a:rect l="l" t="t" r="r" b="b"/>
                <a:pathLst>
                  <a:path w="288" h="316" extrusionOk="0">
                    <a:moveTo>
                      <a:pt x="144" y="1"/>
                    </a:moveTo>
                    <a:cubicBezTo>
                      <a:pt x="58" y="1"/>
                      <a:pt x="1" y="87"/>
                      <a:pt x="1" y="144"/>
                    </a:cubicBezTo>
                    <a:cubicBezTo>
                      <a:pt x="1" y="230"/>
                      <a:pt x="58" y="316"/>
                      <a:pt x="144" y="316"/>
                    </a:cubicBezTo>
                    <a:cubicBezTo>
                      <a:pt x="230" y="316"/>
                      <a:pt x="287" y="230"/>
                      <a:pt x="287" y="144"/>
                    </a:cubicBezTo>
                    <a:cubicBezTo>
                      <a:pt x="287" y="87"/>
                      <a:pt x="230" y="1"/>
                      <a:pt x="144" y="1"/>
                    </a:cubicBezTo>
                    <a:close/>
                  </a:path>
                </a:pathLst>
              </a:custGeom>
              <a:solidFill>
                <a:srgbClr val="DBE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5512568" y="2565221"/>
                <a:ext cx="102686" cy="126829"/>
              </a:xfrm>
              <a:custGeom>
                <a:avLst/>
                <a:gdLst/>
                <a:ahLst/>
                <a:cxnLst/>
                <a:rect l="l" t="t" r="r" b="b"/>
                <a:pathLst>
                  <a:path w="974" h="1203" fill="none" extrusionOk="0">
                    <a:moveTo>
                      <a:pt x="1" y="0"/>
                    </a:moveTo>
                    <a:cubicBezTo>
                      <a:pt x="401" y="57"/>
                      <a:pt x="745" y="344"/>
                      <a:pt x="859" y="773"/>
                    </a:cubicBezTo>
                    <a:cubicBezTo>
                      <a:pt x="917" y="916"/>
                      <a:pt x="945" y="1059"/>
                      <a:pt x="974" y="1202"/>
                    </a:cubicBezTo>
                  </a:path>
                </a:pathLst>
              </a:custGeom>
              <a:noFill/>
              <a:ln w="9300" cap="flat" cmpd="sng">
                <a:solidFill>
                  <a:schemeClr val="dk1"/>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p:nvPr/>
            </p:nvSpPr>
            <p:spPr>
              <a:xfrm>
                <a:off x="5566862" y="2679819"/>
                <a:ext cx="99734" cy="156982"/>
              </a:xfrm>
              <a:custGeom>
                <a:avLst/>
                <a:gdLst/>
                <a:ahLst/>
                <a:cxnLst/>
                <a:rect l="l" t="t" r="r" b="b"/>
                <a:pathLst>
                  <a:path w="946" h="1489" fill="none" extrusionOk="0">
                    <a:moveTo>
                      <a:pt x="29" y="1489"/>
                    </a:moveTo>
                    <a:cubicBezTo>
                      <a:pt x="1" y="1117"/>
                      <a:pt x="29" y="745"/>
                      <a:pt x="58" y="401"/>
                    </a:cubicBezTo>
                    <a:cubicBezTo>
                      <a:pt x="173" y="29"/>
                      <a:pt x="688" y="1"/>
                      <a:pt x="859" y="373"/>
                    </a:cubicBezTo>
                    <a:cubicBezTo>
                      <a:pt x="917" y="688"/>
                      <a:pt x="945" y="1031"/>
                      <a:pt x="945" y="1374"/>
                    </a:cubicBezTo>
                  </a:path>
                </a:pathLst>
              </a:custGeom>
              <a:noFill/>
              <a:ln w="9300" cap="flat" cmpd="sng">
                <a:solidFill>
                  <a:srgbClr val="C4CFE2"/>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7"/>
              <p:cNvSpPr/>
              <p:nvPr/>
            </p:nvSpPr>
            <p:spPr>
              <a:xfrm>
                <a:off x="5569920" y="2682877"/>
                <a:ext cx="93620" cy="81601"/>
              </a:xfrm>
              <a:custGeom>
                <a:avLst/>
                <a:gdLst/>
                <a:ahLst/>
                <a:cxnLst/>
                <a:rect l="l" t="t" r="r" b="b"/>
                <a:pathLst>
                  <a:path w="888" h="774" fill="none" extrusionOk="0">
                    <a:moveTo>
                      <a:pt x="0" y="773"/>
                    </a:moveTo>
                    <a:cubicBezTo>
                      <a:pt x="0" y="630"/>
                      <a:pt x="0" y="516"/>
                      <a:pt x="29" y="401"/>
                    </a:cubicBezTo>
                    <a:cubicBezTo>
                      <a:pt x="144" y="29"/>
                      <a:pt x="659" y="0"/>
                      <a:pt x="830" y="344"/>
                    </a:cubicBezTo>
                    <a:cubicBezTo>
                      <a:pt x="859" y="487"/>
                      <a:pt x="888" y="630"/>
                      <a:pt x="888" y="773"/>
                    </a:cubicBezTo>
                  </a:path>
                </a:pathLst>
              </a:custGeom>
              <a:noFill/>
              <a:ln w="9300" cap="flat" cmpd="sng">
                <a:solidFill>
                  <a:schemeClr val="dk1"/>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7"/>
              <p:cNvSpPr/>
              <p:nvPr/>
            </p:nvSpPr>
            <p:spPr>
              <a:xfrm>
                <a:off x="5563911" y="2836694"/>
                <a:ext cx="18134" cy="105"/>
              </a:xfrm>
              <a:custGeom>
                <a:avLst/>
                <a:gdLst/>
                <a:ahLst/>
                <a:cxnLst/>
                <a:rect l="l" t="t" r="r" b="b"/>
                <a:pathLst>
                  <a:path w="172" h="1" fill="none" extrusionOk="0">
                    <a:moveTo>
                      <a:pt x="0" y="1"/>
                    </a:moveTo>
                    <a:lnTo>
                      <a:pt x="172" y="1"/>
                    </a:lnTo>
                  </a:path>
                </a:pathLst>
              </a:custGeom>
              <a:noFill/>
              <a:ln w="9300" cap="flat" cmpd="sng">
                <a:solidFill>
                  <a:schemeClr val="lt2"/>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7"/>
              <p:cNvSpPr/>
              <p:nvPr/>
            </p:nvSpPr>
            <p:spPr>
              <a:xfrm>
                <a:off x="5654366" y="2827732"/>
                <a:ext cx="18239" cy="105"/>
              </a:xfrm>
              <a:custGeom>
                <a:avLst/>
                <a:gdLst/>
                <a:ahLst/>
                <a:cxnLst/>
                <a:rect l="l" t="t" r="r" b="b"/>
                <a:pathLst>
                  <a:path w="173" h="1" fill="none" extrusionOk="0">
                    <a:moveTo>
                      <a:pt x="1" y="0"/>
                    </a:moveTo>
                    <a:lnTo>
                      <a:pt x="173" y="0"/>
                    </a:lnTo>
                  </a:path>
                </a:pathLst>
              </a:custGeom>
              <a:noFill/>
              <a:ln w="9300" cap="flat" cmpd="sng">
                <a:solidFill>
                  <a:schemeClr val="lt2"/>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 name="Google Shape;624;p37"/>
            <p:cNvSpPr/>
            <p:nvPr/>
          </p:nvSpPr>
          <p:spPr>
            <a:xfrm>
              <a:off x="8316534" y="1675523"/>
              <a:ext cx="217946" cy="186632"/>
            </a:xfrm>
            <a:custGeom>
              <a:avLst/>
              <a:gdLst/>
              <a:ahLst/>
              <a:cxnLst/>
              <a:rect l="l" t="t" r="r" b="b"/>
              <a:pathLst>
                <a:path w="6814" h="5835" extrusionOk="0">
                  <a:moveTo>
                    <a:pt x="3882" y="718"/>
                  </a:moveTo>
                  <a:cubicBezTo>
                    <a:pt x="5008" y="718"/>
                    <a:pt x="6089" y="1591"/>
                    <a:pt x="6089" y="2914"/>
                  </a:cubicBezTo>
                  <a:cubicBezTo>
                    <a:pt x="6089" y="4132"/>
                    <a:pt x="5103" y="5103"/>
                    <a:pt x="3886" y="5103"/>
                  </a:cubicBezTo>
                  <a:cubicBezTo>
                    <a:pt x="1943" y="5103"/>
                    <a:pt x="972" y="2740"/>
                    <a:pt x="2349" y="1363"/>
                  </a:cubicBezTo>
                  <a:cubicBezTo>
                    <a:pt x="2795" y="918"/>
                    <a:pt x="3344" y="718"/>
                    <a:pt x="3882" y="718"/>
                  </a:cubicBezTo>
                  <a:close/>
                  <a:moveTo>
                    <a:pt x="3912" y="0"/>
                  </a:moveTo>
                  <a:cubicBezTo>
                    <a:pt x="3903" y="0"/>
                    <a:pt x="3895" y="0"/>
                    <a:pt x="3886" y="1"/>
                  </a:cubicBezTo>
                  <a:cubicBezTo>
                    <a:pt x="1291" y="1"/>
                    <a:pt x="1" y="3146"/>
                    <a:pt x="1842" y="4973"/>
                  </a:cubicBezTo>
                  <a:cubicBezTo>
                    <a:pt x="2433" y="5568"/>
                    <a:pt x="3162" y="5834"/>
                    <a:pt x="3877" y="5834"/>
                  </a:cubicBezTo>
                  <a:cubicBezTo>
                    <a:pt x="5374" y="5834"/>
                    <a:pt x="6814" y="4670"/>
                    <a:pt x="6814" y="2914"/>
                  </a:cubicBezTo>
                  <a:cubicBezTo>
                    <a:pt x="6814" y="1314"/>
                    <a:pt x="5509"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7"/>
            <p:cNvSpPr/>
            <p:nvPr/>
          </p:nvSpPr>
          <p:spPr>
            <a:xfrm flipH="1">
              <a:off x="5109078" y="929116"/>
              <a:ext cx="642577" cy="231154"/>
            </a:xfrm>
            <a:custGeom>
              <a:avLst/>
              <a:gdLst/>
              <a:ahLst/>
              <a:cxnLst/>
              <a:rect l="l" t="t" r="r" b="b"/>
              <a:pathLst>
                <a:path w="6794" h="2444" extrusionOk="0">
                  <a:moveTo>
                    <a:pt x="1372" y="0"/>
                  </a:moveTo>
                  <a:cubicBezTo>
                    <a:pt x="792" y="0"/>
                    <a:pt x="314" y="464"/>
                    <a:pt x="314" y="1044"/>
                  </a:cubicBezTo>
                  <a:cubicBezTo>
                    <a:pt x="314" y="1218"/>
                    <a:pt x="357" y="1377"/>
                    <a:pt x="430" y="1537"/>
                  </a:cubicBezTo>
                  <a:lnTo>
                    <a:pt x="97" y="2160"/>
                  </a:lnTo>
                  <a:cubicBezTo>
                    <a:pt x="1" y="2292"/>
                    <a:pt x="112" y="2443"/>
                    <a:pt x="244" y="2443"/>
                  </a:cubicBezTo>
                  <a:cubicBezTo>
                    <a:pt x="272" y="2443"/>
                    <a:pt x="301" y="2436"/>
                    <a:pt x="328" y="2421"/>
                  </a:cubicBezTo>
                  <a:lnTo>
                    <a:pt x="1155" y="2073"/>
                  </a:lnTo>
                  <a:cubicBezTo>
                    <a:pt x="1213" y="2088"/>
                    <a:pt x="1285" y="2088"/>
                    <a:pt x="1372" y="2088"/>
                  </a:cubicBezTo>
                  <a:lnTo>
                    <a:pt x="5735" y="2088"/>
                  </a:lnTo>
                  <a:cubicBezTo>
                    <a:pt x="6315" y="2088"/>
                    <a:pt x="6794" y="1624"/>
                    <a:pt x="6794" y="1044"/>
                  </a:cubicBezTo>
                  <a:cubicBezTo>
                    <a:pt x="6794" y="464"/>
                    <a:pt x="6315" y="0"/>
                    <a:pt x="57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7"/>
            <p:cNvSpPr/>
            <p:nvPr/>
          </p:nvSpPr>
          <p:spPr>
            <a:xfrm rot="2700000">
              <a:off x="5523179" y="3258927"/>
              <a:ext cx="154764" cy="154852"/>
            </a:xfrm>
            <a:custGeom>
              <a:avLst/>
              <a:gdLst/>
              <a:ahLst/>
              <a:cxnLst/>
              <a:rect l="l" t="t" r="r" b="b"/>
              <a:pathLst>
                <a:path w="1769" h="1770" extrusionOk="0">
                  <a:moveTo>
                    <a:pt x="681" y="1"/>
                  </a:moveTo>
                  <a:lnTo>
                    <a:pt x="681" y="668"/>
                  </a:lnTo>
                  <a:lnTo>
                    <a:pt x="0" y="668"/>
                  </a:lnTo>
                  <a:lnTo>
                    <a:pt x="0" y="1088"/>
                  </a:lnTo>
                  <a:lnTo>
                    <a:pt x="681" y="1088"/>
                  </a:lnTo>
                  <a:lnTo>
                    <a:pt x="681" y="1769"/>
                  </a:lnTo>
                  <a:lnTo>
                    <a:pt x="1102" y="1769"/>
                  </a:lnTo>
                  <a:lnTo>
                    <a:pt x="1102" y="1088"/>
                  </a:lnTo>
                  <a:lnTo>
                    <a:pt x="1769" y="1088"/>
                  </a:lnTo>
                  <a:lnTo>
                    <a:pt x="1769" y="668"/>
                  </a:lnTo>
                  <a:lnTo>
                    <a:pt x="1102" y="668"/>
                  </a:lnTo>
                  <a:lnTo>
                    <a:pt x="11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7"/>
            <p:cNvSpPr/>
            <p:nvPr/>
          </p:nvSpPr>
          <p:spPr>
            <a:xfrm>
              <a:off x="7064454" y="3163620"/>
              <a:ext cx="350269" cy="345486"/>
            </a:xfrm>
            <a:custGeom>
              <a:avLst/>
              <a:gdLst/>
              <a:ahLst/>
              <a:cxnLst/>
              <a:rect l="l" t="t" r="r" b="b"/>
              <a:pathLst>
                <a:path w="4248" h="4190" extrusionOk="0">
                  <a:moveTo>
                    <a:pt x="2119" y="1113"/>
                  </a:moveTo>
                  <a:cubicBezTo>
                    <a:pt x="2620" y="1113"/>
                    <a:pt x="3102" y="1505"/>
                    <a:pt x="3102" y="2102"/>
                  </a:cubicBezTo>
                  <a:cubicBezTo>
                    <a:pt x="3102" y="2638"/>
                    <a:pt x="2667" y="3073"/>
                    <a:pt x="2131" y="3073"/>
                  </a:cubicBezTo>
                  <a:cubicBezTo>
                    <a:pt x="1247" y="3073"/>
                    <a:pt x="812" y="2015"/>
                    <a:pt x="1435" y="1406"/>
                  </a:cubicBezTo>
                  <a:cubicBezTo>
                    <a:pt x="1633" y="1204"/>
                    <a:pt x="1878" y="1113"/>
                    <a:pt x="2119" y="1113"/>
                  </a:cubicBezTo>
                  <a:close/>
                  <a:moveTo>
                    <a:pt x="1522" y="0"/>
                  </a:moveTo>
                  <a:lnTo>
                    <a:pt x="1522" y="362"/>
                  </a:lnTo>
                  <a:cubicBezTo>
                    <a:pt x="1522" y="464"/>
                    <a:pt x="1464" y="565"/>
                    <a:pt x="1377" y="609"/>
                  </a:cubicBezTo>
                  <a:cubicBezTo>
                    <a:pt x="1319" y="638"/>
                    <a:pt x="1261" y="667"/>
                    <a:pt x="1218" y="696"/>
                  </a:cubicBezTo>
                  <a:cubicBezTo>
                    <a:pt x="1169" y="728"/>
                    <a:pt x="1111" y="747"/>
                    <a:pt x="1052" y="747"/>
                  </a:cubicBezTo>
                  <a:cubicBezTo>
                    <a:pt x="1005" y="747"/>
                    <a:pt x="958" y="736"/>
                    <a:pt x="913" y="710"/>
                  </a:cubicBezTo>
                  <a:lnTo>
                    <a:pt x="609" y="522"/>
                  </a:lnTo>
                  <a:lnTo>
                    <a:pt x="0" y="1566"/>
                  </a:lnTo>
                  <a:lnTo>
                    <a:pt x="319" y="1740"/>
                  </a:lnTo>
                  <a:cubicBezTo>
                    <a:pt x="421" y="1798"/>
                    <a:pt x="464" y="1899"/>
                    <a:pt x="464" y="2001"/>
                  </a:cubicBezTo>
                  <a:lnTo>
                    <a:pt x="464" y="2087"/>
                  </a:lnTo>
                  <a:lnTo>
                    <a:pt x="464" y="2189"/>
                  </a:lnTo>
                  <a:cubicBezTo>
                    <a:pt x="464" y="2290"/>
                    <a:pt x="421" y="2392"/>
                    <a:pt x="319" y="2450"/>
                  </a:cubicBezTo>
                  <a:lnTo>
                    <a:pt x="0" y="2624"/>
                  </a:lnTo>
                  <a:lnTo>
                    <a:pt x="609" y="3653"/>
                  </a:lnTo>
                  <a:lnTo>
                    <a:pt x="913" y="3479"/>
                  </a:lnTo>
                  <a:cubicBezTo>
                    <a:pt x="958" y="3454"/>
                    <a:pt x="1005" y="3442"/>
                    <a:pt x="1052" y="3442"/>
                  </a:cubicBezTo>
                  <a:cubicBezTo>
                    <a:pt x="1111" y="3442"/>
                    <a:pt x="1169" y="3461"/>
                    <a:pt x="1218" y="3494"/>
                  </a:cubicBezTo>
                  <a:cubicBezTo>
                    <a:pt x="1261" y="3523"/>
                    <a:pt x="1319" y="3552"/>
                    <a:pt x="1377" y="3581"/>
                  </a:cubicBezTo>
                  <a:cubicBezTo>
                    <a:pt x="1464" y="3624"/>
                    <a:pt x="1522" y="3726"/>
                    <a:pt x="1522" y="3827"/>
                  </a:cubicBezTo>
                  <a:lnTo>
                    <a:pt x="1522" y="4189"/>
                  </a:lnTo>
                  <a:lnTo>
                    <a:pt x="2725" y="4189"/>
                  </a:lnTo>
                  <a:lnTo>
                    <a:pt x="2725" y="3827"/>
                  </a:lnTo>
                  <a:cubicBezTo>
                    <a:pt x="2725" y="3726"/>
                    <a:pt x="2783" y="3624"/>
                    <a:pt x="2885" y="3581"/>
                  </a:cubicBezTo>
                  <a:cubicBezTo>
                    <a:pt x="2928" y="3552"/>
                    <a:pt x="2986" y="3523"/>
                    <a:pt x="3030" y="3494"/>
                  </a:cubicBezTo>
                  <a:cubicBezTo>
                    <a:pt x="3079" y="3461"/>
                    <a:pt x="3137" y="3442"/>
                    <a:pt x="3196" y="3442"/>
                  </a:cubicBezTo>
                  <a:cubicBezTo>
                    <a:pt x="3242" y="3442"/>
                    <a:pt x="3290" y="3454"/>
                    <a:pt x="3334" y="3479"/>
                  </a:cubicBezTo>
                  <a:lnTo>
                    <a:pt x="3653" y="3653"/>
                  </a:lnTo>
                  <a:lnTo>
                    <a:pt x="4247" y="2624"/>
                  </a:lnTo>
                  <a:lnTo>
                    <a:pt x="3928" y="2450"/>
                  </a:lnTo>
                  <a:cubicBezTo>
                    <a:pt x="3827" y="2392"/>
                    <a:pt x="3784" y="2290"/>
                    <a:pt x="3784" y="2189"/>
                  </a:cubicBezTo>
                  <a:lnTo>
                    <a:pt x="3784" y="2102"/>
                  </a:lnTo>
                  <a:lnTo>
                    <a:pt x="3784" y="2001"/>
                  </a:lnTo>
                  <a:cubicBezTo>
                    <a:pt x="3784" y="1899"/>
                    <a:pt x="3827" y="1798"/>
                    <a:pt x="3928" y="1740"/>
                  </a:cubicBezTo>
                  <a:lnTo>
                    <a:pt x="4247" y="1566"/>
                  </a:lnTo>
                  <a:lnTo>
                    <a:pt x="3653" y="522"/>
                  </a:lnTo>
                  <a:lnTo>
                    <a:pt x="3334" y="710"/>
                  </a:lnTo>
                  <a:cubicBezTo>
                    <a:pt x="3290" y="736"/>
                    <a:pt x="3242" y="747"/>
                    <a:pt x="3196" y="747"/>
                  </a:cubicBezTo>
                  <a:cubicBezTo>
                    <a:pt x="3137" y="747"/>
                    <a:pt x="3079" y="728"/>
                    <a:pt x="3030" y="696"/>
                  </a:cubicBezTo>
                  <a:cubicBezTo>
                    <a:pt x="2986" y="667"/>
                    <a:pt x="2928" y="638"/>
                    <a:pt x="2885" y="609"/>
                  </a:cubicBezTo>
                  <a:cubicBezTo>
                    <a:pt x="2783" y="565"/>
                    <a:pt x="2725" y="464"/>
                    <a:pt x="2725" y="362"/>
                  </a:cubicBezTo>
                  <a:lnTo>
                    <a:pt x="2725"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TextBox 132">
            <a:extLst>
              <a:ext uri="{FF2B5EF4-FFF2-40B4-BE49-F238E27FC236}">
                <a16:creationId xmlns:a16="http://schemas.microsoft.com/office/drawing/2014/main" id="{AA57AB75-CEB8-568A-B7FD-51B3E8413DC1}"/>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26</a:t>
            </a:fld>
            <a:endParaRPr lang="en-US" dirty="0"/>
          </a:p>
        </p:txBody>
      </p:sp>
    </p:spTree>
    <p:extLst>
      <p:ext uri="{BB962C8B-B14F-4D97-AF65-F5344CB8AC3E}">
        <p14:creationId xmlns:p14="http://schemas.microsoft.com/office/powerpoint/2010/main" val="3279325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477150" y="706956"/>
            <a:ext cx="5649556"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Cấu trúc một bài báo khoa học</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TextBox 14">
            <a:extLst>
              <a:ext uri="{FF2B5EF4-FFF2-40B4-BE49-F238E27FC236}">
                <a16:creationId xmlns:a16="http://schemas.microsoft.com/office/drawing/2014/main" id="{5C23FF5C-4815-CB69-9509-58CDF285F1F8}"/>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27</a:t>
            </a:fld>
            <a:endParaRPr lang="en-US" dirty="0"/>
          </a:p>
        </p:txBody>
      </p:sp>
      <p:pic>
        <p:nvPicPr>
          <p:cNvPr id="2" name="Picture 2" descr="How to read and understand scientific articles when you are not a scientist  — Part 2: Effective reading strategy | Writing Scientist">
            <a:extLst>
              <a:ext uri="{FF2B5EF4-FFF2-40B4-BE49-F238E27FC236}">
                <a16:creationId xmlns:a16="http://schemas.microsoft.com/office/drawing/2014/main" id="{626994F4-5178-DC70-50B7-87728787B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19" y="1351733"/>
            <a:ext cx="2659309" cy="34044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7ED29B-BC07-7574-7C85-49FF4E5C3903}"/>
              </a:ext>
            </a:extLst>
          </p:cNvPr>
          <p:cNvSpPr txBox="1"/>
          <p:nvPr/>
        </p:nvSpPr>
        <p:spPr>
          <a:xfrm>
            <a:off x="3929381" y="1559717"/>
            <a:ext cx="4572000" cy="3441968"/>
          </a:xfrm>
          <a:prstGeom prst="rect">
            <a:avLst/>
          </a:prstGeom>
          <a:noFill/>
        </p:spPr>
        <p:txBody>
          <a:bodyPr wrap="square">
            <a:spAutoFit/>
          </a:bodyPr>
          <a:lstStyle/>
          <a:p>
            <a:pPr>
              <a:spcBef>
                <a:spcPts val="200"/>
              </a:spcBef>
            </a:pPr>
            <a:r>
              <a:rPr lang="en-GB" altLang="en-US" b="1" dirty="0">
                <a:solidFill>
                  <a:srgbClr val="2F4A8A"/>
                </a:solidFill>
                <a:latin typeface="Montserrat" panose="00000500000000000000" pitchFamily="2" charset="0"/>
              </a:rPr>
              <a:t>Tóm tắt</a:t>
            </a:r>
          </a:p>
          <a:p>
            <a:pPr>
              <a:spcBef>
                <a:spcPts val="200"/>
              </a:spcBef>
            </a:pPr>
            <a:r>
              <a:rPr lang="en-GB" altLang="en-US" b="1" dirty="0">
                <a:solidFill>
                  <a:srgbClr val="2F4A8A"/>
                </a:solidFill>
                <a:latin typeface="Montserrat" panose="00000500000000000000" pitchFamily="2" charset="0"/>
              </a:rPr>
              <a:t>Đặt vấn đề</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Tại sao tôi làm đề tài này?</a:t>
            </a:r>
          </a:p>
          <a:p>
            <a:pPr marL="285750" lvl="1" indent="-285750">
              <a:spcBef>
                <a:spcPts val="200"/>
              </a:spcBef>
              <a:buFont typeface="Arial" panose="020B0604020202020204" pitchFamily="34" charset="0"/>
              <a:buChar char="•"/>
            </a:pPr>
            <a:r>
              <a:rPr lang="en-GB" altLang="en-US" dirty="0">
                <a:solidFill>
                  <a:schemeClr val="bg2">
                    <a:lumMod val="50000"/>
                  </a:schemeClr>
                </a:solidFill>
                <a:latin typeface="Montserrat" panose="00000500000000000000" pitchFamily="2" charset="0"/>
              </a:rPr>
              <a:t>Khoảng trống NC của tôi để thực hiện là gì</a:t>
            </a:r>
          </a:p>
          <a:p>
            <a:pPr>
              <a:spcBef>
                <a:spcPts val="200"/>
              </a:spcBef>
            </a:pPr>
            <a:r>
              <a:rPr lang="en-GB" altLang="en-US" b="1" dirty="0">
                <a:solidFill>
                  <a:srgbClr val="2F4A8A"/>
                </a:solidFill>
                <a:latin typeface="Montserrat" panose="00000500000000000000" pitchFamily="2" charset="0"/>
              </a:rPr>
              <a:t>Phương pháp</a:t>
            </a:r>
          </a:p>
          <a:p>
            <a:pPr marL="285750" lvl="1" indent="-285750">
              <a:spcBef>
                <a:spcPts val="200"/>
              </a:spcBef>
              <a:buFont typeface="Arial" panose="020B0604020202020204" pitchFamily="34" charset="0"/>
              <a:buChar char="•"/>
            </a:pPr>
            <a:r>
              <a:rPr lang="en-GB" altLang="en-US" dirty="0">
                <a:latin typeface="Montserrat" panose="00000500000000000000" pitchFamily="2" charset="0"/>
              </a:rPr>
              <a:t>Làm cách nào để tôi thực hiện? Cách tái lặp?</a:t>
            </a:r>
          </a:p>
          <a:p>
            <a:pPr lvl="1">
              <a:spcBef>
                <a:spcPts val="200"/>
              </a:spcBef>
            </a:pPr>
            <a:r>
              <a:rPr lang="en-GB" altLang="en-US" b="1" dirty="0">
                <a:solidFill>
                  <a:srgbClr val="2F4A8A"/>
                </a:solidFill>
                <a:latin typeface="Montserrat" panose="00000500000000000000" pitchFamily="2" charset="0"/>
              </a:rPr>
              <a:t>Kết quả</a:t>
            </a:r>
          </a:p>
          <a:p>
            <a:pPr lvl="1">
              <a:spcBef>
                <a:spcPts val="200"/>
              </a:spcBef>
            </a:pPr>
            <a:r>
              <a:rPr lang="en-GB" altLang="en-US" b="1" dirty="0">
                <a:solidFill>
                  <a:srgbClr val="2F4A8A"/>
                </a:solidFill>
                <a:latin typeface="Montserrat" panose="00000500000000000000" pitchFamily="2" charset="0"/>
              </a:rPr>
              <a:t>Bàn luận</a:t>
            </a:r>
          </a:p>
          <a:p>
            <a:pPr marL="285750" lvl="1" indent="-285750">
              <a:spcBef>
                <a:spcPts val="200"/>
              </a:spcBef>
              <a:buFont typeface="Arial" panose="020B0604020202020204" pitchFamily="34" charset="0"/>
              <a:buChar char="•"/>
            </a:pPr>
            <a:r>
              <a:rPr lang="en-GB" altLang="en-US" dirty="0">
                <a:solidFill>
                  <a:schemeClr val="bg2">
                    <a:lumMod val="50000"/>
                  </a:schemeClr>
                </a:solidFill>
                <a:latin typeface="Montserrat" panose="00000500000000000000" pitchFamily="2" charset="0"/>
              </a:rPr>
              <a:t>Đề tài tôi có gì ưu điểm so với trước đây?</a:t>
            </a:r>
          </a:p>
          <a:p>
            <a:pPr marL="285750" lvl="1" indent="-285750">
              <a:spcBef>
                <a:spcPts val="200"/>
              </a:spcBef>
              <a:buFont typeface="Arial" panose="020B0604020202020204" pitchFamily="34" charset="0"/>
              <a:buChar char="•"/>
            </a:pPr>
            <a:r>
              <a:rPr lang="en-GB" altLang="en-US" dirty="0">
                <a:solidFill>
                  <a:schemeClr val="bg2">
                    <a:lumMod val="50000"/>
                  </a:schemeClr>
                </a:solidFill>
                <a:latin typeface="Montserrat" panose="00000500000000000000" pitchFamily="2" charset="0"/>
              </a:rPr>
              <a:t>Khuyết điểm</a:t>
            </a:r>
          </a:p>
          <a:p>
            <a:pPr marL="285750" lvl="1" indent="-285750">
              <a:spcBef>
                <a:spcPts val="200"/>
              </a:spcBef>
              <a:buFont typeface="Arial" panose="020B0604020202020204" pitchFamily="34" charset="0"/>
              <a:buChar char="•"/>
            </a:pPr>
            <a:r>
              <a:rPr lang="en-GB" altLang="en-US" dirty="0">
                <a:solidFill>
                  <a:schemeClr val="bg2">
                    <a:lumMod val="50000"/>
                  </a:schemeClr>
                </a:solidFill>
                <a:latin typeface="Montserrat" panose="00000500000000000000" pitchFamily="2" charset="0"/>
              </a:rPr>
              <a:t>Đề xuất tương lai?</a:t>
            </a:r>
          </a:p>
          <a:p>
            <a:pPr lvl="1">
              <a:spcBef>
                <a:spcPts val="200"/>
              </a:spcBef>
            </a:pPr>
            <a:r>
              <a:rPr lang="en-GB" altLang="en-US" b="1" dirty="0">
                <a:solidFill>
                  <a:srgbClr val="2F4A8A"/>
                </a:solidFill>
                <a:latin typeface="Montserrat" panose="00000500000000000000" pitchFamily="2" charset="0"/>
              </a:rPr>
              <a:t>Tài liệu tham khảo</a:t>
            </a:r>
          </a:p>
          <a:p>
            <a:pPr lvl="1">
              <a:spcBef>
                <a:spcPts val="200"/>
              </a:spcBef>
            </a:pPr>
            <a:endParaRPr lang="en-GB" altLang="en-US" dirty="0">
              <a:solidFill>
                <a:schemeClr val="bg2">
                  <a:lumMod val="50000"/>
                </a:schemeClr>
              </a:solidFill>
              <a:latin typeface="Montserrat" panose="00000500000000000000" pitchFamily="2" charset="0"/>
            </a:endParaRPr>
          </a:p>
          <a:p>
            <a:pPr lvl="1">
              <a:spcBef>
                <a:spcPts val="200"/>
              </a:spcBef>
            </a:pPr>
            <a:endParaRPr lang="en-GB" altLang="en-US" dirty="0">
              <a:latin typeface="Montserrat" panose="00000500000000000000" pitchFamily="2" charset="0"/>
            </a:endParaRPr>
          </a:p>
        </p:txBody>
      </p:sp>
    </p:spTree>
    <p:extLst>
      <p:ext uri="{BB962C8B-B14F-4D97-AF65-F5344CB8AC3E}">
        <p14:creationId xmlns:p14="http://schemas.microsoft.com/office/powerpoint/2010/main" val="4118915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477150" y="467224"/>
            <a:ext cx="5649556"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Cấu trúc một bài báo khoa học</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TextBox 14">
            <a:extLst>
              <a:ext uri="{FF2B5EF4-FFF2-40B4-BE49-F238E27FC236}">
                <a16:creationId xmlns:a16="http://schemas.microsoft.com/office/drawing/2014/main" id="{5C23FF5C-4815-CB69-9509-58CDF285F1F8}"/>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28</a:t>
            </a:fld>
            <a:endParaRPr lang="en-US" dirty="0"/>
          </a:p>
        </p:txBody>
      </p:sp>
      <p:pic>
        <p:nvPicPr>
          <p:cNvPr id="5" name="Picture 4">
            <a:extLst>
              <a:ext uri="{FF2B5EF4-FFF2-40B4-BE49-F238E27FC236}">
                <a16:creationId xmlns:a16="http://schemas.microsoft.com/office/drawing/2014/main" id="{7F1A44A4-DF9E-6DA7-C1D7-56F0A027F1FB}"/>
              </a:ext>
            </a:extLst>
          </p:cNvPr>
          <p:cNvPicPr>
            <a:picLocks noChangeAspect="1"/>
          </p:cNvPicPr>
          <p:nvPr/>
        </p:nvPicPr>
        <p:blipFill>
          <a:blip r:embed="rId3"/>
          <a:stretch>
            <a:fillRect/>
          </a:stretch>
        </p:blipFill>
        <p:spPr>
          <a:xfrm>
            <a:off x="537450" y="966848"/>
            <a:ext cx="4356584" cy="4097125"/>
          </a:xfrm>
          <a:prstGeom prst="rect">
            <a:avLst/>
          </a:prstGeom>
        </p:spPr>
      </p:pic>
      <p:sp>
        <p:nvSpPr>
          <p:cNvPr id="6" name="TextBox 5">
            <a:extLst>
              <a:ext uri="{FF2B5EF4-FFF2-40B4-BE49-F238E27FC236}">
                <a16:creationId xmlns:a16="http://schemas.microsoft.com/office/drawing/2014/main" id="{150A0F16-7BBB-95F2-2F53-899DCDB867EE}"/>
              </a:ext>
            </a:extLst>
          </p:cNvPr>
          <p:cNvSpPr txBox="1"/>
          <p:nvPr/>
        </p:nvSpPr>
        <p:spPr>
          <a:xfrm>
            <a:off x="4894034" y="1792930"/>
            <a:ext cx="4242062" cy="1513235"/>
          </a:xfrm>
          <a:prstGeom prst="rect">
            <a:avLst/>
          </a:prstGeom>
          <a:noFill/>
        </p:spPr>
        <p:txBody>
          <a:bodyPr wrap="square">
            <a:spAutoFit/>
          </a:bodyPr>
          <a:lstStyle/>
          <a:p>
            <a:pPr marL="342900" indent="-342900">
              <a:spcBef>
                <a:spcPts val="200"/>
              </a:spcBef>
              <a:buAutoNum type="arabicPeriod"/>
            </a:pPr>
            <a:r>
              <a:rPr lang="en-GB" altLang="en-US" dirty="0">
                <a:solidFill>
                  <a:schemeClr val="bg2">
                    <a:lumMod val="50000"/>
                  </a:schemeClr>
                </a:solidFill>
                <a:latin typeface="Montserrat" panose="00000500000000000000" pitchFamily="2" charset="0"/>
              </a:rPr>
              <a:t>Tên TẠP CHÍ (Journal)</a:t>
            </a:r>
          </a:p>
          <a:p>
            <a:pPr marL="342900" indent="-342900">
              <a:spcBef>
                <a:spcPts val="200"/>
              </a:spcBef>
              <a:buAutoNum type="arabicPeriod"/>
            </a:pPr>
            <a:r>
              <a:rPr lang="en-GB" altLang="en-US" dirty="0">
                <a:solidFill>
                  <a:schemeClr val="bg2">
                    <a:lumMod val="50000"/>
                  </a:schemeClr>
                </a:solidFill>
                <a:latin typeface="Montserrat" panose="00000500000000000000" pitchFamily="2" charset="0"/>
              </a:rPr>
              <a:t>Tên NHÀ XUẤT BẢN (Publisher)</a:t>
            </a:r>
          </a:p>
          <a:p>
            <a:pPr marL="342900" indent="-342900">
              <a:spcBef>
                <a:spcPts val="200"/>
              </a:spcBef>
              <a:buAutoNum type="arabicPeriod"/>
            </a:pPr>
            <a:r>
              <a:rPr lang="en-GB" altLang="en-US" dirty="0">
                <a:solidFill>
                  <a:schemeClr val="bg2">
                    <a:lumMod val="50000"/>
                  </a:schemeClr>
                </a:solidFill>
                <a:latin typeface="Montserrat" panose="00000500000000000000" pitchFamily="2" charset="0"/>
              </a:rPr>
              <a:t>Dạng bài (bài gốc/ bài tổng quan/review)</a:t>
            </a:r>
          </a:p>
          <a:p>
            <a:pPr marL="342900" indent="-342900">
              <a:spcBef>
                <a:spcPts val="200"/>
              </a:spcBef>
              <a:buAutoNum type="arabicPeriod"/>
            </a:pPr>
            <a:r>
              <a:rPr lang="en-GB" altLang="en-US" dirty="0">
                <a:solidFill>
                  <a:schemeClr val="bg2">
                    <a:lumMod val="50000"/>
                  </a:schemeClr>
                </a:solidFill>
                <a:latin typeface="Montserrat" panose="00000500000000000000" pitchFamily="2" charset="0"/>
              </a:rPr>
              <a:t>Tiêu đề</a:t>
            </a:r>
          </a:p>
          <a:p>
            <a:pPr marL="342900" indent="-342900">
              <a:spcBef>
                <a:spcPts val="200"/>
              </a:spcBef>
              <a:buAutoNum type="arabicPeriod"/>
            </a:pPr>
            <a:r>
              <a:rPr lang="en-GB" altLang="en-US" dirty="0">
                <a:solidFill>
                  <a:schemeClr val="bg2">
                    <a:lumMod val="50000"/>
                  </a:schemeClr>
                </a:solidFill>
                <a:latin typeface="Montserrat" panose="00000500000000000000" pitchFamily="2" charset="0"/>
              </a:rPr>
              <a:t>Tác giả</a:t>
            </a:r>
          </a:p>
          <a:p>
            <a:pPr marL="342900" indent="-342900">
              <a:spcBef>
                <a:spcPts val="200"/>
              </a:spcBef>
              <a:buAutoNum type="arabicPeriod"/>
            </a:pPr>
            <a:r>
              <a:rPr lang="en-GB" altLang="en-US" dirty="0">
                <a:solidFill>
                  <a:schemeClr val="bg2">
                    <a:lumMod val="50000"/>
                  </a:schemeClr>
                </a:solidFill>
                <a:latin typeface="Montserrat" panose="00000500000000000000" pitchFamily="2" charset="0"/>
              </a:rPr>
              <a:t>Tóm tắt</a:t>
            </a:r>
          </a:p>
        </p:txBody>
      </p:sp>
    </p:spTree>
    <p:extLst>
      <p:ext uri="{BB962C8B-B14F-4D97-AF65-F5344CB8AC3E}">
        <p14:creationId xmlns:p14="http://schemas.microsoft.com/office/powerpoint/2010/main" val="2323303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477150" y="467224"/>
            <a:ext cx="5649556"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Tác giả chính – tác giả liên lạc?</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TextBox 14">
            <a:extLst>
              <a:ext uri="{FF2B5EF4-FFF2-40B4-BE49-F238E27FC236}">
                <a16:creationId xmlns:a16="http://schemas.microsoft.com/office/drawing/2014/main" id="{5C23FF5C-4815-CB69-9509-58CDF285F1F8}"/>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29</a:t>
            </a:fld>
            <a:endParaRPr lang="en-US" dirty="0"/>
          </a:p>
        </p:txBody>
      </p:sp>
      <p:sp>
        <p:nvSpPr>
          <p:cNvPr id="6" name="TextBox 5">
            <a:extLst>
              <a:ext uri="{FF2B5EF4-FFF2-40B4-BE49-F238E27FC236}">
                <a16:creationId xmlns:a16="http://schemas.microsoft.com/office/drawing/2014/main" id="{150A0F16-7BBB-95F2-2F53-899DCDB867EE}"/>
              </a:ext>
            </a:extLst>
          </p:cNvPr>
          <p:cNvSpPr txBox="1"/>
          <p:nvPr/>
        </p:nvSpPr>
        <p:spPr>
          <a:xfrm>
            <a:off x="5200348" y="1811783"/>
            <a:ext cx="3943652" cy="2082621"/>
          </a:xfrm>
          <a:prstGeom prst="rect">
            <a:avLst/>
          </a:prstGeom>
          <a:noFill/>
        </p:spPr>
        <p:txBody>
          <a:bodyPr wrap="square">
            <a:spAutoFit/>
          </a:bodyPr>
          <a:lstStyle/>
          <a:p>
            <a:pPr marL="342900" indent="-342900">
              <a:spcBef>
                <a:spcPts val="200"/>
              </a:spcBef>
              <a:buAutoNum type="arabicPeriod"/>
            </a:pPr>
            <a:r>
              <a:rPr lang="en-GB" altLang="en-US" b="1" dirty="0">
                <a:solidFill>
                  <a:schemeClr val="tx1"/>
                </a:solidFill>
                <a:latin typeface="Montserrat" panose="00000500000000000000" pitchFamily="2" charset="0"/>
              </a:rPr>
              <a:t>Tác giả chính (first author): </a:t>
            </a:r>
            <a:r>
              <a:rPr lang="en-GB" altLang="en-US" dirty="0">
                <a:solidFill>
                  <a:schemeClr val="bg2">
                    <a:lumMod val="50000"/>
                  </a:schemeClr>
                </a:solidFill>
                <a:latin typeface="Montserrat" panose="00000500000000000000" pitchFamily="2" charset="0"/>
              </a:rPr>
              <a:t>thường là người làm đề tài chính. Một công trình có thể có 1-2 first author.</a:t>
            </a:r>
          </a:p>
          <a:p>
            <a:pPr marL="342900" indent="-342900">
              <a:spcBef>
                <a:spcPts val="200"/>
              </a:spcBef>
              <a:buAutoNum type="arabicPeriod"/>
            </a:pPr>
            <a:r>
              <a:rPr lang="en-GB" altLang="en-US" b="1" dirty="0">
                <a:solidFill>
                  <a:schemeClr val="tx1"/>
                </a:solidFill>
                <a:latin typeface="Montserrat" panose="00000500000000000000" pitchFamily="2" charset="0"/>
              </a:rPr>
              <a:t>Tác giả liên hệ (corresponding author):  </a:t>
            </a:r>
            <a:r>
              <a:rPr lang="en-GB" altLang="en-US" dirty="0">
                <a:solidFill>
                  <a:schemeClr val="bg2">
                    <a:lumMod val="50000"/>
                  </a:schemeClr>
                </a:solidFill>
                <a:latin typeface="Montserrat" panose="00000500000000000000" pitchFamily="2" charset="0"/>
              </a:rPr>
              <a:t>thường là giáo sư – thầy của tác giả chính thường có dấu * hoặc kí hiệu thư </a:t>
            </a:r>
            <a:r>
              <a:rPr lang="en-US" altLang="en-US" dirty="0">
                <a:solidFill>
                  <a:schemeClr val="bg2">
                    <a:lumMod val="50000"/>
                  </a:schemeClr>
                </a:solidFill>
                <a:latin typeface="Montserrat" panose="00000500000000000000" pitchFamily="2" charset="0"/>
              </a:rPr>
              <a:t>✉ và đứng cuối</a:t>
            </a:r>
            <a:endParaRPr lang="en-GB" altLang="en-US" dirty="0">
              <a:solidFill>
                <a:schemeClr val="bg2">
                  <a:lumMod val="50000"/>
                </a:schemeClr>
              </a:solidFill>
              <a:latin typeface="Montserrat" panose="00000500000000000000" pitchFamily="2" charset="0"/>
            </a:endParaRPr>
          </a:p>
          <a:p>
            <a:pPr marL="342900" indent="-342900">
              <a:spcBef>
                <a:spcPts val="200"/>
              </a:spcBef>
              <a:buAutoNum type="arabicPeriod"/>
            </a:pPr>
            <a:r>
              <a:rPr lang="en-GB" altLang="en-US" b="1" dirty="0">
                <a:solidFill>
                  <a:schemeClr val="tx1"/>
                </a:solidFill>
                <a:latin typeface="Montserrat" panose="00000500000000000000" pitchFamily="2" charset="0"/>
              </a:rPr>
              <a:t>Tác giả khác </a:t>
            </a:r>
            <a:r>
              <a:rPr lang="en-GB" altLang="en-US" dirty="0">
                <a:solidFill>
                  <a:schemeClr val="bg2">
                    <a:lumMod val="50000"/>
                  </a:schemeClr>
                </a:solidFill>
                <a:latin typeface="Montserrat" panose="00000500000000000000" pitchFamily="2" charset="0"/>
              </a:rPr>
              <a:t>(xếp theo thứ tự đóng góp cho công trình)</a:t>
            </a:r>
          </a:p>
        </p:txBody>
      </p:sp>
      <p:pic>
        <p:nvPicPr>
          <p:cNvPr id="4" name="Picture 3">
            <a:extLst>
              <a:ext uri="{FF2B5EF4-FFF2-40B4-BE49-F238E27FC236}">
                <a16:creationId xmlns:a16="http://schemas.microsoft.com/office/drawing/2014/main" id="{8E52140C-4281-98FB-FECE-9F664FCD1066}"/>
              </a:ext>
            </a:extLst>
          </p:cNvPr>
          <p:cNvPicPr>
            <a:picLocks noChangeAspect="1"/>
          </p:cNvPicPr>
          <p:nvPr/>
        </p:nvPicPr>
        <p:blipFill>
          <a:blip r:embed="rId3"/>
          <a:stretch>
            <a:fillRect/>
          </a:stretch>
        </p:blipFill>
        <p:spPr>
          <a:xfrm>
            <a:off x="12978" y="1249096"/>
            <a:ext cx="5187370" cy="2789964"/>
          </a:xfrm>
          <a:prstGeom prst="rect">
            <a:avLst/>
          </a:prstGeom>
        </p:spPr>
      </p:pic>
    </p:spTree>
    <p:extLst>
      <p:ext uri="{BB962C8B-B14F-4D97-AF65-F5344CB8AC3E}">
        <p14:creationId xmlns:p14="http://schemas.microsoft.com/office/powerpoint/2010/main" val="1125535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NỘI DUNG CHÍNH</a:t>
            </a:r>
            <a:endParaRPr dirty="0"/>
          </a:p>
        </p:txBody>
      </p:sp>
      <p:sp>
        <p:nvSpPr>
          <p:cNvPr id="413" name="Google Shape;413;p35"/>
          <p:cNvSpPr txBox="1">
            <a:spLocks noGrp="1"/>
          </p:cNvSpPr>
          <p:nvPr>
            <p:ph type="title" idx="2"/>
          </p:nvPr>
        </p:nvSpPr>
        <p:spPr>
          <a:xfrm>
            <a:off x="1662000" y="1536850"/>
            <a:ext cx="26670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Một số thuật ngữ</a:t>
            </a:r>
            <a:endParaRPr dirty="0"/>
          </a:p>
        </p:txBody>
      </p:sp>
      <p:sp>
        <p:nvSpPr>
          <p:cNvPr id="414" name="Google Shape;414;p35"/>
          <p:cNvSpPr txBox="1">
            <a:spLocks noGrp="1"/>
          </p:cNvSpPr>
          <p:nvPr>
            <p:ph type="title" idx="3"/>
          </p:nvPr>
        </p:nvSpPr>
        <p:spPr>
          <a:xfrm>
            <a:off x="766875" y="1586925"/>
            <a:ext cx="904800" cy="58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01.</a:t>
            </a:r>
            <a:endParaRPr/>
          </a:p>
        </p:txBody>
      </p:sp>
      <p:sp>
        <p:nvSpPr>
          <p:cNvPr id="415" name="Google Shape;415;p35"/>
          <p:cNvSpPr txBox="1">
            <a:spLocks noGrp="1"/>
          </p:cNvSpPr>
          <p:nvPr>
            <p:ph type="subTitle" idx="1"/>
          </p:nvPr>
        </p:nvSpPr>
        <p:spPr>
          <a:xfrm>
            <a:off x="1661999" y="1933575"/>
            <a:ext cx="2469129" cy="584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dirty="0"/>
              <a:t>Đại cương tiếp cận NCKH</a:t>
            </a:r>
          </a:p>
          <a:p>
            <a:pPr marL="0" lvl="0" indent="0" algn="l" rtl="0">
              <a:spcBef>
                <a:spcPts val="0"/>
              </a:spcBef>
              <a:spcAft>
                <a:spcPts val="1200"/>
              </a:spcAft>
              <a:buNone/>
            </a:pPr>
            <a:r>
              <a:rPr lang="en" dirty="0"/>
              <a:t>Phân loại TLTK</a:t>
            </a:r>
          </a:p>
          <a:p>
            <a:pPr marL="0" lvl="0" indent="0" algn="l" rtl="0">
              <a:spcBef>
                <a:spcPts val="0"/>
              </a:spcBef>
              <a:spcAft>
                <a:spcPts val="1200"/>
              </a:spcAft>
              <a:buNone/>
            </a:pPr>
            <a:r>
              <a:rPr lang="en" dirty="0"/>
              <a:t>Mức chứng cứ</a:t>
            </a:r>
            <a:endParaRPr dirty="0"/>
          </a:p>
        </p:txBody>
      </p:sp>
      <p:sp>
        <p:nvSpPr>
          <p:cNvPr id="416" name="Google Shape;416;p35"/>
          <p:cNvSpPr txBox="1">
            <a:spLocks noGrp="1"/>
          </p:cNvSpPr>
          <p:nvPr>
            <p:ph type="title" idx="4"/>
          </p:nvPr>
        </p:nvSpPr>
        <p:spPr>
          <a:xfrm>
            <a:off x="1662000" y="3098950"/>
            <a:ext cx="26670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Tiếp cận TLTK</a:t>
            </a:r>
            <a:endParaRPr dirty="0"/>
          </a:p>
        </p:txBody>
      </p:sp>
      <p:sp>
        <p:nvSpPr>
          <p:cNvPr id="417" name="Google Shape;417;p35"/>
          <p:cNvSpPr txBox="1">
            <a:spLocks noGrp="1"/>
          </p:cNvSpPr>
          <p:nvPr>
            <p:ph type="title" idx="5"/>
          </p:nvPr>
        </p:nvSpPr>
        <p:spPr>
          <a:xfrm>
            <a:off x="766725" y="3149025"/>
            <a:ext cx="904800" cy="58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03.</a:t>
            </a:r>
            <a:endParaRPr/>
          </a:p>
        </p:txBody>
      </p:sp>
      <p:sp>
        <p:nvSpPr>
          <p:cNvPr id="418" name="Google Shape;418;p35"/>
          <p:cNvSpPr txBox="1">
            <a:spLocks noGrp="1"/>
          </p:cNvSpPr>
          <p:nvPr>
            <p:ph type="subTitle" idx="6"/>
          </p:nvPr>
        </p:nvSpPr>
        <p:spPr>
          <a:xfrm>
            <a:off x="5663030" y="2010950"/>
            <a:ext cx="2724301" cy="584400"/>
          </a:xfrm>
          <a:prstGeom prst="rect">
            <a:avLst/>
          </a:prstGeom>
        </p:spPr>
        <p:txBody>
          <a:bodyPr spcFirstLastPara="1" wrap="square" lIns="91425" tIns="91425" rIns="91425" bIns="91425" numCol="2" anchor="t" anchorCtr="0">
            <a:noAutofit/>
          </a:bodyPr>
          <a:lstStyle/>
          <a:p>
            <a:pPr marL="0" lvl="0" indent="0" algn="l" rtl="0">
              <a:spcBef>
                <a:spcPts val="0"/>
              </a:spcBef>
              <a:spcAft>
                <a:spcPts val="1200"/>
              </a:spcAft>
              <a:buNone/>
            </a:pPr>
            <a:r>
              <a:rPr lang="en" dirty="0"/>
              <a:t>PubMed</a:t>
            </a:r>
          </a:p>
          <a:p>
            <a:pPr marL="0" lvl="0" indent="0" algn="l" rtl="0">
              <a:spcBef>
                <a:spcPts val="0"/>
              </a:spcBef>
              <a:spcAft>
                <a:spcPts val="1200"/>
              </a:spcAft>
              <a:buNone/>
            </a:pPr>
            <a:r>
              <a:rPr lang="en" dirty="0"/>
              <a:t>MeSH term</a:t>
            </a:r>
          </a:p>
          <a:p>
            <a:pPr marL="0" lvl="0" indent="0" algn="l" rtl="0">
              <a:spcBef>
                <a:spcPts val="0"/>
              </a:spcBef>
              <a:spcAft>
                <a:spcPts val="1200"/>
              </a:spcAft>
              <a:buNone/>
            </a:pPr>
            <a:r>
              <a:rPr lang="en" dirty="0"/>
              <a:t>Ovid</a:t>
            </a:r>
          </a:p>
          <a:p>
            <a:pPr marL="0" lvl="0" indent="0" algn="l" rtl="0">
              <a:spcBef>
                <a:spcPts val="0"/>
              </a:spcBef>
              <a:spcAft>
                <a:spcPts val="1200"/>
              </a:spcAft>
              <a:buNone/>
            </a:pPr>
            <a:r>
              <a:rPr lang="en" dirty="0"/>
              <a:t>Scopus</a:t>
            </a:r>
            <a:endParaRPr dirty="0"/>
          </a:p>
        </p:txBody>
      </p:sp>
      <p:sp>
        <p:nvSpPr>
          <p:cNvPr id="419" name="Google Shape;419;p35"/>
          <p:cNvSpPr txBox="1">
            <a:spLocks noGrp="1"/>
          </p:cNvSpPr>
          <p:nvPr>
            <p:ph type="title" idx="7"/>
          </p:nvPr>
        </p:nvSpPr>
        <p:spPr>
          <a:xfrm>
            <a:off x="5652975" y="1536850"/>
            <a:ext cx="27243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Tìm kiếm TLTK</a:t>
            </a:r>
            <a:endParaRPr dirty="0"/>
          </a:p>
        </p:txBody>
      </p:sp>
      <p:sp>
        <p:nvSpPr>
          <p:cNvPr id="420" name="Google Shape;420;p35"/>
          <p:cNvSpPr txBox="1">
            <a:spLocks noGrp="1"/>
          </p:cNvSpPr>
          <p:nvPr>
            <p:ph type="title" idx="8"/>
          </p:nvPr>
        </p:nvSpPr>
        <p:spPr>
          <a:xfrm>
            <a:off x="4757625" y="1586925"/>
            <a:ext cx="904800" cy="58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02.</a:t>
            </a:r>
            <a:endParaRPr/>
          </a:p>
        </p:txBody>
      </p:sp>
      <p:sp>
        <p:nvSpPr>
          <p:cNvPr id="422" name="Google Shape;422;p35"/>
          <p:cNvSpPr txBox="1">
            <a:spLocks noGrp="1"/>
          </p:cNvSpPr>
          <p:nvPr>
            <p:ph type="title" idx="13"/>
          </p:nvPr>
        </p:nvSpPr>
        <p:spPr>
          <a:xfrm>
            <a:off x="5652975" y="3098950"/>
            <a:ext cx="2935854"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Sàng lọc thông tin từ TLTK</a:t>
            </a:r>
            <a:endParaRPr dirty="0"/>
          </a:p>
        </p:txBody>
      </p:sp>
      <p:sp>
        <p:nvSpPr>
          <p:cNvPr id="423" name="Google Shape;423;p35"/>
          <p:cNvSpPr txBox="1">
            <a:spLocks noGrp="1"/>
          </p:cNvSpPr>
          <p:nvPr>
            <p:ph type="title" idx="14"/>
          </p:nvPr>
        </p:nvSpPr>
        <p:spPr>
          <a:xfrm>
            <a:off x="4757700" y="3149025"/>
            <a:ext cx="904800" cy="58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04.</a:t>
            </a:r>
            <a:endParaRPr/>
          </a:p>
        </p:txBody>
      </p:sp>
      <p:sp>
        <p:nvSpPr>
          <p:cNvPr id="424" name="Google Shape;424;p35"/>
          <p:cNvSpPr txBox="1">
            <a:spLocks noGrp="1"/>
          </p:cNvSpPr>
          <p:nvPr>
            <p:ph type="subTitle" idx="15"/>
          </p:nvPr>
        </p:nvSpPr>
        <p:spPr>
          <a:xfrm>
            <a:off x="1671525" y="3587446"/>
            <a:ext cx="3270589" cy="584400"/>
          </a:xfrm>
          <a:prstGeom prst="rect">
            <a:avLst/>
          </a:prstGeom>
        </p:spPr>
        <p:txBody>
          <a:bodyPr spcFirstLastPara="1" wrap="square" lIns="91425" tIns="91425" rIns="91425" bIns="91425" numCol="2" anchor="t" anchorCtr="0">
            <a:noAutofit/>
          </a:bodyPr>
          <a:lstStyle/>
          <a:p>
            <a:pPr marL="0" lvl="0" indent="0" algn="l" rtl="0">
              <a:spcBef>
                <a:spcPts val="0"/>
              </a:spcBef>
              <a:spcAft>
                <a:spcPts val="1200"/>
              </a:spcAft>
              <a:buNone/>
            </a:pPr>
            <a:r>
              <a:rPr lang="en" dirty="0"/>
              <a:t>Sci-Hub.se</a:t>
            </a:r>
          </a:p>
          <a:p>
            <a:pPr marL="0" lvl="0" indent="0" algn="l" rtl="0">
              <a:spcBef>
                <a:spcPts val="0"/>
              </a:spcBef>
              <a:spcAft>
                <a:spcPts val="1200"/>
              </a:spcAft>
              <a:buNone/>
            </a:pPr>
            <a:r>
              <a:rPr lang="en" dirty="0"/>
              <a:t>Researchgate.net</a:t>
            </a:r>
          </a:p>
          <a:p>
            <a:pPr marL="0" lvl="0" indent="0" algn="l" rtl="0">
              <a:spcBef>
                <a:spcPts val="0"/>
              </a:spcBef>
              <a:spcAft>
                <a:spcPts val="1200"/>
              </a:spcAft>
              <a:buNone/>
            </a:pPr>
            <a:r>
              <a:rPr lang="en" dirty="0"/>
              <a:t>Libgen</a:t>
            </a:r>
            <a:r>
              <a:rPr lang="en"/>
              <a:t>.is</a:t>
            </a:r>
            <a:endParaRPr lang="en" dirty="0"/>
          </a:p>
          <a:p>
            <a:pPr marL="0" lvl="0" indent="0" algn="l" rtl="0">
              <a:spcBef>
                <a:spcPts val="0"/>
              </a:spcBef>
              <a:spcAft>
                <a:spcPts val="1200"/>
              </a:spcAft>
              <a:buNone/>
            </a:pPr>
            <a:r>
              <a:rPr lang="en-US" dirty="0"/>
              <a:t>Wosonhj.com</a:t>
            </a:r>
            <a:endParaRPr dirty="0"/>
          </a:p>
        </p:txBody>
      </p:sp>
      <p:grpSp>
        <p:nvGrpSpPr>
          <p:cNvPr id="425" name="Google Shape;425;p35"/>
          <p:cNvGrpSpPr/>
          <p:nvPr/>
        </p:nvGrpSpPr>
        <p:grpSpPr>
          <a:xfrm>
            <a:off x="-25" y="0"/>
            <a:ext cx="9144020" cy="342900"/>
            <a:chOff x="-25" y="0"/>
            <a:chExt cx="9144020" cy="342900"/>
          </a:xfrm>
        </p:grpSpPr>
        <p:sp>
          <p:nvSpPr>
            <p:cNvPr id="426" name="Google Shape;426;p35"/>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35"/>
            <p:cNvGrpSpPr/>
            <p:nvPr/>
          </p:nvGrpSpPr>
          <p:grpSpPr>
            <a:xfrm>
              <a:off x="215975" y="111150"/>
              <a:ext cx="642950" cy="120600"/>
              <a:chOff x="215975" y="152625"/>
              <a:chExt cx="642950" cy="120600"/>
            </a:xfrm>
          </p:grpSpPr>
          <p:sp>
            <p:nvSpPr>
              <p:cNvPr id="428" name="Google Shape;428;p35"/>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5"/>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5"/>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 name="TextBox 20">
            <a:extLst>
              <a:ext uri="{FF2B5EF4-FFF2-40B4-BE49-F238E27FC236}">
                <a16:creationId xmlns:a16="http://schemas.microsoft.com/office/drawing/2014/main" id="{DBAC53AA-123A-4587-F98B-1368B9B99D34}"/>
              </a:ext>
            </a:extLst>
          </p:cNvPr>
          <p:cNvSpPr txBox="1"/>
          <p:nvPr/>
        </p:nvSpPr>
        <p:spPr>
          <a:xfrm>
            <a:off x="8736138" y="4756196"/>
            <a:ext cx="276293" cy="307777"/>
          </a:xfrm>
          <a:prstGeom prst="rect">
            <a:avLst/>
          </a:prstGeom>
          <a:noFill/>
        </p:spPr>
        <p:txBody>
          <a:bodyPr wrap="square" rtlCol="0">
            <a:spAutoFit/>
          </a:bodyPr>
          <a:lstStyle/>
          <a:p>
            <a:fld id="{5A75DE7C-BFDE-4AC0-B8BC-F0DEA2954097}" type="slidenum">
              <a:rPr lang="en-US" smtClean="0"/>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7"/>
          <p:cNvSpPr txBox="1">
            <a:spLocks noGrp="1"/>
          </p:cNvSpPr>
          <p:nvPr>
            <p:ph type="title"/>
          </p:nvPr>
        </p:nvSpPr>
        <p:spPr>
          <a:xfrm>
            <a:off x="714300" y="2354175"/>
            <a:ext cx="30480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TÌM KIẾM TLTK</a:t>
            </a:r>
            <a:endParaRPr dirty="0"/>
          </a:p>
        </p:txBody>
      </p:sp>
      <p:sp>
        <p:nvSpPr>
          <p:cNvPr id="499" name="Google Shape;499;p37"/>
          <p:cNvSpPr txBox="1">
            <a:spLocks noGrp="1"/>
          </p:cNvSpPr>
          <p:nvPr>
            <p:ph type="title" idx="2"/>
          </p:nvPr>
        </p:nvSpPr>
        <p:spPr>
          <a:xfrm>
            <a:off x="714300" y="1010100"/>
            <a:ext cx="3048000" cy="139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sp>
        <p:nvSpPr>
          <p:cNvPr id="500" name="Google Shape;500;p37"/>
          <p:cNvSpPr/>
          <p:nvPr/>
        </p:nvSpPr>
        <p:spPr>
          <a:xfrm>
            <a:off x="7959915" y="812711"/>
            <a:ext cx="116400" cy="116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7"/>
          <p:cNvSpPr/>
          <p:nvPr/>
        </p:nvSpPr>
        <p:spPr>
          <a:xfrm>
            <a:off x="8124171" y="812711"/>
            <a:ext cx="116400" cy="116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7"/>
          <p:cNvSpPr/>
          <p:nvPr/>
        </p:nvSpPr>
        <p:spPr>
          <a:xfrm>
            <a:off x="8288427" y="812711"/>
            <a:ext cx="116400" cy="116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37"/>
          <p:cNvGrpSpPr/>
          <p:nvPr/>
        </p:nvGrpSpPr>
        <p:grpSpPr>
          <a:xfrm>
            <a:off x="4195962" y="812731"/>
            <a:ext cx="4338518" cy="3791511"/>
            <a:chOff x="4195962" y="812731"/>
            <a:chExt cx="4338518" cy="3791511"/>
          </a:xfrm>
        </p:grpSpPr>
        <p:grpSp>
          <p:nvGrpSpPr>
            <p:cNvPr id="504" name="Google Shape;504;p37"/>
            <p:cNvGrpSpPr/>
            <p:nvPr/>
          </p:nvGrpSpPr>
          <p:grpSpPr>
            <a:xfrm>
              <a:off x="4470000" y="812731"/>
              <a:ext cx="3490051" cy="2287960"/>
              <a:chOff x="4849800" y="1060525"/>
              <a:chExt cx="2932816" cy="1922656"/>
            </a:xfrm>
          </p:grpSpPr>
          <p:sp>
            <p:nvSpPr>
              <p:cNvPr id="505" name="Google Shape;505;p37"/>
              <p:cNvSpPr/>
              <p:nvPr/>
            </p:nvSpPr>
            <p:spPr>
              <a:xfrm>
                <a:off x="5702118" y="1354752"/>
                <a:ext cx="412858" cy="1595400"/>
              </a:xfrm>
              <a:custGeom>
                <a:avLst/>
                <a:gdLst/>
                <a:ahLst/>
                <a:cxnLst/>
                <a:rect l="l" t="t" r="r" b="b"/>
                <a:pathLst>
                  <a:path w="5725" h="22123" extrusionOk="0">
                    <a:moveTo>
                      <a:pt x="5610" y="0"/>
                    </a:moveTo>
                    <a:cubicBezTo>
                      <a:pt x="3750" y="286"/>
                      <a:pt x="2663" y="1689"/>
                      <a:pt x="2233" y="4293"/>
                    </a:cubicBezTo>
                    <a:cubicBezTo>
                      <a:pt x="1890" y="6468"/>
                      <a:pt x="2062" y="9244"/>
                      <a:pt x="2233" y="11906"/>
                    </a:cubicBezTo>
                    <a:cubicBezTo>
                      <a:pt x="2491" y="16485"/>
                      <a:pt x="2748" y="20806"/>
                      <a:pt x="487" y="21293"/>
                    </a:cubicBezTo>
                    <a:cubicBezTo>
                      <a:pt x="316" y="21321"/>
                      <a:pt x="173" y="21350"/>
                      <a:pt x="1" y="21350"/>
                    </a:cubicBezTo>
                    <a:lnTo>
                      <a:pt x="58" y="22123"/>
                    </a:lnTo>
                    <a:cubicBezTo>
                      <a:pt x="173" y="22123"/>
                      <a:pt x="287" y="22094"/>
                      <a:pt x="402" y="22094"/>
                    </a:cubicBezTo>
                    <a:cubicBezTo>
                      <a:pt x="487" y="22065"/>
                      <a:pt x="573" y="22037"/>
                      <a:pt x="631" y="22037"/>
                    </a:cubicBezTo>
                    <a:cubicBezTo>
                      <a:pt x="3550" y="21407"/>
                      <a:pt x="3264" y="16771"/>
                      <a:pt x="2977" y="11848"/>
                    </a:cubicBezTo>
                    <a:cubicBezTo>
                      <a:pt x="2663" y="6668"/>
                      <a:pt x="2348" y="1288"/>
                      <a:pt x="5725" y="744"/>
                    </a:cubicBezTo>
                    <a:lnTo>
                      <a:pt x="5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7"/>
              <p:cNvSpPr/>
              <p:nvPr/>
            </p:nvSpPr>
            <p:spPr>
              <a:xfrm>
                <a:off x="5559765" y="1393045"/>
                <a:ext cx="1783260" cy="1590136"/>
              </a:xfrm>
              <a:custGeom>
                <a:avLst/>
                <a:gdLst/>
                <a:ahLst/>
                <a:cxnLst/>
                <a:rect l="l" t="t" r="r" b="b"/>
                <a:pathLst>
                  <a:path w="24728" h="22050" extrusionOk="0">
                    <a:moveTo>
                      <a:pt x="17788" y="1"/>
                    </a:moveTo>
                    <a:cubicBezTo>
                      <a:pt x="15721" y="1"/>
                      <a:pt x="13551" y="1179"/>
                      <a:pt x="12078" y="3733"/>
                    </a:cubicBezTo>
                    <a:cubicBezTo>
                      <a:pt x="11792" y="4247"/>
                      <a:pt x="11267" y="4533"/>
                      <a:pt x="10729" y="4533"/>
                    </a:cubicBezTo>
                    <a:cubicBezTo>
                      <a:pt x="10457" y="4533"/>
                      <a:pt x="10181" y="4459"/>
                      <a:pt x="9931" y="4306"/>
                    </a:cubicBezTo>
                    <a:cubicBezTo>
                      <a:pt x="8557" y="3481"/>
                      <a:pt x="7201" y="3115"/>
                      <a:pt x="5960" y="3115"/>
                    </a:cubicBezTo>
                    <a:cubicBezTo>
                      <a:pt x="2548" y="3115"/>
                      <a:pt x="0" y="5884"/>
                      <a:pt x="315" y="9514"/>
                    </a:cubicBezTo>
                    <a:cubicBezTo>
                      <a:pt x="687" y="13664"/>
                      <a:pt x="7384" y="19417"/>
                      <a:pt x="14024" y="21878"/>
                    </a:cubicBezTo>
                    <a:cubicBezTo>
                      <a:pt x="14337" y="21993"/>
                      <a:pt x="14665" y="22049"/>
                      <a:pt x="14991" y="22049"/>
                    </a:cubicBezTo>
                    <a:cubicBezTo>
                      <a:pt x="15794" y="22049"/>
                      <a:pt x="16585" y="21708"/>
                      <a:pt x="17115" y="21077"/>
                    </a:cubicBezTo>
                    <a:cubicBezTo>
                      <a:pt x="21694" y="15668"/>
                      <a:pt x="24727" y="7368"/>
                      <a:pt x="23010" y="3590"/>
                    </a:cubicBezTo>
                    <a:cubicBezTo>
                      <a:pt x="21975" y="1272"/>
                      <a:pt x="19936" y="1"/>
                      <a:pt x="17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7"/>
              <p:cNvSpPr/>
              <p:nvPr/>
            </p:nvSpPr>
            <p:spPr>
              <a:xfrm>
                <a:off x="5451954" y="1248455"/>
                <a:ext cx="1794077" cy="1507348"/>
              </a:xfrm>
              <a:custGeom>
                <a:avLst/>
                <a:gdLst/>
                <a:ahLst/>
                <a:cxnLst/>
                <a:rect l="l" t="t" r="r" b="b"/>
                <a:pathLst>
                  <a:path w="24878" h="20902" extrusionOk="0">
                    <a:moveTo>
                      <a:pt x="18912" y="0"/>
                    </a:moveTo>
                    <a:cubicBezTo>
                      <a:pt x="16974" y="0"/>
                      <a:pt x="15119" y="985"/>
                      <a:pt x="13801" y="2476"/>
                    </a:cubicBezTo>
                    <a:cubicBezTo>
                      <a:pt x="13086" y="3306"/>
                      <a:pt x="12485" y="4250"/>
                      <a:pt x="12056" y="5280"/>
                    </a:cubicBezTo>
                    <a:cubicBezTo>
                      <a:pt x="10056" y="3479"/>
                      <a:pt x="7989" y="2708"/>
                      <a:pt x="6148" y="2708"/>
                    </a:cubicBezTo>
                    <a:cubicBezTo>
                      <a:pt x="2667" y="2708"/>
                      <a:pt x="0" y="5467"/>
                      <a:pt x="150" y="9230"/>
                    </a:cubicBezTo>
                    <a:cubicBezTo>
                      <a:pt x="265" y="12006"/>
                      <a:pt x="2440" y="14524"/>
                      <a:pt x="4300" y="16385"/>
                    </a:cubicBezTo>
                    <a:cubicBezTo>
                      <a:pt x="5988" y="18102"/>
                      <a:pt x="7963" y="20048"/>
                      <a:pt x="10367" y="20620"/>
                    </a:cubicBezTo>
                    <a:cubicBezTo>
                      <a:pt x="11144" y="20811"/>
                      <a:pt x="11906" y="20901"/>
                      <a:pt x="12651" y="20901"/>
                    </a:cubicBezTo>
                    <a:cubicBezTo>
                      <a:pt x="18933" y="20901"/>
                      <a:pt x="23912" y="14508"/>
                      <a:pt x="24705" y="8572"/>
                    </a:cubicBezTo>
                    <a:cubicBezTo>
                      <a:pt x="24848" y="7599"/>
                      <a:pt x="24877" y="6597"/>
                      <a:pt x="24791" y="5595"/>
                    </a:cubicBezTo>
                    <a:cubicBezTo>
                      <a:pt x="24734" y="5080"/>
                      <a:pt x="24620" y="4565"/>
                      <a:pt x="24476" y="4078"/>
                    </a:cubicBezTo>
                    <a:cubicBezTo>
                      <a:pt x="23875" y="2333"/>
                      <a:pt x="22530" y="959"/>
                      <a:pt x="20813" y="329"/>
                    </a:cubicBezTo>
                    <a:cubicBezTo>
                      <a:pt x="20181" y="105"/>
                      <a:pt x="19542" y="0"/>
                      <a:pt x="18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7"/>
              <p:cNvSpPr/>
              <p:nvPr/>
            </p:nvSpPr>
            <p:spPr>
              <a:xfrm>
                <a:off x="6443092" y="1464510"/>
                <a:ext cx="359133" cy="270143"/>
              </a:xfrm>
              <a:custGeom>
                <a:avLst/>
                <a:gdLst/>
                <a:ahLst/>
                <a:cxnLst/>
                <a:rect l="l" t="t" r="r" b="b"/>
                <a:pathLst>
                  <a:path w="4980" h="3746" extrusionOk="0">
                    <a:moveTo>
                      <a:pt x="4469" y="1"/>
                    </a:moveTo>
                    <a:cubicBezTo>
                      <a:pt x="4393" y="1"/>
                      <a:pt x="4315" y="17"/>
                      <a:pt x="4236" y="52"/>
                    </a:cubicBezTo>
                    <a:cubicBezTo>
                      <a:pt x="3749" y="224"/>
                      <a:pt x="3291" y="539"/>
                      <a:pt x="2919" y="939"/>
                    </a:cubicBezTo>
                    <a:cubicBezTo>
                      <a:pt x="2461" y="1397"/>
                      <a:pt x="2032" y="1855"/>
                      <a:pt x="1632" y="2370"/>
                    </a:cubicBezTo>
                    <a:cubicBezTo>
                      <a:pt x="1317" y="2800"/>
                      <a:pt x="859" y="3143"/>
                      <a:pt x="344" y="3372"/>
                    </a:cubicBezTo>
                    <a:cubicBezTo>
                      <a:pt x="286" y="3372"/>
                      <a:pt x="201" y="3401"/>
                      <a:pt x="143" y="3429"/>
                    </a:cubicBezTo>
                    <a:cubicBezTo>
                      <a:pt x="57" y="3486"/>
                      <a:pt x="0" y="3572"/>
                      <a:pt x="29" y="3658"/>
                    </a:cubicBezTo>
                    <a:cubicBezTo>
                      <a:pt x="158" y="3714"/>
                      <a:pt x="300" y="3745"/>
                      <a:pt x="445" y="3745"/>
                    </a:cubicBezTo>
                    <a:cubicBezTo>
                      <a:pt x="525" y="3745"/>
                      <a:pt x="606" y="3736"/>
                      <a:pt x="687" y="3715"/>
                    </a:cubicBezTo>
                    <a:cubicBezTo>
                      <a:pt x="1832" y="3458"/>
                      <a:pt x="2605" y="2485"/>
                      <a:pt x="3578" y="1855"/>
                    </a:cubicBezTo>
                    <a:cubicBezTo>
                      <a:pt x="4007" y="1569"/>
                      <a:pt x="4522" y="1340"/>
                      <a:pt x="4837" y="853"/>
                    </a:cubicBezTo>
                    <a:cubicBezTo>
                      <a:pt x="4951" y="653"/>
                      <a:pt x="4980" y="424"/>
                      <a:pt x="4894" y="224"/>
                    </a:cubicBezTo>
                    <a:cubicBezTo>
                      <a:pt x="4795" y="85"/>
                      <a:pt x="4640" y="1"/>
                      <a:pt x="44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7"/>
              <p:cNvSpPr/>
              <p:nvPr/>
            </p:nvSpPr>
            <p:spPr>
              <a:xfrm>
                <a:off x="5629932" y="1721959"/>
                <a:ext cx="267114" cy="403988"/>
              </a:xfrm>
              <a:custGeom>
                <a:avLst/>
                <a:gdLst/>
                <a:ahLst/>
                <a:cxnLst/>
                <a:rect l="l" t="t" r="r" b="b"/>
                <a:pathLst>
                  <a:path w="3704" h="5602" extrusionOk="0">
                    <a:moveTo>
                      <a:pt x="3355" y="1"/>
                    </a:moveTo>
                    <a:cubicBezTo>
                      <a:pt x="2798" y="1"/>
                      <a:pt x="1682" y="823"/>
                      <a:pt x="1517" y="947"/>
                    </a:cubicBezTo>
                    <a:cubicBezTo>
                      <a:pt x="773" y="1605"/>
                      <a:pt x="286" y="2521"/>
                      <a:pt x="143" y="3522"/>
                    </a:cubicBezTo>
                    <a:cubicBezTo>
                      <a:pt x="0" y="4095"/>
                      <a:pt x="86" y="4696"/>
                      <a:pt x="315" y="5240"/>
                    </a:cubicBezTo>
                    <a:cubicBezTo>
                      <a:pt x="413" y="5410"/>
                      <a:pt x="593" y="5602"/>
                      <a:pt x="786" y="5602"/>
                    </a:cubicBezTo>
                    <a:cubicBezTo>
                      <a:pt x="820" y="5602"/>
                      <a:pt x="854" y="5596"/>
                      <a:pt x="887" y="5583"/>
                    </a:cubicBezTo>
                    <a:cubicBezTo>
                      <a:pt x="1116" y="5497"/>
                      <a:pt x="1116" y="5268"/>
                      <a:pt x="1145" y="5068"/>
                    </a:cubicBezTo>
                    <a:cubicBezTo>
                      <a:pt x="1317" y="3866"/>
                      <a:pt x="1660" y="2607"/>
                      <a:pt x="2490" y="1719"/>
                    </a:cubicBezTo>
                    <a:cubicBezTo>
                      <a:pt x="2862" y="1405"/>
                      <a:pt x="3206" y="1090"/>
                      <a:pt x="3520" y="718"/>
                    </a:cubicBezTo>
                    <a:cubicBezTo>
                      <a:pt x="3578" y="632"/>
                      <a:pt x="3635" y="546"/>
                      <a:pt x="3664" y="460"/>
                    </a:cubicBezTo>
                    <a:cubicBezTo>
                      <a:pt x="3704" y="124"/>
                      <a:pt x="3571" y="1"/>
                      <a:pt x="3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7"/>
              <p:cNvSpPr/>
              <p:nvPr/>
            </p:nvSpPr>
            <p:spPr>
              <a:xfrm>
                <a:off x="5958051" y="1678330"/>
                <a:ext cx="123894" cy="63461"/>
              </a:xfrm>
              <a:custGeom>
                <a:avLst/>
                <a:gdLst/>
                <a:ahLst/>
                <a:cxnLst/>
                <a:rect l="l" t="t" r="r" b="b"/>
                <a:pathLst>
                  <a:path w="1718" h="880" extrusionOk="0">
                    <a:moveTo>
                      <a:pt x="934" y="0"/>
                    </a:moveTo>
                    <a:cubicBezTo>
                      <a:pt x="718" y="0"/>
                      <a:pt x="507" y="41"/>
                      <a:pt x="373" y="92"/>
                    </a:cubicBezTo>
                    <a:cubicBezTo>
                      <a:pt x="230" y="121"/>
                      <a:pt x="87" y="235"/>
                      <a:pt x="29" y="378"/>
                    </a:cubicBezTo>
                    <a:cubicBezTo>
                      <a:pt x="1" y="493"/>
                      <a:pt x="87" y="665"/>
                      <a:pt x="201" y="722"/>
                    </a:cubicBezTo>
                    <a:cubicBezTo>
                      <a:pt x="258" y="779"/>
                      <a:pt x="344" y="808"/>
                      <a:pt x="430" y="836"/>
                    </a:cubicBezTo>
                    <a:cubicBezTo>
                      <a:pt x="587" y="865"/>
                      <a:pt x="738" y="879"/>
                      <a:pt x="888" y="879"/>
                    </a:cubicBezTo>
                    <a:cubicBezTo>
                      <a:pt x="1038" y="879"/>
                      <a:pt x="1188" y="865"/>
                      <a:pt x="1346" y="836"/>
                    </a:cubicBezTo>
                    <a:cubicBezTo>
                      <a:pt x="1432" y="836"/>
                      <a:pt x="1518" y="808"/>
                      <a:pt x="1603" y="750"/>
                    </a:cubicBezTo>
                    <a:cubicBezTo>
                      <a:pt x="1661" y="722"/>
                      <a:pt x="1718" y="636"/>
                      <a:pt x="1718" y="550"/>
                    </a:cubicBezTo>
                    <a:cubicBezTo>
                      <a:pt x="1718" y="128"/>
                      <a:pt x="1319"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7"/>
              <p:cNvSpPr/>
              <p:nvPr/>
            </p:nvSpPr>
            <p:spPr>
              <a:xfrm>
                <a:off x="4849800" y="1905995"/>
                <a:ext cx="338508" cy="280599"/>
              </a:xfrm>
              <a:custGeom>
                <a:avLst/>
                <a:gdLst/>
                <a:ahLst/>
                <a:cxnLst/>
                <a:rect l="l" t="t" r="r" b="b"/>
                <a:pathLst>
                  <a:path w="4694" h="3891" extrusionOk="0">
                    <a:moveTo>
                      <a:pt x="2539" y="0"/>
                    </a:moveTo>
                    <a:cubicBezTo>
                      <a:pt x="2391" y="0"/>
                      <a:pt x="2241" y="18"/>
                      <a:pt x="2089" y="55"/>
                    </a:cubicBezTo>
                    <a:cubicBezTo>
                      <a:pt x="401" y="398"/>
                      <a:pt x="0" y="2630"/>
                      <a:pt x="1460" y="3575"/>
                    </a:cubicBezTo>
                    <a:cubicBezTo>
                      <a:pt x="1797" y="3793"/>
                      <a:pt x="2156" y="3891"/>
                      <a:pt x="2504" y="3891"/>
                    </a:cubicBezTo>
                    <a:cubicBezTo>
                      <a:pt x="3660" y="3891"/>
                      <a:pt x="4694" y="2812"/>
                      <a:pt x="4408" y="1514"/>
                    </a:cubicBezTo>
                    <a:cubicBezTo>
                      <a:pt x="4211" y="631"/>
                      <a:pt x="3426" y="0"/>
                      <a:pt x="25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7"/>
              <p:cNvSpPr/>
              <p:nvPr/>
            </p:nvSpPr>
            <p:spPr>
              <a:xfrm>
                <a:off x="4913765" y="1944577"/>
                <a:ext cx="239350" cy="197956"/>
              </a:xfrm>
              <a:custGeom>
                <a:avLst/>
                <a:gdLst/>
                <a:ahLst/>
                <a:cxnLst/>
                <a:rect l="l" t="t" r="r" b="b"/>
                <a:pathLst>
                  <a:path w="3319" h="2745" extrusionOk="0">
                    <a:moveTo>
                      <a:pt x="1782" y="0"/>
                    </a:moveTo>
                    <a:cubicBezTo>
                      <a:pt x="1684" y="0"/>
                      <a:pt x="1586" y="11"/>
                      <a:pt x="1489" y="35"/>
                    </a:cubicBezTo>
                    <a:cubicBezTo>
                      <a:pt x="287" y="292"/>
                      <a:pt x="0" y="1866"/>
                      <a:pt x="1031" y="2525"/>
                    </a:cubicBezTo>
                    <a:cubicBezTo>
                      <a:pt x="1269" y="2677"/>
                      <a:pt x="1522" y="2745"/>
                      <a:pt x="1767" y="2745"/>
                    </a:cubicBezTo>
                    <a:cubicBezTo>
                      <a:pt x="2585" y="2745"/>
                      <a:pt x="3318" y="1990"/>
                      <a:pt x="3120" y="1065"/>
                    </a:cubicBezTo>
                    <a:cubicBezTo>
                      <a:pt x="2972" y="447"/>
                      <a:pt x="2397" y="0"/>
                      <a:pt x="1782" y="0"/>
                    </a:cubicBezTo>
                    <a:close/>
                  </a:path>
                </a:pathLst>
              </a:custGeom>
              <a:solidFill>
                <a:srgbClr val="A2C6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7"/>
              <p:cNvSpPr/>
              <p:nvPr/>
            </p:nvSpPr>
            <p:spPr>
              <a:xfrm>
                <a:off x="5045879" y="2005225"/>
                <a:ext cx="660501" cy="945572"/>
              </a:xfrm>
              <a:custGeom>
                <a:avLst/>
                <a:gdLst/>
                <a:ahLst/>
                <a:cxnLst/>
                <a:rect l="l" t="t" r="r" b="b"/>
                <a:pathLst>
                  <a:path w="9159" h="13112" extrusionOk="0">
                    <a:moveTo>
                      <a:pt x="1073" y="0"/>
                    </a:moveTo>
                    <a:cubicBezTo>
                      <a:pt x="694" y="0"/>
                      <a:pt x="324" y="101"/>
                      <a:pt x="0" y="281"/>
                    </a:cubicBezTo>
                    <a:lnTo>
                      <a:pt x="401" y="911"/>
                    </a:lnTo>
                    <a:cubicBezTo>
                      <a:pt x="607" y="808"/>
                      <a:pt x="833" y="756"/>
                      <a:pt x="1062" y="756"/>
                    </a:cubicBezTo>
                    <a:cubicBezTo>
                      <a:pt x="1215" y="756"/>
                      <a:pt x="1368" y="779"/>
                      <a:pt x="1517" y="825"/>
                    </a:cubicBezTo>
                    <a:cubicBezTo>
                      <a:pt x="2204" y="1083"/>
                      <a:pt x="3234" y="1855"/>
                      <a:pt x="4264" y="4402"/>
                    </a:cubicBezTo>
                    <a:cubicBezTo>
                      <a:pt x="4722" y="5662"/>
                      <a:pt x="5123" y="6950"/>
                      <a:pt x="5438" y="8237"/>
                    </a:cubicBezTo>
                    <a:cubicBezTo>
                      <a:pt x="6128" y="10861"/>
                      <a:pt x="6712" y="13112"/>
                      <a:pt x="8912" y="13112"/>
                    </a:cubicBezTo>
                    <a:cubicBezTo>
                      <a:pt x="8992" y="13112"/>
                      <a:pt x="9074" y="13109"/>
                      <a:pt x="9158" y="13103"/>
                    </a:cubicBezTo>
                    <a:lnTo>
                      <a:pt x="9130" y="12330"/>
                    </a:lnTo>
                    <a:cubicBezTo>
                      <a:pt x="9055" y="12336"/>
                      <a:pt x="8983" y="12339"/>
                      <a:pt x="8914" y="12339"/>
                    </a:cubicBezTo>
                    <a:cubicBezTo>
                      <a:pt x="7372" y="12339"/>
                      <a:pt x="6921" y="10830"/>
                      <a:pt x="6182" y="8037"/>
                    </a:cubicBezTo>
                    <a:cubicBezTo>
                      <a:pt x="5867" y="6721"/>
                      <a:pt x="5466" y="5404"/>
                      <a:pt x="4980" y="4116"/>
                    </a:cubicBezTo>
                    <a:cubicBezTo>
                      <a:pt x="4064" y="1855"/>
                      <a:pt x="2976" y="482"/>
                      <a:pt x="1746" y="110"/>
                    </a:cubicBezTo>
                    <a:cubicBezTo>
                      <a:pt x="1523" y="35"/>
                      <a:pt x="1296" y="0"/>
                      <a:pt x="1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7"/>
              <p:cNvSpPr/>
              <p:nvPr/>
            </p:nvSpPr>
            <p:spPr>
              <a:xfrm>
                <a:off x="7028584" y="2256616"/>
                <a:ext cx="317883" cy="720357"/>
              </a:xfrm>
              <a:custGeom>
                <a:avLst/>
                <a:gdLst/>
                <a:ahLst/>
                <a:cxnLst/>
                <a:rect l="l" t="t" r="r" b="b"/>
                <a:pathLst>
                  <a:path w="4408" h="9989" extrusionOk="0">
                    <a:moveTo>
                      <a:pt x="4207" y="1"/>
                    </a:moveTo>
                    <a:lnTo>
                      <a:pt x="3435" y="29"/>
                    </a:lnTo>
                    <a:cubicBezTo>
                      <a:pt x="3692" y="7585"/>
                      <a:pt x="1861" y="8930"/>
                      <a:pt x="0" y="9216"/>
                    </a:cubicBezTo>
                    <a:lnTo>
                      <a:pt x="115" y="9989"/>
                    </a:lnTo>
                    <a:cubicBezTo>
                      <a:pt x="3206" y="9474"/>
                      <a:pt x="4408" y="6497"/>
                      <a:pt x="4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7"/>
              <p:cNvSpPr/>
              <p:nvPr/>
            </p:nvSpPr>
            <p:spPr>
              <a:xfrm>
                <a:off x="6106679" y="1351435"/>
                <a:ext cx="934971" cy="1630592"/>
              </a:xfrm>
              <a:custGeom>
                <a:avLst/>
                <a:gdLst/>
                <a:ahLst/>
                <a:cxnLst/>
                <a:rect l="l" t="t" r="r" b="b"/>
                <a:pathLst>
                  <a:path w="12965" h="22611" extrusionOk="0">
                    <a:moveTo>
                      <a:pt x="556" y="0"/>
                    </a:moveTo>
                    <a:cubicBezTo>
                      <a:pt x="376" y="0"/>
                      <a:pt x="191" y="15"/>
                      <a:pt x="0" y="46"/>
                    </a:cubicBezTo>
                    <a:lnTo>
                      <a:pt x="115" y="790"/>
                    </a:lnTo>
                    <a:cubicBezTo>
                      <a:pt x="253" y="768"/>
                      <a:pt x="387" y="757"/>
                      <a:pt x="518" y="757"/>
                    </a:cubicBezTo>
                    <a:cubicBezTo>
                      <a:pt x="3436" y="757"/>
                      <a:pt x="4722" y="6118"/>
                      <a:pt x="5982" y="11322"/>
                    </a:cubicBezTo>
                    <a:cubicBezTo>
                      <a:pt x="7292" y="16871"/>
                      <a:pt x="8684" y="22610"/>
                      <a:pt x="12249" y="22610"/>
                    </a:cubicBezTo>
                    <a:cubicBezTo>
                      <a:pt x="12343" y="22610"/>
                      <a:pt x="12438" y="22606"/>
                      <a:pt x="12536" y="22598"/>
                    </a:cubicBezTo>
                    <a:cubicBezTo>
                      <a:pt x="12679" y="22569"/>
                      <a:pt x="12822" y="22569"/>
                      <a:pt x="12965" y="22541"/>
                    </a:cubicBezTo>
                    <a:lnTo>
                      <a:pt x="12822" y="21768"/>
                    </a:lnTo>
                    <a:cubicBezTo>
                      <a:pt x="12736" y="21768"/>
                      <a:pt x="12593" y="21797"/>
                      <a:pt x="12478" y="21797"/>
                    </a:cubicBezTo>
                    <a:cubicBezTo>
                      <a:pt x="12401" y="21804"/>
                      <a:pt x="12324" y="21807"/>
                      <a:pt x="12248" y="21807"/>
                    </a:cubicBezTo>
                    <a:cubicBezTo>
                      <a:pt x="9265" y="21807"/>
                      <a:pt x="7981" y="16369"/>
                      <a:pt x="6697" y="11122"/>
                    </a:cubicBezTo>
                    <a:cubicBezTo>
                      <a:pt x="5391" y="5651"/>
                      <a:pt x="4033"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7"/>
              <p:cNvSpPr/>
              <p:nvPr/>
            </p:nvSpPr>
            <p:spPr>
              <a:xfrm>
                <a:off x="6847580" y="1168841"/>
                <a:ext cx="220888" cy="660646"/>
              </a:xfrm>
              <a:custGeom>
                <a:avLst/>
                <a:gdLst/>
                <a:ahLst/>
                <a:cxnLst/>
                <a:rect l="l" t="t" r="r" b="b"/>
                <a:pathLst>
                  <a:path w="3063" h="9161" extrusionOk="0">
                    <a:moveTo>
                      <a:pt x="2967" y="1"/>
                    </a:moveTo>
                    <a:cubicBezTo>
                      <a:pt x="2171" y="1"/>
                      <a:pt x="1409" y="341"/>
                      <a:pt x="859" y="947"/>
                    </a:cubicBezTo>
                    <a:cubicBezTo>
                      <a:pt x="172" y="1805"/>
                      <a:pt x="1" y="3179"/>
                      <a:pt x="373" y="4925"/>
                    </a:cubicBezTo>
                    <a:cubicBezTo>
                      <a:pt x="630" y="6270"/>
                      <a:pt x="945" y="7701"/>
                      <a:pt x="1403" y="9160"/>
                    </a:cubicBezTo>
                    <a:lnTo>
                      <a:pt x="1889" y="9017"/>
                    </a:lnTo>
                    <a:cubicBezTo>
                      <a:pt x="1460" y="7586"/>
                      <a:pt x="1145" y="6155"/>
                      <a:pt x="859" y="4839"/>
                    </a:cubicBezTo>
                    <a:cubicBezTo>
                      <a:pt x="544" y="3236"/>
                      <a:pt x="659" y="1977"/>
                      <a:pt x="1260" y="1262"/>
                    </a:cubicBezTo>
                    <a:cubicBezTo>
                      <a:pt x="1695" y="772"/>
                      <a:pt x="2311" y="515"/>
                      <a:pt x="2960" y="515"/>
                    </a:cubicBezTo>
                    <a:cubicBezTo>
                      <a:pt x="2994" y="515"/>
                      <a:pt x="3028" y="516"/>
                      <a:pt x="3063" y="517"/>
                    </a:cubicBezTo>
                    <a:lnTo>
                      <a:pt x="3063" y="2"/>
                    </a:lnTo>
                    <a:cubicBezTo>
                      <a:pt x="3031" y="1"/>
                      <a:pt x="2999"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7"/>
              <p:cNvSpPr/>
              <p:nvPr/>
            </p:nvSpPr>
            <p:spPr>
              <a:xfrm>
                <a:off x="6932170" y="1814987"/>
                <a:ext cx="759587" cy="478844"/>
              </a:xfrm>
              <a:custGeom>
                <a:avLst/>
                <a:gdLst/>
                <a:ahLst/>
                <a:cxnLst/>
                <a:rect l="l" t="t" r="r" b="b"/>
                <a:pathLst>
                  <a:path w="10533" h="6640" extrusionOk="0">
                    <a:moveTo>
                      <a:pt x="974" y="0"/>
                    </a:moveTo>
                    <a:lnTo>
                      <a:pt x="1" y="286"/>
                    </a:lnTo>
                    <a:cubicBezTo>
                      <a:pt x="1317" y="4551"/>
                      <a:pt x="3006" y="6611"/>
                      <a:pt x="5210" y="6640"/>
                    </a:cubicBezTo>
                    <a:cubicBezTo>
                      <a:pt x="5381" y="6640"/>
                      <a:pt x="5582" y="6640"/>
                      <a:pt x="5782" y="6583"/>
                    </a:cubicBezTo>
                    <a:cubicBezTo>
                      <a:pt x="7700" y="6296"/>
                      <a:pt x="9274" y="4236"/>
                      <a:pt x="10533" y="372"/>
                    </a:cubicBezTo>
                    <a:lnTo>
                      <a:pt x="9560" y="57"/>
                    </a:lnTo>
                    <a:cubicBezTo>
                      <a:pt x="8367" y="3750"/>
                      <a:pt x="6892" y="5610"/>
                      <a:pt x="5247" y="5610"/>
                    </a:cubicBezTo>
                    <a:cubicBezTo>
                      <a:pt x="5235" y="5610"/>
                      <a:pt x="5222" y="5610"/>
                      <a:pt x="5210" y="5610"/>
                    </a:cubicBezTo>
                    <a:cubicBezTo>
                      <a:pt x="3550" y="5610"/>
                      <a:pt x="2119" y="3721"/>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7"/>
              <p:cNvSpPr/>
              <p:nvPr/>
            </p:nvSpPr>
            <p:spPr>
              <a:xfrm>
                <a:off x="7565838" y="1173024"/>
                <a:ext cx="216778" cy="664684"/>
              </a:xfrm>
              <a:custGeom>
                <a:avLst/>
                <a:gdLst/>
                <a:ahLst/>
                <a:cxnLst/>
                <a:rect l="l" t="t" r="r" b="b"/>
                <a:pathLst>
                  <a:path w="3006" h="9217" extrusionOk="0">
                    <a:moveTo>
                      <a:pt x="89" y="0"/>
                    </a:moveTo>
                    <a:cubicBezTo>
                      <a:pt x="60" y="0"/>
                      <a:pt x="30" y="1"/>
                      <a:pt x="0" y="2"/>
                    </a:cubicBezTo>
                    <a:lnTo>
                      <a:pt x="0" y="517"/>
                    </a:lnTo>
                    <a:cubicBezTo>
                      <a:pt x="32" y="515"/>
                      <a:pt x="63" y="515"/>
                      <a:pt x="94" y="515"/>
                    </a:cubicBezTo>
                    <a:cubicBezTo>
                      <a:pt x="747" y="515"/>
                      <a:pt x="1365" y="798"/>
                      <a:pt x="1774" y="1289"/>
                    </a:cubicBezTo>
                    <a:cubicBezTo>
                      <a:pt x="2375" y="2062"/>
                      <a:pt x="2490" y="3293"/>
                      <a:pt x="2147" y="4867"/>
                    </a:cubicBezTo>
                    <a:cubicBezTo>
                      <a:pt x="1832" y="6183"/>
                      <a:pt x="1488" y="7614"/>
                      <a:pt x="1030" y="9045"/>
                    </a:cubicBezTo>
                    <a:lnTo>
                      <a:pt x="1488" y="9217"/>
                    </a:lnTo>
                    <a:cubicBezTo>
                      <a:pt x="1975" y="7757"/>
                      <a:pt x="2318" y="6326"/>
                      <a:pt x="2604" y="4981"/>
                    </a:cubicBezTo>
                    <a:cubicBezTo>
                      <a:pt x="3005" y="3236"/>
                      <a:pt x="2862" y="1862"/>
                      <a:pt x="2175" y="975"/>
                    </a:cubicBezTo>
                    <a:cubicBezTo>
                      <a:pt x="1651" y="368"/>
                      <a:pt x="887" y="0"/>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7"/>
              <p:cNvSpPr/>
              <p:nvPr/>
            </p:nvSpPr>
            <p:spPr>
              <a:xfrm>
                <a:off x="7002410" y="1152471"/>
                <a:ext cx="66057" cy="84663"/>
              </a:xfrm>
              <a:custGeom>
                <a:avLst/>
                <a:gdLst/>
                <a:ahLst/>
                <a:cxnLst/>
                <a:rect l="l" t="t" r="r" b="b"/>
                <a:pathLst>
                  <a:path w="916" h="1174" extrusionOk="0">
                    <a:moveTo>
                      <a:pt x="744" y="0"/>
                    </a:moveTo>
                    <a:lnTo>
                      <a:pt x="0" y="115"/>
                    </a:lnTo>
                    <a:lnTo>
                      <a:pt x="143" y="1174"/>
                    </a:lnTo>
                    <a:lnTo>
                      <a:pt x="916" y="1031"/>
                    </a:lnTo>
                    <a:lnTo>
                      <a:pt x="7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7"/>
              <p:cNvSpPr/>
              <p:nvPr/>
            </p:nvSpPr>
            <p:spPr>
              <a:xfrm>
                <a:off x="7056063" y="1115044"/>
                <a:ext cx="165143" cy="134711"/>
              </a:xfrm>
              <a:custGeom>
                <a:avLst/>
                <a:gdLst/>
                <a:ahLst/>
                <a:cxnLst/>
                <a:rect l="l" t="t" r="r" b="b"/>
                <a:pathLst>
                  <a:path w="2290" h="1868" extrusionOk="0">
                    <a:moveTo>
                      <a:pt x="721" y="0"/>
                    </a:moveTo>
                    <a:cubicBezTo>
                      <a:pt x="467" y="0"/>
                      <a:pt x="233" y="131"/>
                      <a:pt x="0" y="519"/>
                    </a:cubicBezTo>
                    <a:lnTo>
                      <a:pt x="57" y="806"/>
                    </a:lnTo>
                    <a:lnTo>
                      <a:pt x="115" y="1235"/>
                    </a:lnTo>
                    <a:lnTo>
                      <a:pt x="172" y="1550"/>
                    </a:lnTo>
                    <a:cubicBezTo>
                      <a:pt x="420" y="1779"/>
                      <a:pt x="630" y="1868"/>
                      <a:pt x="818" y="1868"/>
                    </a:cubicBezTo>
                    <a:cubicBezTo>
                      <a:pt x="913" y="1868"/>
                      <a:pt x="1002" y="1845"/>
                      <a:pt x="1088" y="1807"/>
                    </a:cubicBezTo>
                    <a:cubicBezTo>
                      <a:pt x="1345" y="1664"/>
                      <a:pt x="2232" y="1263"/>
                      <a:pt x="2290" y="777"/>
                    </a:cubicBezTo>
                    <a:cubicBezTo>
                      <a:pt x="2290" y="748"/>
                      <a:pt x="2290" y="720"/>
                      <a:pt x="2290" y="691"/>
                    </a:cubicBezTo>
                    <a:cubicBezTo>
                      <a:pt x="2290" y="662"/>
                      <a:pt x="2261" y="634"/>
                      <a:pt x="2261" y="605"/>
                    </a:cubicBezTo>
                    <a:cubicBezTo>
                      <a:pt x="2061" y="147"/>
                      <a:pt x="1088" y="33"/>
                      <a:pt x="801" y="4"/>
                    </a:cubicBezTo>
                    <a:cubicBezTo>
                      <a:pt x="774" y="2"/>
                      <a:pt x="748"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7"/>
              <p:cNvSpPr/>
              <p:nvPr/>
            </p:nvSpPr>
            <p:spPr>
              <a:xfrm>
                <a:off x="7072577" y="1060525"/>
                <a:ext cx="288965" cy="163268"/>
              </a:xfrm>
              <a:custGeom>
                <a:avLst/>
                <a:gdLst/>
                <a:ahLst/>
                <a:cxnLst/>
                <a:rect l="l" t="t" r="r" b="b"/>
                <a:pathLst>
                  <a:path w="4007" h="2264" extrusionOk="0">
                    <a:moveTo>
                      <a:pt x="2369" y="1"/>
                    </a:moveTo>
                    <a:cubicBezTo>
                      <a:pt x="2196" y="1"/>
                      <a:pt x="2016" y="15"/>
                      <a:pt x="1832" y="45"/>
                    </a:cubicBezTo>
                    <a:cubicBezTo>
                      <a:pt x="773" y="188"/>
                      <a:pt x="0" y="817"/>
                      <a:pt x="115" y="1447"/>
                    </a:cubicBezTo>
                    <a:cubicBezTo>
                      <a:pt x="185" y="1943"/>
                      <a:pt x="842" y="2264"/>
                      <a:pt x="1648" y="2264"/>
                    </a:cubicBezTo>
                    <a:cubicBezTo>
                      <a:pt x="1819" y="2264"/>
                      <a:pt x="1996" y="2250"/>
                      <a:pt x="2175" y="2220"/>
                    </a:cubicBezTo>
                    <a:cubicBezTo>
                      <a:pt x="3234" y="2077"/>
                      <a:pt x="4007" y="1447"/>
                      <a:pt x="3892" y="817"/>
                    </a:cubicBezTo>
                    <a:cubicBezTo>
                      <a:pt x="3821" y="321"/>
                      <a:pt x="3185" y="1"/>
                      <a:pt x="2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p:nvPr/>
            </p:nvSpPr>
            <p:spPr>
              <a:xfrm>
                <a:off x="7569948" y="1150380"/>
                <a:ext cx="66129" cy="84735"/>
              </a:xfrm>
              <a:custGeom>
                <a:avLst/>
                <a:gdLst/>
                <a:ahLst/>
                <a:cxnLst/>
                <a:rect l="l" t="t" r="r" b="b"/>
                <a:pathLst>
                  <a:path w="917" h="1175" extrusionOk="0">
                    <a:moveTo>
                      <a:pt x="172" y="1"/>
                    </a:moveTo>
                    <a:lnTo>
                      <a:pt x="0" y="1060"/>
                    </a:lnTo>
                    <a:lnTo>
                      <a:pt x="773" y="1174"/>
                    </a:lnTo>
                    <a:lnTo>
                      <a:pt x="916" y="115"/>
                    </a:lnTo>
                    <a:lnTo>
                      <a:pt x="1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7"/>
              <p:cNvSpPr/>
              <p:nvPr/>
            </p:nvSpPr>
            <p:spPr>
              <a:xfrm>
                <a:off x="7417211" y="1115044"/>
                <a:ext cx="163124" cy="134278"/>
              </a:xfrm>
              <a:custGeom>
                <a:avLst/>
                <a:gdLst/>
                <a:ahLst/>
                <a:cxnLst/>
                <a:rect l="l" t="t" r="r" b="b"/>
                <a:pathLst>
                  <a:path w="2262" h="1862" extrusionOk="0">
                    <a:moveTo>
                      <a:pt x="1541" y="0"/>
                    </a:moveTo>
                    <a:cubicBezTo>
                      <a:pt x="1514" y="0"/>
                      <a:pt x="1487" y="1"/>
                      <a:pt x="1460" y="4"/>
                    </a:cubicBezTo>
                    <a:cubicBezTo>
                      <a:pt x="1203" y="33"/>
                      <a:pt x="229" y="176"/>
                      <a:pt x="29" y="634"/>
                    </a:cubicBezTo>
                    <a:cubicBezTo>
                      <a:pt x="1" y="662"/>
                      <a:pt x="1" y="662"/>
                      <a:pt x="1" y="691"/>
                    </a:cubicBezTo>
                    <a:cubicBezTo>
                      <a:pt x="1" y="720"/>
                      <a:pt x="1" y="748"/>
                      <a:pt x="1" y="777"/>
                    </a:cubicBezTo>
                    <a:cubicBezTo>
                      <a:pt x="58" y="1292"/>
                      <a:pt x="945" y="1693"/>
                      <a:pt x="1203" y="1807"/>
                    </a:cubicBezTo>
                    <a:cubicBezTo>
                      <a:pt x="1291" y="1843"/>
                      <a:pt x="1380" y="1862"/>
                      <a:pt x="1470" y="1862"/>
                    </a:cubicBezTo>
                    <a:cubicBezTo>
                      <a:pt x="1671" y="1862"/>
                      <a:pt x="1881" y="1767"/>
                      <a:pt x="2118" y="1550"/>
                    </a:cubicBezTo>
                    <a:lnTo>
                      <a:pt x="2176" y="1235"/>
                    </a:lnTo>
                    <a:lnTo>
                      <a:pt x="2233" y="806"/>
                    </a:lnTo>
                    <a:lnTo>
                      <a:pt x="2261" y="491"/>
                    </a:lnTo>
                    <a:cubicBezTo>
                      <a:pt x="2028" y="128"/>
                      <a:pt x="1795"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7"/>
              <p:cNvSpPr/>
              <p:nvPr/>
            </p:nvSpPr>
            <p:spPr>
              <a:xfrm>
                <a:off x="7276876" y="1061535"/>
                <a:ext cx="286946" cy="164206"/>
              </a:xfrm>
              <a:custGeom>
                <a:avLst/>
                <a:gdLst/>
                <a:ahLst/>
                <a:cxnLst/>
                <a:rect l="l" t="t" r="r" b="b"/>
                <a:pathLst>
                  <a:path w="3979" h="2277" extrusionOk="0">
                    <a:moveTo>
                      <a:pt x="1707" y="0"/>
                    </a:moveTo>
                    <a:cubicBezTo>
                      <a:pt x="861" y="0"/>
                      <a:pt x="160" y="347"/>
                      <a:pt x="86" y="861"/>
                    </a:cubicBezTo>
                    <a:cubicBezTo>
                      <a:pt x="0" y="1462"/>
                      <a:pt x="773" y="2091"/>
                      <a:pt x="1832" y="2234"/>
                    </a:cubicBezTo>
                    <a:cubicBezTo>
                      <a:pt x="2007" y="2263"/>
                      <a:pt x="2178" y="2276"/>
                      <a:pt x="2342" y="2276"/>
                    </a:cubicBezTo>
                    <a:cubicBezTo>
                      <a:pt x="3171" y="2276"/>
                      <a:pt x="3821" y="1930"/>
                      <a:pt x="3893" y="1404"/>
                    </a:cubicBezTo>
                    <a:cubicBezTo>
                      <a:pt x="3978" y="803"/>
                      <a:pt x="3206" y="202"/>
                      <a:pt x="2147" y="31"/>
                    </a:cubicBezTo>
                    <a:cubicBezTo>
                      <a:pt x="1998" y="10"/>
                      <a:pt x="1850" y="0"/>
                      <a:pt x="17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7"/>
              <p:cNvSpPr/>
              <p:nvPr/>
            </p:nvSpPr>
            <p:spPr>
              <a:xfrm>
                <a:off x="4913765" y="1955394"/>
                <a:ext cx="217066" cy="179638"/>
              </a:xfrm>
              <a:custGeom>
                <a:avLst/>
                <a:gdLst/>
                <a:ahLst/>
                <a:cxnLst/>
                <a:rect l="l" t="t" r="r" b="b"/>
                <a:pathLst>
                  <a:path w="3010" h="2491" extrusionOk="0">
                    <a:moveTo>
                      <a:pt x="1603" y="0"/>
                    </a:moveTo>
                    <a:cubicBezTo>
                      <a:pt x="1517" y="0"/>
                      <a:pt x="1431" y="9"/>
                      <a:pt x="1346" y="28"/>
                    </a:cubicBezTo>
                    <a:cubicBezTo>
                      <a:pt x="258" y="285"/>
                      <a:pt x="0" y="1688"/>
                      <a:pt x="945" y="2289"/>
                    </a:cubicBezTo>
                    <a:cubicBezTo>
                      <a:pt x="1164" y="2428"/>
                      <a:pt x="1396" y="2491"/>
                      <a:pt x="1619" y="2491"/>
                    </a:cubicBezTo>
                    <a:cubicBezTo>
                      <a:pt x="2358" y="2491"/>
                      <a:pt x="3010" y="1807"/>
                      <a:pt x="2834" y="972"/>
                    </a:cubicBezTo>
                    <a:cubicBezTo>
                      <a:pt x="2709" y="400"/>
                      <a:pt x="2173" y="0"/>
                      <a:pt x="1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37"/>
            <p:cNvGrpSpPr/>
            <p:nvPr/>
          </p:nvGrpSpPr>
          <p:grpSpPr>
            <a:xfrm>
              <a:off x="7414457" y="2192098"/>
              <a:ext cx="849904" cy="2412145"/>
              <a:chOff x="6603185" y="2152793"/>
              <a:chExt cx="887165" cy="2517897"/>
            </a:xfrm>
          </p:grpSpPr>
          <p:sp>
            <p:nvSpPr>
              <p:cNvPr id="527" name="Google Shape;527;p37"/>
              <p:cNvSpPr/>
              <p:nvPr/>
            </p:nvSpPr>
            <p:spPr>
              <a:xfrm>
                <a:off x="6672660" y="2152793"/>
                <a:ext cx="522077" cy="436681"/>
              </a:xfrm>
              <a:custGeom>
                <a:avLst/>
                <a:gdLst/>
                <a:ahLst/>
                <a:cxnLst/>
                <a:rect l="l" t="t" r="r" b="b"/>
                <a:pathLst>
                  <a:path w="4952" h="4142" extrusionOk="0">
                    <a:moveTo>
                      <a:pt x="2541" y="1"/>
                    </a:moveTo>
                    <a:cubicBezTo>
                      <a:pt x="1450" y="1"/>
                      <a:pt x="1002" y="821"/>
                      <a:pt x="1002" y="821"/>
                    </a:cubicBezTo>
                    <a:cubicBezTo>
                      <a:pt x="1002" y="821"/>
                      <a:pt x="0" y="907"/>
                      <a:pt x="258" y="2424"/>
                    </a:cubicBezTo>
                    <a:cubicBezTo>
                      <a:pt x="315" y="2767"/>
                      <a:pt x="344" y="3054"/>
                      <a:pt x="372" y="3311"/>
                    </a:cubicBezTo>
                    <a:cubicBezTo>
                      <a:pt x="773" y="3683"/>
                      <a:pt x="1288" y="3912"/>
                      <a:pt x="1832" y="3969"/>
                    </a:cubicBezTo>
                    <a:cubicBezTo>
                      <a:pt x="2004" y="3998"/>
                      <a:pt x="2147" y="4055"/>
                      <a:pt x="2261" y="4141"/>
                    </a:cubicBezTo>
                    <a:lnTo>
                      <a:pt x="2862" y="3998"/>
                    </a:lnTo>
                    <a:cubicBezTo>
                      <a:pt x="3234" y="3941"/>
                      <a:pt x="3606" y="3798"/>
                      <a:pt x="3921" y="3626"/>
                    </a:cubicBezTo>
                    <a:cubicBezTo>
                      <a:pt x="3978" y="3426"/>
                      <a:pt x="4951" y="707"/>
                      <a:pt x="3434" y="163"/>
                    </a:cubicBezTo>
                    <a:cubicBezTo>
                      <a:pt x="3098" y="47"/>
                      <a:pt x="2801" y="1"/>
                      <a:pt x="2541"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082976" y="2619515"/>
                <a:ext cx="168368" cy="242694"/>
              </a:xfrm>
              <a:custGeom>
                <a:avLst/>
                <a:gdLst/>
                <a:ahLst/>
                <a:cxnLst/>
                <a:rect l="l" t="t" r="r" b="b"/>
                <a:pathLst>
                  <a:path w="1597" h="2302" extrusionOk="0">
                    <a:moveTo>
                      <a:pt x="0" y="0"/>
                    </a:moveTo>
                    <a:cubicBezTo>
                      <a:pt x="0" y="0"/>
                      <a:pt x="172" y="1460"/>
                      <a:pt x="258" y="1689"/>
                    </a:cubicBezTo>
                    <a:cubicBezTo>
                      <a:pt x="344" y="1946"/>
                      <a:pt x="630" y="1946"/>
                      <a:pt x="659" y="2004"/>
                    </a:cubicBezTo>
                    <a:cubicBezTo>
                      <a:pt x="690" y="2020"/>
                      <a:pt x="1042" y="2302"/>
                      <a:pt x="1283" y="2302"/>
                    </a:cubicBezTo>
                    <a:cubicBezTo>
                      <a:pt x="1474" y="2302"/>
                      <a:pt x="1596" y="2123"/>
                      <a:pt x="1431" y="1489"/>
                    </a:cubicBezTo>
                    <a:cubicBezTo>
                      <a:pt x="1031" y="29"/>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7"/>
              <p:cNvSpPr/>
              <p:nvPr/>
            </p:nvSpPr>
            <p:spPr>
              <a:xfrm>
                <a:off x="6932112" y="3446268"/>
                <a:ext cx="262620" cy="1155696"/>
              </a:xfrm>
              <a:custGeom>
                <a:avLst/>
                <a:gdLst/>
                <a:ahLst/>
                <a:cxnLst/>
                <a:rect l="l" t="t" r="r" b="b"/>
                <a:pathLst>
                  <a:path w="2491" h="10962" extrusionOk="0">
                    <a:moveTo>
                      <a:pt x="0" y="0"/>
                    </a:moveTo>
                    <a:lnTo>
                      <a:pt x="430" y="10961"/>
                    </a:lnTo>
                    <a:lnTo>
                      <a:pt x="1374" y="10961"/>
                    </a:lnTo>
                    <a:lnTo>
                      <a:pt x="2490" y="2347"/>
                    </a:lnTo>
                    <a:lnTo>
                      <a:pt x="24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7"/>
              <p:cNvSpPr/>
              <p:nvPr/>
            </p:nvSpPr>
            <p:spPr>
              <a:xfrm>
                <a:off x="6684678" y="3446268"/>
                <a:ext cx="262620" cy="1155696"/>
              </a:xfrm>
              <a:custGeom>
                <a:avLst/>
                <a:gdLst/>
                <a:ahLst/>
                <a:cxnLst/>
                <a:rect l="l" t="t" r="r" b="b"/>
                <a:pathLst>
                  <a:path w="2491" h="10962" extrusionOk="0">
                    <a:moveTo>
                      <a:pt x="1" y="0"/>
                    </a:moveTo>
                    <a:lnTo>
                      <a:pt x="430" y="10961"/>
                    </a:lnTo>
                    <a:lnTo>
                      <a:pt x="1346" y="10961"/>
                    </a:lnTo>
                    <a:lnTo>
                      <a:pt x="2491" y="2347"/>
                    </a:lnTo>
                    <a:lnTo>
                      <a:pt x="24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7"/>
              <p:cNvSpPr/>
              <p:nvPr/>
            </p:nvSpPr>
            <p:spPr>
              <a:xfrm>
                <a:off x="6687736" y="3563924"/>
                <a:ext cx="256505" cy="166048"/>
              </a:xfrm>
              <a:custGeom>
                <a:avLst/>
                <a:gdLst/>
                <a:ahLst/>
                <a:cxnLst/>
                <a:rect l="l" t="t" r="r" b="b"/>
                <a:pathLst>
                  <a:path w="2433" h="1575" extrusionOk="0">
                    <a:moveTo>
                      <a:pt x="1345" y="0"/>
                    </a:moveTo>
                    <a:cubicBezTo>
                      <a:pt x="887" y="29"/>
                      <a:pt x="458" y="115"/>
                      <a:pt x="0" y="258"/>
                    </a:cubicBezTo>
                    <a:lnTo>
                      <a:pt x="57" y="1574"/>
                    </a:lnTo>
                    <a:cubicBezTo>
                      <a:pt x="1031" y="1574"/>
                      <a:pt x="2433" y="1403"/>
                      <a:pt x="2433" y="1403"/>
                    </a:cubicBezTo>
                    <a:lnTo>
                      <a:pt x="2347" y="286"/>
                    </a:lnTo>
                    <a:cubicBezTo>
                      <a:pt x="2032" y="172"/>
                      <a:pt x="1689" y="57"/>
                      <a:pt x="1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7"/>
              <p:cNvSpPr/>
              <p:nvPr/>
            </p:nvSpPr>
            <p:spPr>
              <a:xfrm>
                <a:off x="6726954" y="4601846"/>
                <a:ext cx="227407" cy="68844"/>
              </a:xfrm>
              <a:custGeom>
                <a:avLst/>
                <a:gdLst/>
                <a:ahLst/>
                <a:cxnLst/>
                <a:rect l="l" t="t" r="r" b="b"/>
                <a:pathLst>
                  <a:path w="2157" h="653" extrusionOk="0">
                    <a:moveTo>
                      <a:pt x="0" y="0"/>
                    </a:moveTo>
                    <a:lnTo>
                      <a:pt x="0" y="601"/>
                    </a:lnTo>
                    <a:cubicBezTo>
                      <a:pt x="0" y="601"/>
                      <a:pt x="967" y="652"/>
                      <a:pt x="1603" y="652"/>
                    </a:cubicBezTo>
                    <a:cubicBezTo>
                      <a:pt x="1921" y="652"/>
                      <a:pt x="2156" y="639"/>
                      <a:pt x="2147" y="601"/>
                    </a:cubicBezTo>
                    <a:cubicBezTo>
                      <a:pt x="2147" y="487"/>
                      <a:pt x="945" y="0"/>
                      <a:pt x="9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7"/>
              <p:cNvSpPr/>
              <p:nvPr/>
            </p:nvSpPr>
            <p:spPr>
              <a:xfrm>
                <a:off x="6932112" y="3446268"/>
                <a:ext cx="262620" cy="331991"/>
              </a:xfrm>
              <a:custGeom>
                <a:avLst/>
                <a:gdLst/>
                <a:ahLst/>
                <a:cxnLst/>
                <a:rect l="l" t="t" r="r" b="b"/>
                <a:pathLst>
                  <a:path w="2491" h="3149" extrusionOk="0">
                    <a:moveTo>
                      <a:pt x="1231" y="0"/>
                    </a:moveTo>
                    <a:lnTo>
                      <a:pt x="258" y="29"/>
                    </a:lnTo>
                    <a:lnTo>
                      <a:pt x="0" y="687"/>
                    </a:lnTo>
                    <a:lnTo>
                      <a:pt x="115" y="3148"/>
                    </a:lnTo>
                    <a:lnTo>
                      <a:pt x="2490" y="2261"/>
                    </a:lnTo>
                    <a:lnTo>
                      <a:pt x="2490" y="630"/>
                    </a:lnTo>
                    <a:cubicBezTo>
                      <a:pt x="2090" y="401"/>
                      <a:pt x="1660" y="200"/>
                      <a:pt x="1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7"/>
              <p:cNvSpPr/>
              <p:nvPr/>
            </p:nvSpPr>
            <p:spPr>
              <a:xfrm>
                <a:off x="6639451" y="2619515"/>
                <a:ext cx="606524" cy="1092334"/>
              </a:xfrm>
              <a:custGeom>
                <a:avLst/>
                <a:gdLst/>
                <a:ahLst/>
                <a:cxnLst/>
                <a:rect l="l" t="t" r="r" b="b"/>
                <a:pathLst>
                  <a:path w="5753" h="10361" extrusionOk="0">
                    <a:moveTo>
                      <a:pt x="2118" y="0"/>
                    </a:moveTo>
                    <a:cubicBezTo>
                      <a:pt x="2118" y="0"/>
                      <a:pt x="1231" y="58"/>
                      <a:pt x="659" y="172"/>
                    </a:cubicBezTo>
                    <a:lnTo>
                      <a:pt x="802" y="5180"/>
                    </a:lnTo>
                    <a:lnTo>
                      <a:pt x="0" y="9731"/>
                    </a:lnTo>
                    <a:cubicBezTo>
                      <a:pt x="0" y="9731"/>
                      <a:pt x="1497" y="10344"/>
                      <a:pt x="2787" y="10344"/>
                    </a:cubicBezTo>
                    <a:cubicBezTo>
                      <a:pt x="2890" y="10344"/>
                      <a:pt x="2992" y="10340"/>
                      <a:pt x="3091" y="10332"/>
                    </a:cubicBezTo>
                    <a:lnTo>
                      <a:pt x="3435" y="8014"/>
                    </a:lnTo>
                    <a:lnTo>
                      <a:pt x="3606" y="10361"/>
                    </a:lnTo>
                    <a:cubicBezTo>
                      <a:pt x="4350" y="10332"/>
                      <a:pt x="5066" y="10189"/>
                      <a:pt x="5753" y="9931"/>
                    </a:cubicBezTo>
                    <a:lnTo>
                      <a:pt x="5037" y="5180"/>
                    </a:lnTo>
                    <a:cubicBezTo>
                      <a:pt x="4923" y="4408"/>
                      <a:pt x="4894" y="3606"/>
                      <a:pt x="5009" y="2834"/>
                    </a:cubicBezTo>
                    <a:cubicBezTo>
                      <a:pt x="5095" y="2376"/>
                      <a:pt x="5066" y="1918"/>
                      <a:pt x="4866" y="1517"/>
                    </a:cubicBezTo>
                    <a:cubicBezTo>
                      <a:pt x="4780" y="1345"/>
                      <a:pt x="4694" y="1174"/>
                      <a:pt x="4608" y="1031"/>
                    </a:cubicBezTo>
                    <a:lnTo>
                      <a:pt x="42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7"/>
              <p:cNvSpPr/>
              <p:nvPr/>
            </p:nvSpPr>
            <p:spPr>
              <a:xfrm>
                <a:off x="6751097" y="2701010"/>
                <a:ext cx="96677" cy="281386"/>
              </a:xfrm>
              <a:custGeom>
                <a:avLst/>
                <a:gdLst/>
                <a:ahLst/>
                <a:cxnLst/>
                <a:rect l="l" t="t" r="r" b="b"/>
                <a:pathLst>
                  <a:path w="917" h="2669" extrusionOk="0">
                    <a:moveTo>
                      <a:pt x="286" y="0"/>
                    </a:moveTo>
                    <a:cubicBezTo>
                      <a:pt x="143" y="744"/>
                      <a:pt x="58" y="1517"/>
                      <a:pt x="0" y="2290"/>
                    </a:cubicBezTo>
                    <a:cubicBezTo>
                      <a:pt x="18" y="2571"/>
                      <a:pt x="25" y="2626"/>
                      <a:pt x="27" y="2626"/>
                    </a:cubicBezTo>
                    <a:cubicBezTo>
                      <a:pt x="29" y="2626"/>
                      <a:pt x="29" y="2604"/>
                      <a:pt x="29" y="2604"/>
                    </a:cubicBezTo>
                    <a:cubicBezTo>
                      <a:pt x="29" y="2604"/>
                      <a:pt x="251" y="2669"/>
                      <a:pt x="472" y="2669"/>
                    </a:cubicBezTo>
                    <a:cubicBezTo>
                      <a:pt x="694" y="2669"/>
                      <a:pt x="916" y="2604"/>
                      <a:pt x="916" y="2347"/>
                    </a:cubicBezTo>
                    <a:cubicBezTo>
                      <a:pt x="887" y="1832"/>
                      <a:pt x="286"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7"/>
              <p:cNvSpPr/>
              <p:nvPr/>
            </p:nvSpPr>
            <p:spPr>
              <a:xfrm>
                <a:off x="6868751" y="2483726"/>
                <a:ext cx="105744" cy="135896"/>
              </a:xfrm>
              <a:custGeom>
                <a:avLst/>
                <a:gdLst/>
                <a:ahLst/>
                <a:cxnLst/>
                <a:rect l="l" t="t" r="r" b="b"/>
                <a:pathLst>
                  <a:path w="1003" h="1289" extrusionOk="0">
                    <a:moveTo>
                      <a:pt x="0" y="1"/>
                    </a:moveTo>
                    <a:lnTo>
                      <a:pt x="0" y="1288"/>
                    </a:lnTo>
                    <a:lnTo>
                      <a:pt x="1002" y="1288"/>
                    </a:lnTo>
                    <a:lnTo>
                      <a:pt x="1002" y="602"/>
                    </a:lnTo>
                    <a:lnTo>
                      <a:pt x="1002" y="1"/>
                    </a:ln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7"/>
              <p:cNvSpPr/>
              <p:nvPr/>
            </p:nvSpPr>
            <p:spPr>
              <a:xfrm>
                <a:off x="6868751" y="2483726"/>
                <a:ext cx="105744" cy="108696"/>
              </a:xfrm>
              <a:custGeom>
                <a:avLst/>
                <a:gdLst/>
                <a:ahLst/>
                <a:cxnLst/>
                <a:rect l="l" t="t" r="r" b="b"/>
                <a:pathLst>
                  <a:path w="1003" h="1031" extrusionOk="0">
                    <a:moveTo>
                      <a:pt x="229" y="1"/>
                    </a:moveTo>
                    <a:lnTo>
                      <a:pt x="0" y="401"/>
                    </a:lnTo>
                    <a:cubicBezTo>
                      <a:pt x="0" y="401"/>
                      <a:pt x="115" y="888"/>
                      <a:pt x="1002" y="1031"/>
                    </a:cubicBezTo>
                    <a:lnTo>
                      <a:pt x="1002" y="86"/>
                    </a:lnTo>
                    <a:lnTo>
                      <a:pt x="945" y="58"/>
                    </a:lnTo>
                    <a:lnTo>
                      <a:pt x="344" y="1"/>
                    </a:lnTo>
                    <a:close/>
                  </a:path>
                </a:pathLst>
              </a:custGeom>
              <a:solidFill>
                <a:srgbClr val="EB9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7"/>
              <p:cNvSpPr/>
              <p:nvPr/>
            </p:nvSpPr>
            <p:spPr>
              <a:xfrm>
                <a:off x="6721050" y="2267181"/>
                <a:ext cx="346962" cy="286025"/>
              </a:xfrm>
              <a:custGeom>
                <a:avLst/>
                <a:gdLst/>
                <a:ahLst/>
                <a:cxnLst/>
                <a:rect l="l" t="t" r="r" b="b"/>
                <a:pathLst>
                  <a:path w="3291" h="2713" extrusionOk="0">
                    <a:moveTo>
                      <a:pt x="2307" y="0"/>
                    </a:moveTo>
                    <a:cubicBezTo>
                      <a:pt x="2244" y="0"/>
                      <a:pt x="2180" y="8"/>
                      <a:pt x="2117" y="23"/>
                    </a:cubicBezTo>
                    <a:cubicBezTo>
                      <a:pt x="1716" y="51"/>
                      <a:pt x="1344" y="194"/>
                      <a:pt x="1029" y="423"/>
                    </a:cubicBezTo>
                    <a:cubicBezTo>
                      <a:pt x="1058" y="738"/>
                      <a:pt x="972" y="1053"/>
                      <a:pt x="743" y="1282"/>
                    </a:cubicBezTo>
                    <a:cubicBezTo>
                      <a:pt x="743" y="1282"/>
                      <a:pt x="620" y="993"/>
                      <a:pt x="390" y="993"/>
                    </a:cubicBezTo>
                    <a:cubicBezTo>
                      <a:pt x="349" y="993"/>
                      <a:pt x="304" y="1003"/>
                      <a:pt x="257" y="1024"/>
                    </a:cubicBezTo>
                    <a:cubicBezTo>
                      <a:pt x="1" y="1152"/>
                      <a:pt x="156" y="1828"/>
                      <a:pt x="641" y="1828"/>
                    </a:cubicBezTo>
                    <a:cubicBezTo>
                      <a:pt x="699" y="1828"/>
                      <a:pt x="762" y="1818"/>
                      <a:pt x="829" y="1797"/>
                    </a:cubicBezTo>
                    <a:cubicBezTo>
                      <a:pt x="1287" y="2598"/>
                      <a:pt x="1917" y="2713"/>
                      <a:pt x="2088" y="2713"/>
                    </a:cubicBezTo>
                    <a:cubicBezTo>
                      <a:pt x="2918" y="2684"/>
                      <a:pt x="3290" y="1597"/>
                      <a:pt x="3176" y="767"/>
                    </a:cubicBezTo>
                    <a:cubicBezTo>
                      <a:pt x="3126" y="319"/>
                      <a:pt x="2730" y="0"/>
                      <a:pt x="2307" y="0"/>
                    </a:cubicBez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7"/>
              <p:cNvSpPr/>
              <p:nvPr/>
            </p:nvSpPr>
            <p:spPr>
              <a:xfrm>
                <a:off x="6748039" y="2394747"/>
                <a:ext cx="39324" cy="46810"/>
              </a:xfrm>
              <a:custGeom>
                <a:avLst/>
                <a:gdLst/>
                <a:ahLst/>
                <a:cxnLst/>
                <a:rect l="l" t="t" r="r" b="b"/>
                <a:pathLst>
                  <a:path w="373" h="444" extrusionOk="0">
                    <a:moveTo>
                      <a:pt x="187" y="0"/>
                    </a:moveTo>
                    <a:cubicBezTo>
                      <a:pt x="151" y="0"/>
                      <a:pt x="115" y="15"/>
                      <a:pt x="87" y="43"/>
                    </a:cubicBezTo>
                    <a:cubicBezTo>
                      <a:pt x="1" y="100"/>
                      <a:pt x="87" y="444"/>
                      <a:pt x="373" y="444"/>
                    </a:cubicBezTo>
                    <a:cubicBezTo>
                      <a:pt x="287" y="387"/>
                      <a:pt x="201" y="329"/>
                      <a:pt x="172" y="215"/>
                    </a:cubicBezTo>
                    <a:cubicBezTo>
                      <a:pt x="125" y="96"/>
                      <a:pt x="196" y="36"/>
                      <a:pt x="255" y="36"/>
                    </a:cubicBezTo>
                    <a:cubicBezTo>
                      <a:pt x="266" y="36"/>
                      <a:pt x="277" y="38"/>
                      <a:pt x="287" y="43"/>
                    </a:cubicBezTo>
                    <a:cubicBezTo>
                      <a:pt x="258" y="15"/>
                      <a:pt x="222" y="0"/>
                      <a:pt x="187" y="0"/>
                    </a:cubicBezTo>
                    <a:close/>
                  </a:path>
                </a:pathLst>
              </a:custGeom>
              <a:solidFill>
                <a:srgbClr val="EB9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7"/>
              <p:cNvSpPr/>
              <p:nvPr/>
            </p:nvSpPr>
            <p:spPr>
              <a:xfrm>
                <a:off x="6820467" y="2619515"/>
                <a:ext cx="193249" cy="256611"/>
              </a:xfrm>
              <a:custGeom>
                <a:avLst/>
                <a:gdLst/>
                <a:ahLst/>
                <a:cxnLst/>
                <a:rect l="l" t="t" r="r" b="b"/>
                <a:pathLst>
                  <a:path w="1833" h="2434" extrusionOk="0">
                    <a:moveTo>
                      <a:pt x="401" y="0"/>
                    </a:moveTo>
                    <a:lnTo>
                      <a:pt x="1" y="29"/>
                    </a:lnTo>
                    <a:lnTo>
                      <a:pt x="1718" y="2433"/>
                    </a:lnTo>
                    <a:lnTo>
                      <a:pt x="1832" y="0"/>
                    </a:ln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7"/>
              <p:cNvSpPr/>
              <p:nvPr/>
            </p:nvSpPr>
            <p:spPr>
              <a:xfrm>
                <a:off x="6868751" y="2688886"/>
                <a:ext cx="141905" cy="187239"/>
              </a:xfrm>
              <a:custGeom>
                <a:avLst/>
                <a:gdLst/>
                <a:ahLst/>
                <a:cxnLst/>
                <a:rect l="l" t="t" r="r" b="b"/>
                <a:pathLst>
                  <a:path w="1346" h="1776" extrusionOk="0">
                    <a:moveTo>
                      <a:pt x="0" y="1"/>
                    </a:moveTo>
                    <a:lnTo>
                      <a:pt x="1260" y="1775"/>
                    </a:lnTo>
                    <a:lnTo>
                      <a:pt x="13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7"/>
              <p:cNvSpPr/>
              <p:nvPr/>
            </p:nvSpPr>
            <p:spPr>
              <a:xfrm>
                <a:off x="7001482" y="2619515"/>
                <a:ext cx="78543" cy="256611"/>
              </a:xfrm>
              <a:custGeom>
                <a:avLst/>
                <a:gdLst/>
                <a:ahLst/>
                <a:cxnLst/>
                <a:rect l="l" t="t" r="r" b="b"/>
                <a:pathLst>
                  <a:path w="745" h="2434" extrusionOk="0">
                    <a:moveTo>
                      <a:pt x="115" y="0"/>
                    </a:moveTo>
                    <a:lnTo>
                      <a:pt x="1" y="2433"/>
                    </a:lnTo>
                    <a:lnTo>
                      <a:pt x="659" y="1603"/>
                    </a:lnTo>
                    <a:lnTo>
                      <a:pt x="344" y="1174"/>
                    </a:lnTo>
                    <a:lnTo>
                      <a:pt x="745" y="1088"/>
                    </a:lnTo>
                    <a:lnTo>
                      <a:pt x="1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7"/>
              <p:cNvSpPr/>
              <p:nvPr/>
            </p:nvSpPr>
            <p:spPr>
              <a:xfrm>
                <a:off x="6820467" y="2622573"/>
                <a:ext cx="181124" cy="253553"/>
              </a:xfrm>
              <a:custGeom>
                <a:avLst/>
                <a:gdLst/>
                <a:ahLst/>
                <a:cxnLst/>
                <a:rect l="l" t="t" r="r" b="b"/>
                <a:pathLst>
                  <a:path w="1718" h="2405" extrusionOk="0">
                    <a:moveTo>
                      <a:pt x="1" y="0"/>
                    </a:moveTo>
                    <a:lnTo>
                      <a:pt x="1" y="1145"/>
                    </a:lnTo>
                    <a:lnTo>
                      <a:pt x="602" y="1345"/>
                    </a:lnTo>
                    <a:lnTo>
                      <a:pt x="401" y="1717"/>
                    </a:lnTo>
                    <a:lnTo>
                      <a:pt x="1718" y="240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7"/>
              <p:cNvSpPr/>
              <p:nvPr/>
            </p:nvSpPr>
            <p:spPr>
              <a:xfrm>
                <a:off x="6977340" y="4601846"/>
                <a:ext cx="226458" cy="68844"/>
              </a:xfrm>
              <a:custGeom>
                <a:avLst/>
                <a:gdLst/>
                <a:ahLst/>
                <a:cxnLst/>
                <a:rect l="l" t="t" r="r" b="b"/>
                <a:pathLst>
                  <a:path w="2148" h="653" extrusionOk="0">
                    <a:moveTo>
                      <a:pt x="1" y="0"/>
                    </a:moveTo>
                    <a:lnTo>
                      <a:pt x="1" y="601"/>
                    </a:lnTo>
                    <a:cubicBezTo>
                      <a:pt x="1" y="601"/>
                      <a:pt x="955" y="652"/>
                      <a:pt x="1591" y="652"/>
                    </a:cubicBezTo>
                    <a:cubicBezTo>
                      <a:pt x="1909" y="652"/>
                      <a:pt x="2147" y="639"/>
                      <a:pt x="2147" y="601"/>
                    </a:cubicBezTo>
                    <a:cubicBezTo>
                      <a:pt x="2119" y="487"/>
                      <a:pt x="945" y="0"/>
                      <a:pt x="9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7"/>
              <p:cNvSpPr/>
              <p:nvPr/>
            </p:nvSpPr>
            <p:spPr>
              <a:xfrm>
                <a:off x="7007491" y="2384204"/>
                <a:ext cx="24248" cy="30258"/>
              </a:xfrm>
              <a:custGeom>
                <a:avLst/>
                <a:gdLst/>
                <a:ahLst/>
                <a:cxnLst/>
                <a:rect l="l" t="t" r="r" b="b"/>
                <a:pathLst>
                  <a:path w="230" h="287" extrusionOk="0">
                    <a:moveTo>
                      <a:pt x="115" y="0"/>
                    </a:moveTo>
                    <a:cubicBezTo>
                      <a:pt x="58" y="0"/>
                      <a:pt x="1" y="57"/>
                      <a:pt x="1" y="143"/>
                    </a:cubicBezTo>
                    <a:cubicBezTo>
                      <a:pt x="1" y="229"/>
                      <a:pt x="58" y="286"/>
                      <a:pt x="115" y="286"/>
                    </a:cubicBezTo>
                    <a:cubicBezTo>
                      <a:pt x="173" y="286"/>
                      <a:pt x="230" y="229"/>
                      <a:pt x="230" y="143"/>
                    </a:cubicBezTo>
                    <a:cubicBezTo>
                      <a:pt x="230" y="57"/>
                      <a:pt x="173" y="0"/>
                      <a:pt x="115"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7"/>
              <p:cNvSpPr/>
              <p:nvPr/>
            </p:nvSpPr>
            <p:spPr>
              <a:xfrm>
                <a:off x="6944131" y="2399280"/>
                <a:ext cx="42382" cy="63467"/>
              </a:xfrm>
              <a:custGeom>
                <a:avLst/>
                <a:gdLst/>
                <a:ahLst/>
                <a:cxnLst/>
                <a:rect l="l" t="t" r="r" b="b"/>
                <a:pathLst>
                  <a:path w="402" h="602" extrusionOk="0">
                    <a:moveTo>
                      <a:pt x="201" y="0"/>
                    </a:moveTo>
                    <a:cubicBezTo>
                      <a:pt x="144" y="201"/>
                      <a:pt x="230" y="372"/>
                      <a:pt x="230" y="458"/>
                    </a:cubicBezTo>
                    <a:cubicBezTo>
                      <a:pt x="230" y="544"/>
                      <a:pt x="1" y="601"/>
                      <a:pt x="173" y="601"/>
                    </a:cubicBezTo>
                    <a:cubicBezTo>
                      <a:pt x="344" y="601"/>
                      <a:pt x="402" y="515"/>
                      <a:pt x="344" y="429"/>
                    </a:cubicBezTo>
                    <a:cubicBezTo>
                      <a:pt x="258" y="286"/>
                      <a:pt x="230" y="143"/>
                      <a:pt x="201" y="0"/>
                    </a:cubicBezTo>
                    <a:close/>
                  </a:path>
                </a:pathLst>
              </a:custGeom>
              <a:solidFill>
                <a:srgbClr val="E3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7"/>
              <p:cNvSpPr/>
              <p:nvPr/>
            </p:nvSpPr>
            <p:spPr>
              <a:xfrm>
                <a:off x="6998530" y="2361116"/>
                <a:ext cx="51343" cy="17079"/>
              </a:xfrm>
              <a:custGeom>
                <a:avLst/>
                <a:gdLst/>
                <a:ahLst/>
                <a:cxnLst/>
                <a:rect l="l" t="t" r="r" b="b"/>
                <a:pathLst>
                  <a:path w="487" h="162" extrusionOk="0">
                    <a:moveTo>
                      <a:pt x="238" y="0"/>
                    </a:moveTo>
                    <a:cubicBezTo>
                      <a:pt x="168" y="0"/>
                      <a:pt x="95" y="23"/>
                      <a:pt x="29" y="76"/>
                    </a:cubicBezTo>
                    <a:cubicBezTo>
                      <a:pt x="0" y="76"/>
                      <a:pt x="0" y="105"/>
                      <a:pt x="29" y="133"/>
                    </a:cubicBezTo>
                    <a:lnTo>
                      <a:pt x="86" y="133"/>
                    </a:lnTo>
                    <a:cubicBezTo>
                      <a:pt x="129" y="90"/>
                      <a:pt x="186" y="69"/>
                      <a:pt x="247" y="69"/>
                    </a:cubicBezTo>
                    <a:cubicBezTo>
                      <a:pt x="308" y="69"/>
                      <a:pt x="372" y="90"/>
                      <a:pt x="429" y="133"/>
                    </a:cubicBezTo>
                    <a:cubicBezTo>
                      <a:pt x="429" y="133"/>
                      <a:pt x="429" y="162"/>
                      <a:pt x="429" y="162"/>
                    </a:cubicBezTo>
                    <a:lnTo>
                      <a:pt x="458" y="162"/>
                    </a:lnTo>
                    <a:cubicBezTo>
                      <a:pt x="487" y="133"/>
                      <a:pt x="487" y="105"/>
                      <a:pt x="458" y="76"/>
                    </a:cubicBezTo>
                    <a:cubicBezTo>
                      <a:pt x="397" y="30"/>
                      <a:pt x="319" y="0"/>
                      <a:pt x="238"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7"/>
              <p:cNvSpPr/>
              <p:nvPr/>
            </p:nvSpPr>
            <p:spPr>
              <a:xfrm>
                <a:off x="7019615" y="2387156"/>
                <a:ext cx="21191" cy="3163"/>
              </a:xfrm>
              <a:custGeom>
                <a:avLst/>
                <a:gdLst/>
                <a:ahLst/>
                <a:cxnLst/>
                <a:rect l="l" t="t" r="r" b="b"/>
                <a:pathLst>
                  <a:path w="201" h="30" extrusionOk="0">
                    <a:moveTo>
                      <a:pt x="0" y="1"/>
                    </a:moveTo>
                    <a:cubicBezTo>
                      <a:pt x="0" y="1"/>
                      <a:pt x="0" y="1"/>
                      <a:pt x="0" y="29"/>
                    </a:cubicBezTo>
                    <a:lnTo>
                      <a:pt x="201" y="29"/>
                    </a:lnTo>
                    <a:cubicBezTo>
                      <a:pt x="201" y="1"/>
                      <a:pt x="201" y="1"/>
                      <a:pt x="201"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7"/>
              <p:cNvSpPr/>
              <p:nvPr/>
            </p:nvSpPr>
            <p:spPr>
              <a:xfrm>
                <a:off x="7016558" y="2387156"/>
                <a:ext cx="21296" cy="9172"/>
              </a:xfrm>
              <a:custGeom>
                <a:avLst/>
                <a:gdLst/>
                <a:ahLst/>
                <a:cxnLst/>
                <a:rect l="l" t="t" r="r" b="b"/>
                <a:pathLst>
                  <a:path w="202" h="87" extrusionOk="0">
                    <a:moveTo>
                      <a:pt x="29" y="1"/>
                    </a:moveTo>
                    <a:cubicBezTo>
                      <a:pt x="29" y="1"/>
                      <a:pt x="1" y="29"/>
                      <a:pt x="29" y="58"/>
                    </a:cubicBezTo>
                    <a:cubicBezTo>
                      <a:pt x="87" y="87"/>
                      <a:pt x="144" y="87"/>
                      <a:pt x="201" y="87"/>
                    </a:cubicBezTo>
                    <a:cubicBezTo>
                      <a:pt x="201" y="87"/>
                      <a:pt x="201" y="58"/>
                      <a:pt x="201" y="58"/>
                    </a:cubicBezTo>
                    <a:cubicBezTo>
                      <a:pt x="144" y="58"/>
                      <a:pt x="87" y="29"/>
                      <a:pt x="29"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7"/>
              <p:cNvSpPr/>
              <p:nvPr/>
            </p:nvSpPr>
            <p:spPr>
              <a:xfrm>
                <a:off x="6892894" y="2384204"/>
                <a:ext cx="24248" cy="30258"/>
              </a:xfrm>
              <a:custGeom>
                <a:avLst/>
                <a:gdLst/>
                <a:ahLst/>
                <a:cxnLst/>
                <a:rect l="l" t="t" r="r" b="b"/>
                <a:pathLst>
                  <a:path w="230" h="287" extrusionOk="0">
                    <a:moveTo>
                      <a:pt x="115" y="0"/>
                    </a:moveTo>
                    <a:cubicBezTo>
                      <a:pt x="58" y="0"/>
                      <a:pt x="0" y="57"/>
                      <a:pt x="0" y="143"/>
                    </a:cubicBezTo>
                    <a:cubicBezTo>
                      <a:pt x="0" y="229"/>
                      <a:pt x="58" y="286"/>
                      <a:pt x="115" y="286"/>
                    </a:cubicBezTo>
                    <a:cubicBezTo>
                      <a:pt x="172" y="286"/>
                      <a:pt x="229" y="229"/>
                      <a:pt x="229" y="143"/>
                    </a:cubicBezTo>
                    <a:cubicBezTo>
                      <a:pt x="229" y="57"/>
                      <a:pt x="172" y="0"/>
                      <a:pt x="115"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7"/>
              <p:cNvSpPr/>
              <p:nvPr/>
            </p:nvSpPr>
            <p:spPr>
              <a:xfrm>
                <a:off x="6874761" y="2361116"/>
                <a:ext cx="48391" cy="17079"/>
              </a:xfrm>
              <a:custGeom>
                <a:avLst/>
                <a:gdLst/>
                <a:ahLst/>
                <a:cxnLst/>
                <a:rect l="l" t="t" r="r" b="b"/>
                <a:pathLst>
                  <a:path w="459" h="162" extrusionOk="0">
                    <a:moveTo>
                      <a:pt x="236" y="0"/>
                    </a:moveTo>
                    <a:cubicBezTo>
                      <a:pt x="148" y="0"/>
                      <a:pt x="62" y="30"/>
                      <a:pt x="1" y="76"/>
                    </a:cubicBezTo>
                    <a:cubicBezTo>
                      <a:pt x="1" y="105"/>
                      <a:pt x="1" y="133"/>
                      <a:pt x="1" y="162"/>
                    </a:cubicBezTo>
                    <a:lnTo>
                      <a:pt x="29" y="162"/>
                    </a:lnTo>
                    <a:cubicBezTo>
                      <a:pt x="58" y="162"/>
                      <a:pt x="58" y="133"/>
                      <a:pt x="58" y="133"/>
                    </a:cubicBezTo>
                    <a:cubicBezTo>
                      <a:pt x="101" y="90"/>
                      <a:pt x="158" y="69"/>
                      <a:pt x="215" y="69"/>
                    </a:cubicBezTo>
                    <a:cubicBezTo>
                      <a:pt x="273" y="69"/>
                      <a:pt x="330" y="90"/>
                      <a:pt x="373" y="133"/>
                    </a:cubicBezTo>
                    <a:lnTo>
                      <a:pt x="459" y="133"/>
                    </a:lnTo>
                    <a:cubicBezTo>
                      <a:pt x="459" y="105"/>
                      <a:pt x="459" y="76"/>
                      <a:pt x="459" y="76"/>
                    </a:cubicBezTo>
                    <a:cubicBezTo>
                      <a:pt x="392" y="23"/>
                      <a:pt x="313" y="0"/>
                      <a:pt x="236"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7"/>
              <p:cNvSpPr/>
              <p:nvPr/>
            </p:nvSpPr>
            <p:spPr>
              <a:xfrm>
                <a:off x="6883827" y="2387156"/>
                <a:ext cx="21191" cy="3163"/>
              </a:xfrm>
              <a:custGeom>
                <a:avLst/>
                <a:gdLst/>
                <a:ahLst/>
                <a:cxnLst/>
                <a:rect l="l" t="t" r="r" b="b"/>
                <a:pathLst>
                  <a:path w="201" h="30" extrusionOk="0">
                    <a:moveTo>
                      <a:pt x="1" y="1"/>
                    </a:moveTo>
                    <a:cubicBezTo>
                      <a:pt x="1" y="1"/>
                      <a:pt x="1" y="1"/>
                      <a:pt x="1" y="29"/>
                    </a:cubicBezTo>
                    <a:lnTo>
                      <a:pt x="201" y="29"/>
                    </a:lnTo>
                    <a:lnTo>
                      <a:pt x="172" y="1"/>
                    </a:ln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7"/>
              <p:cNvSpPr/>
              <p:nvPr/>
            </p:nvSpPr>
            <p:spPr>
              <a:xfrm>
                <a:off x="6883827" y="2387156"/>
                <a:ext cx="21191" cy="9172"/>
              </a:xfrm>
              <a:custGeom>
                <a:avLst/>
                <a:gdLst/>
                <a:ahLst/>
                <a:cxnLst/>
                <a:rect l="l" t="t" r="r" b="b"/>
                <a:pathLst>
                  <a:path w="201" h="87" extrusionOk="0">
                    <a:moveTo>
                      <a:pt x="172" y="1"/>
                    </a:moveTo>
                    <a:cubicBezTo>
                      <a:pt x="144" y="29"/>
                      <a:pt x="86" y="58"/>
                      <a:pt x="29" y="58"/>
                    </a:cubicBezTo>
                    <a:lnTo>
                      <a:pt x="1" y="58"/>
                    </a:lnTo>
                    <a:cubicBezTo>
                      <a:pt x="1" y="87"/>
                      <a:pt x="1" y="87"/>
                      <a:pt x="29" y="87"/>
                    </a:cubicBezTo>
                    <a:cubicBezTo>
                      <a:pt x="86" y="87"/>
                      <a:pt x="144" y="58"/>
                      <a:pt x="201" y="29"/>
                    </a:cubicBezTo>
                    <a:cubicBezTo>
                      <a:pt x="201" y="29"/>
                      <a:pt x="201" y="29"/>
                      <a:pt x="201"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7"/>
              <p:cNvSpPr/>
              <p:nvPr/>
            </p:nvSpPr>
            <p:spPr>
              <a:xfrm>
                <a:off x="6904912" y="2480669"/>
                <a:ext cx="72534" cy="18661"/>
              </a:xfrm>
              <a:custGeom>
                <a:avLst/>
                <a:gdLst/>
                <a:ahLst/>
                <a:cxnLst/>
                <a:rect l="l" t="t" r="r" b="b"/>
                <a:pathLst>
                  <a:path w="688" h="177" extrusionOk="0">
                    <a:moveTo>
                      <a:pt x="1" y="1"/>
                    </a:moveTo>
                    <a:lnTo>
                      <a:pt x="1" y="1"/>
                    </a:lnTo>
                    <a:cubicBezTo>
                      <a:pt x="101" y="118"/>
                      <a:pt x="250" y="176"/>
                      <a:pt x="396" y="176"/>
                    </a:cubicBezTo>
                    <a:cubicBezTo>
                      <a:pt x="501" y="176"/>
                      <a:pt x="604" y="146"/>
                      <a:pt x="688" y="87"/>
                    </a:cubicBezTo>
                    <a:lnTo>
                      <a:pt x="688" y="87"/>
                    </a:lnTo>
                    <a:cubicBezTo>
                      <a:pt x="611" y="106"/>
                      <a:pt x="535" y="115"/>
                      <a:pt x="459" y="115"/>
                    </a:cubicBezTo>
                    <a:cubicBezTo>
                      <a:pt x="306" y="115"/>
                      <a:pt x="153" y="77"/>
                      <a:pt x="1" y="1"/>
                    </a:cubicBezTo>
                    <a:close/>
                  </a:path>
                </a:pathLst>
              </a:custGeom>
              <a:solidFill>
                <a:srgbClr val="E3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7"/>
              <p:cNvSpPr/>
              <p:nvPr/>
            </p:nvSpPr>
            <p:spPr>
              <a:xfrm>
                <a:off x="6717887" y="2857884"/>
                <a:ext cx="45334" cy="114705"/>
              </a:xfrm>
              <a:custGeom>
                <a:avLst/>
                <a:gdLst/>
                <a:ahLst/>
                <a:cxnLst/>
                <a:rect l="l" t="t" r="r" b="b"/>
                <a:pathLst>
                  <a:path w="430" h="1088" extrusionOk="0">
                    <a:moveTo>
                      <a:pt x="430" y="0"/>
                    </a:moveTo>
                    <a:lnTo>
                      <a:pt x="0" y="258"/>
                    </a:lnTo>
                    <a:lnTo>
                      <a:pt x="29" y="1088"/>
                    </a:lnTo>
                    <a:lnTo>
                      <a:pt x="430" y="0"/>
                    </a:lnTo>
                    <a:close/>
                  </a:path>
                </a:pathLst>
              </a:custGeom>
              <a:solidFill>
                <a:srgbClr val="C4CF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6913979" y="2770380"/>
                <a:ext cx="120820" cy="108696"/>
              </a:xfrm>
              <a:custGeom>
                <a:avLst/>
                <a:gdLst/>
                <a:ahLst/>
                <a:cxnLst/>
                <a:rect l="l" t="t" r="r" b="b"/>
                <a:pathLst>
                  <a:path w="1146" h="1031" extrusionOk="0">
                    <a:moveTo>
                      <a:pt x="87" y="0"/>
                    </a:moveTo>
                    <a:lnTo>
                      <a:pt x="1" y="86"/>
                    </a:lnTo>
                    <a:lnTo>
                      <a:pt x="1002" y="1031"/>
                    </a:lnTo>
                    <a:lnTo>
                      <a:pt x="1145" y="888"/>
                    </a:lnTo>
                    <a:lnTo>
                      <a:pt x="87" y="0"/>
                    </a:lnTo>
                    <a:close/>
                  </a:path>
                </a:pathLst>
              </a:custGeom>
              <a:solidFill>
                <a:srgbClr val="DBE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6877818" y="2740229"/>
                <a:ext cx="45334" cy="39324"/>
              </a:xfrm>
              <a:custGeom>
                <a:avLst/>
                <a:gdLst/>
                <a:ahLst/>
                <a:cxnLst/>
                <a:rect l="l" t="t" r="r" b="b"/>
                <a:pathLst>
                  <a:path w="430" h="373" extrusionOk="0">
                    <a:moveTo>
                      <a:pt x="86" y="0"/>
                    </a:moveTo>
                    <a:lnTo>
                      <a:pt x="0" y="86"/>
                    </a:lnTo>
                    <a:lnTo>
                      <a:pt x="344" y="372"/>
                    </a:lnTo>
                    <a:lnTo>
                      <a:pt x="430" y="286"/>
                    </a:lnTo>
                    <a:lnTo>
                      <a:pt x="86" y="0"/>
                    </a:ln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7"/>
              <p:cNvSpPr/>
              <p:nvPr/>
            </p:nvSpPr>
            <p:spPr>
              <a:xfrm>
                <a:off x="6639451" y="2845760"/>
                <a:ext cx="485915" cy="262198"/>
              </a:xfrm>
              <a:custGeom>
                <a:avLst/>
                <a:gdLst/>
                <a:ahLst/>
                <a:cxnLst/>
                <a:rect l="l" t="t" r="r" b="b"/>
                <a:pathLst>
                  <a:path w="4609" h="2487" extrusionOk="0">
                    <a:moveTo>
                      <a:pt x="3664" y="1"/>
                    </a:moveTo>
                    <a:cubicBezTo>
                      <a:pt x="3521" y="29"/>
                      <a:pt x="3206" y="802"/>
                      <a:pt x="3206" y="802"/>
                    </a:cubicBezTo>
                    <a:lnTo>
                      <a:pt x="1260" y="1060"/>
                    </a:lnTo>
                    <a:lnTo>
                      <a:pt x="1202" y="745"/>
                    </a:lnTo>
                    <a:lnTo>
                      <a:pt x="0" y="859"/>
                    </a:lnTo>
                    <a:cubicBezTo>
                      <a:pt x="0" y="859"/>
                      <a:pt x="0" y="2147"/>
                      <a:pt x="201" y="2433"/>
                    </a:cubicBezTo>
                    <a:cubicBezTo>
                      <a:pt x="225" y="2470"/>
                      <a:pt x="294" y="2486"/>
                      <a:pt x="398" y="2486"/>
                    </a:cubicBezTo>
                    <a:cubicBezTo>
                      <a:pt x="1032" y="2486"/>
                      <a:pt x="2958" y="1871"/>
                      <a:pt x="3721" y="1403"/>
                    </a:cubicBezTo>
                    <a:cubicBezTo>
                      <a:pt x="4608" y="859"/>
                      <a:pt x="4322" y="144"/>
                      <a:pt x="4322" y="144"/>
                    </a:cubicBezTo>
                    <a:cubicBezTo>
                      <a:pt x="4122" y="58"/>
                      <a:pt x="3893" y="29"/>
                      <a:pt x="3664" y="1"/>
                    </a:cubicBez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7"/>
              <p:cNvSpPr/>
              <p:nvPr/>
            </p:nvSpPr>
            <p:spPr>
              <a:xfrm>
                <a:off x="6639451" y="2942331"/>
                <a:ext cx="132839" cy="78543"/>
              </a:xfrm>
              <a:custGeom>
                <a:avLst/>
                <a:gdLst/>
                <a:ahLst/>
                <a:cxnLst/>
                <a:rect l="l" t="t" r="r" b="b"/>
                <a:pathLst>
                  <a:path w="1260" h="745" extrusionOk="0">
                    <a:moveTo>
                      <a:pt x="143" y="1"/>
                    </a:moveTo>
                    <a:cubicBezTo>
                      <a:pt x="115" y="1"/>
                      <a:pt x="58" y="87"/>
                      <a:pt x="0" y="172"/>
                    </a:cubicBezTo>
                    <a:cubicBezTo>
                      <a:pt x="0" y="315"/>
                      <a:pt x="0" y="544"/>
                      <a:pt x="29" y="745"/>
                    </a:cubicBezTo>
                    <a:lnTo>
                      <a:pt x="1260" y="144"/>
                    </a:lnTo>
                    <a:cubicBezTo>
                      <a:pt x="1260" y="144"/>
                      <a:pt x="287" y="1"/>
                      <a:pt x="143" y="1"/>
                    </a:cubicBezTo>
                    <a:close/>
                  </a:path>
                </a:pathLst>
              </a:custGeom>
              <a:solidFill>
                <a:srgbClr val="EB9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6603185" y="2636384"/>
                <a:ext cx="214334" cy="339266"/>
              </a:xfrm>
              <a:custGeom>
                <a:avLst/>
                <a:gdLst/>
                <a:ahLst/>
                <a:cxnLst/>
                <a:rect l="l" t="t" r="r" b="b"/>
                <a:pathLst>
                  <a:path w="2033" h="3218" extrusionOk="0">
                    <a:moveTo>
                      <a:pt x="1093" y="0"/>
                    </a:moveTo>
                    <a:cubicBezTo>
                      <a:pt x="923" y="0"/>
                      <a:pt x="590" y="73"/>
                      <a:pt x="344" y="584"/>
                    </a:cubicBezTo>
                    <a:cubicBezTo>
                      <a:pt x="1" y="1271"/>
                      <a:pt x="115" y="3217"/>
                      <a:pt x="115" y="3217"/>
                    </a:cubicBezTo>
                    <a:lnTo>
                      <a:pt x="1775" y="3017"/>
                    </a:lnTo>
                    <a:cubicBezTo>
                      <a:pt x="1775" y="3017"/>
                      <a:pt x="2033" y="241"/>
                      <a:pt x="1203" y="12"/>
                    </a:cubicBezTo>
                    <a:cubicBezTo>
                      <a:pt x="1203" y="12"/>
                      <a:pt x="1161" y="0"/>
                      <a:pt x="1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6992416" y="2661791"/>
                <a:ext cx="485915" cy="479801"/>
              </a:xfrm>
              <a:custGeom>
                <a:avLst/>
                <a:gdLst/>
                <a:ahLst/>
                <a:cxnLst/>
                <a:rect l="l" t="t" r="r" b="b"/>
                <a:pathLst>
                  <a:path w="4609" h="4551" extrusionOk="0">
                    <a:moveTo>
                      <a:pt x="1231" y="0"/>
                    </a:moveTo>
                    <a:lnTo>
                      <a:pt x="1" y="4551"/>
                    </a:lnTo>
                    <a:lnTo>
                      <a:pt x="3406" y="4551"/>
                    </a:lnTo>
                    <a:lnTo>
                      <a:pt x="4608" y="0"/>
                    </a:lnTo>
                    <a:close/>
                  </a:path>
                </a:pathLst>
              </a:custGeom>
              <a:solidFill>
                <a:srgbClr val="355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7004539" y="2676867"/>
                <a:ext cx="485810" cy="479801"/>
              </a:xfrm>
              <a:custGeom>
                <a:avLst/>
                <a:gdLst/>
                <a:ahLst/>
                <a:cxnLst/>
                <a:rect l="l" t="t" r="r" b="b"/>
                <a:pathLst>
                  <a:path w="4608" h="4551" extrusionOk="0">
                    <a:moveTo>
                      <a:pt x="1231" y="0"/>
                    </a:moveTo>
                    <a:lnTo>
                      <a:pt x="0" y="4551"/>
                    </a:lnTo>
                    <a:lnTo>
                      <a:pt x="3377" y="4551"/>
                    </a:lnTo>
                    <a:lnTo>
                      <a:pt x="46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7215707" y="2652725"/>
                <a:ext cx="193249" cy="72534"/>
              </a:xfrm>
              <a:custGeom>
                <a:avLst/>
                <a:gdLst/>
                <a:ahLst/>
                <a:cxnLst/>
                <a:rect l="l" t="t" r="r" b="b"/>
                <a:pathLst>
                  <a:path w="1833" h="688" extrusionOk="0">
                    <a:moveTo>
                      <a:pt x="172" y="0"/>
                    </a:moveTo>
                    <a:lnTo>
                      <a:pt x="1" y="687"/>
                    </a:lnTo>
                    <a:lnTo>
                      <a:pt x="1632" y="687"/>
                    </a:lnTo>
                    <a:lnTo>
                      <a:pt x="1832" y="0"/>
                    </a:lnTo>
                    <a:close/>
                  </a:path>
                </a:pathLst>
              </a:custGeom>
              <a:solidFill>
                <a:srgbClr val="437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7263992" y="2622573"/>
                <a:ext cx="117763" cy="45334"/>
              </a:xfrm>
              <a:custGeom>
                <a:avLst/>
                <a:gdLst/>
                <a:ahLst/>
                <a:cxnLst/>
                <a:rect l="l" t="t" r="r" b="b"/>
                <a:pathLst>
                  <a:path w="1117" h="430" extrusionOk="0">
                    <a:moveTo>
                      <a:pt x="115" y="0"/>
                    </a:moveTo>
                    <a:lnTo>
                      <a:pt x="1" y="429"/>
                    </a:lnTo>
                    <a:lnTo>
                      <a:pt x="1002" y="429"/>
                    </a:lnTo>
                    <a:lnTo>
                      <a:pt x="1117" y="0"/>
                    </a:lnTo>
                    <a:close/>
                  </a:path>
                </a:pathLst>
              </a:custGeom>
              <a:solidFill>
                <a:srgbClr val="355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7273058" y="2622573"/>
                <a:ext cx="120820" cy="45334"/>
              </a:xfrm>
              <a:custGeom>
                <a:avLst/>
                <a:gdLst/>
                <a:ahLst/>
                <a:cxnLst/>
                <a:rect l="l" t="t" r="r" b="b"/>
                <a:pathLst>
                  <a:path w="1146" h="430" extrusionOk="0">
                    <a:moveTo>
                      <a:pt x="143" y="0"/>
                    </a:moveTo>
                    <a:lnTo>
                      <a:pt x="0" y="429"/>
                    </a:lnTo>
                    <a:lnTo>
                      <a:pt x="1031" y="429"/>
                    </a:lnTo>
                    <a:lnTo>
                      <a:pt x="1145" y="0"/>
                    </a:lnTo>
                    <a:close/>
                  </a:path>
                </a:pathLst>
              </a:custGeom>
              <a:solidFill>
                <a:srgbClr val="437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7224773" y="2652725"/>
                <a:ext cx="193249" cy="72534"/>
              </a:xfrm>
              <a:custGeom>
                <a:avLst/>
                <a:gdLst/>
                <a:ahLst/>
                <a:cxnLst/>
                <a:rect l="l" t="t" r="r" b="b"/>
                <a:pathLst>
                  <a:path w="1833" h="688" extrusionOk="0">
                    <a:moveTo>
                      <a:pt x="201" y="0"/>
                    </a:moveTo>
                    <a:lnTo>
                      <a:pt x="0" y="687"/>
                    </a:lnTo>
                    <a:lnTo>
                      <a:pt x="1660" y="687"/>
                    </a:lnTo>
                    <a:lnTo>
                      <a:pt x="1832" y="0"/>
                    </a:lnTo>
                    <a:close/>
                  </a:path>
                </a:pathLst>
              </a:custGeom>
              <a:solidFill>
                <a:srgbClr val="355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7"/>
              <p:cNvSpPr/>
              <p:nvPr/>
            </p:nvSpPr>
            <p:spPr>
              <a:xfrm>
                <a:off x="7387656" y="2836061"/>
                <a:ext cx="95834" cy="158458"/>
              </a:xfrm>
              <a:custGeom>
                <a:avLst/>
                <a:gdLst/>
                <a:ahLst/>
                <a:cxnLst/>
                <a:rect l="l" t="t" r="r" b="b"/>
                <a:pathLst>
                  <a:path w="909" h="1503" extrusionOk="0">
                    <a:moveTo>
                      <a:pt x="370" y="0"/>
                    </a:moveTo>
                    <a:cubicBezTo>
                      <a:pt x="343" y="0"/>
                      <a:pt x="324" y="3"/>
                      <a:pt x="316" y="7"/>
                    </a:cubicBezTo>
                    <a:cubicBezTo>
                      <a:pt x="144" y="408"/>
                      <a:pt x="30" y="837"/>
                      <a:pt x="1" y="1295"/>
                    </a:cubicBezTo>
                    <a:cubicBezTo>
                      <a:pt x="49" y="1439"/>
                      <a:pt x="298" y="1502"/>
                      <a:pt x="428" y="1502"/>
                    </a:cubicBezTo>
                    <a:cubicBezTo>
                      <a:pt x="453" y="1502"/>
                      <a:pt x="474" y="1500"/>
                      <a:pt x="487" y="1495"/>
                    </a:cubicBezTo>
                    <a:cubicBezTo>
                      <a:pt x="659" y="1123"/>
                      <a:pt x="774" y="722"/>
                      <a:pt x="859" y="322"/>
                    </a:cubicBezTo>
                    <a:cubicBezTo>
                      <a:pt x="908" y="78"/>
                      <a:pt x="521" y="0"/>
                      <a:pt x="370" y="0"/>
                    </a:cubicBez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7"/>
              <p:cNvSpPr/>
              <p:nvPr/>
            </p:nvSpPr>
            <p:spPr>
              <a:xfrm>
                <a:off x="6802333" y="2233339"/>
                <a:ext cx="265677" cy="123772"/>
              </a:xfrm>
              <a:custGeom>
                <a:avLst/>
                <a:gdLst/>
                <a:ahLst/>
                <a:cxnLst/>
                <a:rect l="l" t="t" r="r" b="b"/>
                <a:pathLst>
                  <a:path w="2520" h="1174" extrusionOk="0">
                    <a:moveTo>
                      <a:pt x="1575" y="0"/>
                    </a:moveTo>
                    <a:cubicBezTo>
                      <a:pt x="1289" y="29"/>
                      <a:pt x="1031" y="86"/>
                      <a:pt x="745" y="172"/>
                    </a:cubicBezTo>
                    <a:cubicBezTo>
                      <a:pt x="573" y="229"/>
                      <a:pt x="373" y="286"/>
                      <a:pt x="173" y="372"/>
                    </a:cubicBezTo>
                    <a:cubicBezTo>
                      <a:pt x="1" y="630"/>
                      <a:pt x="29" y="945"/>
                      <a:pt x="230" y="1174"/>
                    </a:cubicBezTo>
                    <a:cubicBezTo>
                      <a:pt x="230" y="1174"/>
                      <a:pt x="662" y="895"/>
                      <a:pt x="1482" y="895"/>
                    </a:cubicBezTo>
                    <a:cubicBezTo>
                      <a:pt x="1778" y="895"/>
                      <a:pt x="2124" y="932"/>
                      <a:pt x="2519" y="1030"/>
                    </a:cubicBezTo>
                    <a:cubicBezTo>
                      <a:pt x="2462" y="773"/>
                      <a:pt x="2376" y="515"/>
                      <a:pt x="2262" y="286"/>
                    </a:cubicBezTo>
                    <a:cubicBezTo>
                      <a:pt x="2061" y="143"/>
                      <a:pt x="1832" y="29"/>
                      <a:pt x="1575"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 name="Google Shape;569;p37"/>
            <p:cNvSpPr/>
            <p:nvPr/>
          </p:nvSpPr>
          <p:spPr>
            <a:xfrm rot="2700000">
              <a:off x="6257727" y="879916"/>
              <a:ext cx="199358" cy="199470"/>
            </a:xfrm>
            <a:custGeom>
              <a:avLst/>
              <a:gdLst/>
              <a:ahLst/>
              <a:cxnLst/>
              <a:rect l="l" t="t" r="r" b="b"/>
              <a:pathLst>
                <a:path w="1769" h="1770" extrusionOk="0">
                  <a:moveTo>
                    <a:pt x="681" y="1"/>
                  </a:moveTo>
                  <a:lnTo>
                    <a:pt x="681" y="668"/>
                  </a:lnTo>
                  <a:lnTo>
                    <a:pt x="0" y="668"/>
                  </a:lnTo>
                  <a:lnTo>
                    <a:pt x="0" y="1088"/>
                  </a:lnTo>
                  <a:lnTo>
                    <a:pt x="681" y="1088"/>
                  </a:lnTo>
                  <a:lnTo>
                    <a:pt x="681" y="1769"/>
                  </a:lnTo>
                  <a:lnTo>
                    <a:pt x="1102" y="1769"/>
                  </a:lnTo>
                  <a:lnTo>
                    <a:pt x="1102" y="1088"/>
                  </a:lnTo>
                  <a:lnTo>
                    <a:pt x="1769" y="1088"/>
                  </a:lnTo>
                  <a:lnTo>
                    <a:pt x="1769" y="668"/>
                  </a:lnTo>
                  <a:lnTo>
                    <a:pt x="1102" y="668"/>
                  </a:lnTo>
                  <a:lnTo>
                    <a:pt x="11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 name="Google Shape;570;p37"/>
            <p:cNvGrpSpPr/>
            <p:nvPr/>
          </p:nvGrpSpPr>
          <p:grpSpPr>
            <a:xfrm>
              <a:off x="4195962" y="2113572"/>
              <a:ext cx="1676362" cy="2488197"/>
              <a:chOff x="4587881" y="2070350"/>
              <a:chExt cx="1749856" cy="2597283"/>
            </a:xfrm>
          </p:grpSpPr>
          <p:sp>
            <p:nvSpPr>
              <p:cNvPr id="571" name="Google Shape;571;p37"/>
              <p:cNvSpPr/>
              <p:nvPr/>
            </p:nvSpPr>
            <p:spPr>
              <a:xfrm>
                <a:off x="4587881" y="2607602"/>
                <a:ext cx="188610" cy="196095"/>
              </a:xfrm>
              <a:custGeom>
                <a:avLst/>
                <a:gdLst/>
                <a:ahLst/>
                <a:cxnLst/>
                <a:rect l="l" t="t" r="r" b="b"/>
                <a:pathLst>
                  <a:path w="1789" h="1860" extrusionOk="0">
                    <a:moveTo>
                      <a:pt x="322" y="1"/>
                    </a:moveTo>
                    <a:cubicBezTo>
                      <a:pt x="147" y="1"/>
                      <a:pt x="1" y="592"/>
                      <a:pt x="129" y="1001"/>
                    </a:cubicBezTo>
                    <a:cubicBezTo>
                      <a:pt x="243" y="1430"/>
                      <a:pt x="1560" y="1859"/>
                      <a:pt x="1560" y="1859"/>
                    </a:cubicBezTo>
                    <a:cubicBezTo>
                      <a:pt x="1646" y="1630"/>
                      <a:pt x="1731" y="1373"/>
                      <a:pt x="1789" y="1115"/>
                    </a:cubicBezTo>
                    <a:cubicBezTo>
                      <a:pt x="1789" y="1115"/>
                      <a:pt x="1502" y="772"/>
                      <a:pt x="1417" y="686"/>
                    </a:cubicBezTo>
                    <a:cubicBezTo>
                      <a:pt x="1331" y="629"/>
                      <a:pt x="1188" y="171"/>
                      <a:pt x="1045" y="85"/>
                    </a:cubicBezTo>
                    <a:cubicBezTo>
                      <a:pt x="1033" y="78"/>
                      <a:pt x="1023" y="75"/>
                      <a:pt x="1014" y="75"/>
                    </a:cubicBezTo>
                    <a:cubicBezTo>
                      <a:pt x="915" y="75"/>
                      <a:pt x="990" y="492"/>
                      <a:pt x="1016" y="571"/>
                    </a:cubicBezTo>
                    <a:cubicBezTo>
                      <a:pt x="1016" y="571"/>
                      <a:pt x="558" y="228"/>
                      <a:pt x="386" y="28"/>
                    </a:cubicBezTo>
                    <a:cubicBezTo>
                      <a:pt x="365" y="9"/>
                      <a:pt x="343" y="1"/>
                      <a:pt x="322" y="1"/>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4728097" y="2571230"/>
                <a:ext cx="618649" cy="362143"/>
              </a:xfrm>
              <a:custGeom>
                <a:avLst/>
                <a:gdLst/>
                <a:ahLst/>
                <a:cxnLst/>
                <a:rect l="l" t="t" r="r" b="b"/>
                <a:pathLst>
                  <a:path w="5868" h="3435" extrusionOk="0">
                    <a:moveTo>
                      <a:pt x="4923" y="0"/>
                    </a:moveTo>
                    <a:cubicBezTo>
                      <a:pt x="4322" y="687"/>
                      <a:pt x="3664" y="1346"/>
                      <a:pt x="3006" y="1947"/>
                    </a:cubicBezTo>
                    <a:cubicBezTo>
                      <a:pt x="1918" y="1718"/>
                      <a:pt x="487" y="1288"/>
                      <a:pt x="487" y="1288"/>
                    </a:cubicBezTo>
                    <a:lnTo>
                      <a:pt x="1" y="2347"/>
                    </a:lnTo>
                    <a:cubicBezTo>
                      <a:pt x="1" y="2347"/>
                      <a:pt x="2319" y="3378"/>
                      <a:pt x="3034" y="3435"/>
                    </a:cubicBezTo>
                    <a:cubicBezTo>
                      <a:pt x="3492" y="3435"/>
                      <a:pt x="4351" y="2748"/>
                      <a:pt x="5438" y="1546"/>
                    </a:cubicBezTo>
                    <a:cubicBezTo>
                      <a:pt x="5868" y="1088"/>
                      <a:pt x="5352" y="58"/>
                      <a:pt x="49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5114271" y="2746238"/>
                <a:ext cx="150972" cy="162991"/>
              </a:xfrm>
              <a:custGeom>
                <a:avLst/>
                <a:gdLst/>
                <a:ahLst/>
                <a:cxnLst/>
                <a:rect l="l" t="t" r="r" b="b"/>
                <a:pathLst>
                  <a:path w="1432" h="1546" extrusionOk="0">
                    <a:moveTo>
                      <a:pt x="1031" y="0"/>
                    </a:moveTo>
                    <a:lnTo>
                      <a:pt x="1" y="1546"/>
                    </a:lnTo>
                    <a:cubicBezTo>
                      <a:pt x="516" y="1174"/>
                      <a:pt x="1003" y="744"/>
                      <a:pt x="1432" y="258"/>
                    </a:cubicBezTo>
                    <a:cubicBezTo>
                      <a:pt x="1260" y="143"/>
                      <a:pt x="1031" y="0"/>
                      <a:pt x="10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6149233" y="2619726"/>
                <a:ext cx="188504" cy="199047"/>
              </a:xfrm>
              <a:custGeom>
                <a:avLst/>
                <a:gdLst/>
                <a:ahLst/>
                <a:cxnLst/>
                <a:rect l="l" t="t" r="r" b="b"/>
                <a:pathLst>
                  <a:path w="1788" h="1888" extrusionOk="0">
                    <a:moveTo>
                      <a:pt x="1467" y="0"/>
                    </a:moveTo>
                    <a:cubicBezTo>
                      <a:pt x="1446" y="0"/>
                      <a:pt x="1424" y="9"/>
                      <a:pt x="1403" y="27"/>
                    </a:cubicBezTo>
                    <a:cubicBezTo>
                      <a:pt x="1231" y="227"/>
                      <a:pt x="773" y="571"/>
                      <a:pt x="773" y="571"/>
                    </a:cubicBezTo>
                    <a:cubicBezTo>
                      <a:pt x="799" y="492"/>
                      <a:pt x="874" y="74"/>
                      <a:pt x="775" y="74"/>
                    </a:cubicBezTo>
                    <a:cubicBezTo>
                      <a:pt x="766" y="74"/>
                      <a:pt x="756" y="77"/>
                      <a:pt x="744" y="84"/>
                    </a:cubicBezTo>
                    <a:cubicBezTo>
                      <a:pt x="573" y="170"/>
                      <a:pt x="458" y="628"/>
                      <a:pt x="372" y="685"/>
                    </a:cubicBezTo>
                    <a:cubicBezTo>
                      <a:pt x="287" y="771"/>
                      <a:pt x="0" y="1143"/>
                      <a:pt x="0" y="1143"/>
                    </a:cubicBezTo>
                    <a:cubicBezTo>
                      <a:pt x="58" y="1372"/>
                      <a:pt x="115" y="1630"/>
                      <a:pt x="229" y="1887"/>
                    </a:cubicBezTo>
                    <a:cubicBezTo>
                      <a:pt x="229" y="1887"/>
                      <a:pt x="1546" y="1429"/>
                      <a:pt x="1660" y="1000"/>
                    </a:cubicBezTo>
                    <a:cubicBezTo>
                      <a:pt x="1788" y="591"/>
                      <a:pt x="1642" y="0"/>
                      <a:pt x="1467" y="0"/>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5578986" y="2583249"/>
                <a:ext cx="615591" cy="362354"/>
              </a:xfrm>
              <a:custGeom>
                <a:avLst/>
                <a:gdLst/>
                <a:ahLst/>
                <a:cxnLst/>
                <a:rect l="l" t="t" r="r" b="b"/>
                <a:pathLst>
                  <a:path w="5839" h="3437" extrusionOk="0">
                    <a:moveTo>
                      <a:pt x="916" y="1"/>
                    </a:moveTo>
                    <a:cubicBezTo>
                      <a:pt x="487" y="58"/>
                      <a:pt x="0" y="1088"/>
                      <a:pt x="430" y="1575"/>
                    </a:cubicBezTo>
                    <a:cubicBezTo>
                      <a:pt x="1467" y="2753"/>
                      <a:pt x="2313" y="3436"/>
                      <a:pt x="2777" y="3436"/>
                    </a:cubicBezTo>
                    <a:cubicBezTo>
                      <a:pt x="2786" y="3436"/>
                      <a:pt x="2796" y="3436"/>
                      <a:pt x="2805" y="3435"/>
                    </a:cubicBezTo>
                    <a:cubicBezTo>
                      <a:pt x="3549" y="3378"/>
                      <a:pt x="5839" y="2376"/>
                      <a:pt x="5839" y="2376"/>
                    </a:cubicBezTo>
                    <a:lnTo>
                      <a:pt x="5352" y="1289"/>
                    </a:lnTo>
                    <a:cubicBezTo>
                      <a:pt x="5352" y="1289"/>
                      <a:pt x="3921" y="1718"/>
                      <a:pt x="2862" y="1976"/>
                    </a:cubicBezTo>
                    <a:cubicBezTo>
                      <a:pt x="2175" y="1346"/>
                      <a:pt x="1546" y="688"/>
                      <a:pt x="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5636338" y="2719038"/>
                <a:ext cx="175010" cy="202315"/>
              </a:xfrm>
              <a:custGeom>
                <a:avLst/>
                <a:gdLst/>
                <a:ahLst/>
                <a:cxnLst/>
                <a:rect l="l" t="t" r="r" b="b"/>
                <a:pathLst>
                  <a:path w="1660" h="1919" extrusionOk="0">
                    <a:moveTo>
                      <a:pt x="544" y="1"/>
                    </a:moveTo>
                    <a:cubicBezTo>
                      <a:pt x="544" y="1"/>
                      <a:pt x="57" y="201"/>
                      <a:pt x="0" y="316"/>
                    </a:cubicBezTo>
                    <a:cubicBezTo>
                      <a:pt x="0" y="344"/>
                      <a:pt x="0" y="373"/>
                      <a:pt x="0" y="430"/>
                    </a:cubicBezTo>
                    <a:cubicBezTo>
                      <a:pt x="487" y="974"/>
                      <a:pt x="1059" y="1489"/>
                      <a:pt x="1660" y="1918"/>
                    </a:cubicBezTo>
                    <a:lnTo>
                      <a:pt x="5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7"/>
              <p:cNvSpPr/>
              <p:nvPr/>
            </p:nvSpPr>
            <p:spPr>
              <a:xfrm>
                <a:off x="5162556" y="3416011"/>
                <a:ext cx="280753" cy="1182897"/>
              </a:xfrm>
              <a:custGeom>
                <a:avLst/>
                <a:gdLst/>
                <a:ahLst/>
                <a:cxnLst/>
                <a:rect l="l" t="t" r="r" b="b"/>
                <a:pathLst>
                  <a:path w="2663" h="11220" extrusionOk="0">
                    <a:moveTo>
                      <a:pt x="87" y="1"/>
                    </a:moveTo>
                    <a:lnTo>
                      <a:pt x="1" y="1689"/>
                    </a:lnTo>
                    <a:lnTo>
                      <a:pt x="1260" y="11220"/>
                    </a:lnTo>
                    <a:lnTo>
                      <a:pt x="2205" y="11220"/>
                    </a:lnTo>
                    <a:lnTo>
                      <a:pt x="2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7"/>
              <p:cNvSpPr/>
              <p:nvPr/>
            </p:nvSpPr>
            <p:spPr>
              <a:xfrm>
                <a:off x="5162556" y="4598788"/>
                <a:ext cx="232468" cy="68844"/>
              </a:xfrm>
              <a:custGeom>
                <a:avLst/>
                <a:gdLst/>
                <a:ahLst/>
                <a:cxnLst/>
                <a:rect l="l" t="t" r="r" b="b"/>
                <a:pathLst>
                  <a:path w="2205" h="653" extrusionOk="0">
                    <a:moveTo>
                      <a:pt x="1260" y="1"/>
                    </a:moveTo>
                    <a:cubicBezTo>
                      <a:pt x="1260" y="1"/>
                      <a:pt x="29" y="487"/>
                      <a:pt x="1" y="602"/>
                    </a:cubicBezTo>
                    <a:cubicBezTo>
                      <a:pt x="1" y="640"/>
                      <a:pt x="246" y="652"/>
                      <a:pt x="572" y="652"/>
                    </a:cubicBezTo>
                    <a:cubicBezTo>
                      <a:pt x="1225" y="652"/>
                      <a:pt x="2205" y="602"/>
                      <a:pt x="2205" y="602"/>
                    </a:cubicBezTo>
                    <a:lnTo>
                      <a:pt x="22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7"/>
              <p:cNvSpPr/>
              <p:nvPr/>
            </p:nvSpPr>
            <p:spPr>
              <a:xfrm>
                <a:off x="5431074" y="3416011"/>
                <a:ext cx="271687" cy="1182897"/>
              </a:xfrm>
              <a:custGeom>
                <a:avLst/>
                <a:gdLst/>
                <a:ahLst/>
                <a:cxnLst/>
                <a:rect l="l" t="t" r="r" b="b"/>
                <a:pathLst>
                  <a:path w="2577" h="11220" extrusionOk="0">
                    <a:moveTo>
                      <a:pt x="1" y="1"/>
                    </a:moveTo>
                    <a:lnTo>
                      <a:pt x="58" y="1375"/>
                    </a:lnTo>
                    <a:lnTo>
                      <a:pt x="1174" y="11220"/>
                    </a:lnTo>
                    <a:lnTo>
                      <a:pt x="2119" y="11220"/>
                    </a:lnTo>
                    <a:lnTo>
                      <a:pt x="25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7"/>
              <p:cNvSpPr/>
              <p:nvPr/>
            </p:nvSpPr>
            <p:spPr>
              <a:xfrm>
                <a:off x="5424116" y="4598788"/>
                <a:ext cx="233416" cy="68844"/>
              </a:xfrm>
              <a:custGeom>
                <a:avLst/>
                <a:gdLst/>
                <a:ahLst/>
                <a:cxnLst/>
                <a:rect l="l" t="t" r="r" b="b"/>
                <a:pathLst>
                  <a:path w="2214" h="653" extrusionOk="0">
                    <a:moveTo>
                      <a:pt x="1240" y="1"/>
                    </a:moveTo>
                    <a:cubicBezTo>
                      <a:pt x="1240" y="1"/>
                      <a:pt x="10" y="487"/>
                      <a:pt x="10" y="602"/>
                    </a:cubicBezTo>
                    <a:cubicBezTo>
                      <a:pt x="0" y="640"/>
                      <a:pt x="242" y="652"/>
                      <a:pt x="568" y="652"/>
                    </a:cubicBezTo>
                    <a:cubicBezTo>
                      <a:pt x="1221" y="652"/>
                      <a:pt x="2213" y="602"/>
                      <a:pt x="2213" y="602"/>
                    </a:cubicBezTo>
                    <a:lnTo>
                      <a:pt x="2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5201774" y="2188006"/>
                <a:ext cx="226458" cy="214756"/>
              </a:xfrm>
              <a:custGeom>
                <a:avLst/>
                <a:gdLst/>
                <a:ahLst/>
                <a:cxnLst/>
                <a:rect l="l" t="t" r="r" b="b"/>
                <a:pathLst>
                  <a:path w="2148" h="2037" extrusionOk="0">
                    <a:moveTo>
                      <a:pt x="1260" y="1"/>
                    </a:moveTo>
                    <a:cubicBezTo>
                      <a:pt x="1260" y="1"/>
                      <a:pt x="1" y="430"/>
                      <a:pt x="945" y="1689"/>
                    </a:cubicBezTo>
                    <a:cubicBezTo>
                      <a:pt x="1131" y="1937"/>
                      <a:pt x="1290" y="2036"/>
                      <a:pt x="1426" y="2036"/>
                    </a:cubicBezTo>
                    <a:cubicBezTo>
                      <a:pt x="1981" y="2036"/>
                      <a:pt x="2147" y="373"/>
                      <a:pt x="2147" y="373"/>
                    </a:cubicBezTo>
                    <a:cubicBezTo>
                      <a:pt x="2147" y="344"/>
                      <a:pt x="1260" y="1"/>
                      <a:pt x="1260"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5114271" y="2568173"/>
                <a:ext cx="645849" cy="1071249"/>
              </a:xfrm>
              <a:custGeom>
                <a:avLst/>
                <a:gdLst/>
                <a:ahLst/>
                <a:cxnLst/>
                <a:rect l="l" t="t" r="r" b="b"/>
                <a:pathLst>
                  <a:path w="6126" h="10161" extrusionOk="0">
                    <a:moveTo>
                      <a:pt x="2634" y="1"/>
                    </a:moveTo>
                    <a:lnTo>
                      <a:pt x="1260" y="29"/>
                    </a:lnTo>
                    <a:lnTo>
                      <a:pt x="1" y="9846"/>
                    </a:lnTo>
                    <a:cubicBezTo>
                      <a:pt x="688" y="10018"/>
                      <a:pt x="1375" y="10103"/>
                      <a:pt x="2090" y="10161"/>
                    </a:cubicBezTo>
                    <a:lnTo>
                      <a:pt x="3006" y="8758"/>
                    </a:lnTo>
                    <a:cubicBezTo>
                      <a:pt x="4151" y="8816"/>
                      <a:pt x="5238" y="9245"/>
                      <a:pt x="6125" y="9960"/>
                    </a:cubicBezTo>
                    <a:lnTo>
                      <a:pt x="5439" y="2119"/>
                    </a:lnTo>
                    <a:lnTo>
                      <a:pt x="5267" y="402"/>
                    </a:lnTo>
                    <a:cubicBezTo>
                      <a:pt x="5267" y="258"/>
                      <a:pt x="5181" y="201"/>
                      <a:pt x="5038" y="201"/>
                    </a:cubicBezTo>
                    <a:cubicBezTo>
                      <a:pt x="4494" y="115"/>
                      <a:pt x="3779" y="1"/>
                      <a:pt x="3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5144528" y="2568173"/>
                <a:ext cx="594506" cy="805782"/>
              </a:xfrm>
              <a:custGeom>
                <a:avLst/>
                <a:gdLst/>
                <a:ahLst/>
                <a:cxnLst/>
                <a:rect l="l" t="t" r="r" b="b"/>
                <a:pathLst>
                  <a:path w="5639" h="7643" extrusionOk="0">
                    <a:moveTo>
                      <a:pt x="2347" y="1"/>
                    </a:moveTo>
                    <a:lnTo>
                      <a:pt x="973" y="29"/>
                    </a:lnTo>
                    <a:lnTo>
                      <a:pt x="0" y="7642"/>
                    </a:lnTo>
                    <a:lnTo>
                      <a:pt x="5638" y="7642"/>
                    </a:lnTo>
                    <a:lnTo>
                      <a:pt x="5152" y="2119"/>
                    </a:lnTo>
                    <a:lnTo>
                      <a:pt x="4980" y="402"/>
                    </a:lnTo>
                    <a:cubicBezTo>
                      <a:pt x="4980" y="258"/>
                      <a:pt x="4894" y="201"/>
                      <a:pt x="4751" y="201"/>
                    </a:cubicBezTo>
                    <a:cubicBezTo>
                      <a:pt x="4207" y="115"/>
                      <a:pt x="3492" y="1"/>
                      <a:pt x="3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5352638" y="2571230"/>
                <a:ext cx="60515" cy="802725"/>
              </a:xfrm>
              <a:custGeom>
                <a:avLst/>
                <a:gdLst/>
                <a:ahLst/>
                <a:cxnLst/>
                <a:rect l="l" t="t" r="r" b="b"/>
                <a:pathLst>
                  <a:path w="574" h="7614" extrusionOk="0">
                    <a:moveTo>
                      <a:pt x="344" y="0"/>
                    </a:moveTo>
                    <a:lnTo>
                      <a:pt x="1" y="7613"/>
                    </a:lnTo>
                    <a:lnTo>
                      <a:pt x="573" y="7613"/>
                    </a:lnTo>
                    <a:lnTo>
                      <a:pt x="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5391856" y="2414356"/>
                <a:ext cx="120820" cy="153924"/>
              </a:xfrm>
              <a:custGeom>
                <a:avLst/>
                <a:gdLst/>
                <a:ahLst/>
                <a:cxnLst/>
                <a:rect l="l" t="t" r="r" b="b"/>
                <a:pathLst>
                  <a:path w="1146" h="1460" extrusionOk="0">
                    <a:moveTo>
                      <a:pt x="1" y="0"/>
                    </a:moveTo>
                    <a:lnTo>
                      <a:pt x="1" y="687"/>
                    </a:lnTo>
                    <a:lnTo>
                      <a:pt x="1" y="1460"/>
                    </a:lnTo>
                    <a:lnTo>
                      <a:pt x="1146" y="1460"/>
                    </a:lnTo>
                    <a:lnTo>
                      <a:pt x="1146" y="0"/>
                    </a:ln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5391856" y="2469388"/>
                <a:ext cx="120820" cy="81074"/>
              </a:xfrm>
              <a:custGeom>
                <a:avLst/>
                <a:gdLst/>
                <a:ahLst/>
                <a:cxnLst/>
                <a:rect l="l" t="t" r="r" b="b"/>
                <a:pathLst>
                  <a:path w="1146" h="769" extrusionOk="0">
                    <a:moveTo>
                      <a:pt x="101" y="1"/>
                    </a:moveTo>
                    <a:cubicBezTo>
                      <a:pt x="65" y="1"/>
                      <a:pt x="30" y="8"/>
                      <a:pt x="1" y="22"/>
                    </a:cubicBezTo>
                    <a:lnTo>
                      <a:pt x="1" y="766"/>
                    </a:lnTo>
                    <a:cubicBezTo>
                      <a:pt x="30" y="768"/>
                      <a:pt x="58" y="769"/>
                      <a:pt x="87" y="769"/>
                    </a:cubicBezTo>
                    <a:cubicBezTo>
                      <a:pt x="512" y="769"/>
                      <a:pt x="904" y="571"/>
                      <a:pt x="1146" y="222"/>
                    </a:cubicBezTo>
                    <a:cubicBezTo>
                      <a:pt x="1146" y="222"/>
                      <a:pt x="974" y="79"/>
                      <a:pt x="945" y="51"/>
                    </a:cubicBezTo>
                    <a:cubicBezTo>
                      <a:pt x="917" y="51"/>
                      <a:pt x="402" y="22"/>
                      <a:pt x="201" y="22"/>
                    </a:cubicBezTo>
                    <a:cubicBezTo>
                      <a:pt x="173" y="8"/>
                      <a:pt x="137" y="1"/>
                      <a:pt x="101" y="1"/>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5289277" y="2197916"/>
                <a:ext cx="391558" cy="325138"/>
              </a:xfrm>
              <a:custGeom>
                <a:avLst/>
                <a:gdLst/>
                <a:ahLst/>
                <a:cxnLst/>
                <a:rect l="l" t="t" r="r" b="b"/>
                <a:pathLst>
                  <a:path w="3714" h="3084" extrusionOk="0">
                    <a:moveTo>
                      <a:pt x="1081" y="1"/>
                    </a:moveTo>
                    <a:cubicBezTo>
                      <a:pt x="590" y="1"/>
                      <a:pt x="162" y="349"/>
                      <a:pt x="87" y="851"/>
                    </a:cubicBezTo>
                    <a:cubicBezTo>
                      <a:pt x="1" y="1796"/>
                      <a:pt x="402" y="3055"/>
                      <a:pt x="1346" y="3084"/>
                    </a:cubicBezTo>
                    <a:cubicBezTo>
                      <a:pt x="1546" y="3084"/>
                      <a:pt x="2262" y="2940"/>
                      <a:pt x="2777" y="2025"/>
                    </a:cubicBezTo>
                    <a:cubicBezTo>
                      <a:pt x="2851" y="2049"/>
                      <a:pt x="2920" y="2060"/>
                      <a:pt x="2984" y="2060"/>
                    </a:cubicBezTo>
                    <a:cubicBezTo>
                      <a:pt x="3518" y="2060"/>
                      <a:pt x="3713" y="1294"/>
                      <a:pt x="3407" y="1166"/>
                    </a:cubicBezTo>
                    <a:cubicBezTo>
                      <a:pt x="3348" y="1139"/>
                      <a:pt x="3293" y="1128"/>
                      <a:pt x="3243" y="1128"/>
                    </a:cubicBezTo>
                    <a:cubicBezTo>
                      <a:pt x="2976" y="1128"/>
                      <a:pt x="2834" y="1452"/>
                      <a:pt x="2834" y="1452"/>
                    </a:cubicBezTo>
                    <a:cubicBezTo>
                      <a:pt x="2834" y="1452"/>
                      <a:pt x="2491" y="1223"/>
                      <a:pt x="2548" y="451"/>
                    </a:cubicBezTo>
                    <a:cubicBezTo>
                      <a:pt x="2176" y="222"/>
                      <a:pt x="1747" y="50"/>
                      <a:pt x="1289" y="21"/>
                    </a:cubicBezTo>
                    <a:cubicBezTo>
                      <a:pt x="1219" y="7"/>
                      <a:pt x="1149" y="1"/>
                      <a:pt x="1081" y="1"/>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5603129" y="2340452"/>
                <a:ext cx="48391" cy="55877"/>
              </a:xfrm>
              <a:custGeom>
                <a:avLst/>
                <a:gdLst/>
                <a:ahLst/>
                <a:cxnLst/>
                <a:rect l="l" t="t" r="r" b="b"/>
                <a:pathLst>
                  <a:path w="459" h="530" extrusionOk="0">
                    <a:moveTo>
                      <a:pt x="229" y="0"/>
                    </a:moveTo>
                    <a:cubicBezTo>
                      <a:pt x="186" y="0"/>
                      <a:pt x="143" y="14"/>
                      <a:pt x="115" y="43"/>
                    </a:cubicBezTo>
                    <a:cubicBezTo>
                      <a:pt x="172" y="43"/>
                      <a:pt x="286" y="100"/>
                      <a:pt x="258" y="272"/>
                    </a:cubicBezTo>
                    <a:cubicBezTo>
                      <a:pt x="201" y="386"/>
                      <a:pt x="115" y="472"/>
                      <a:pt x="0" y="530"/>
                    </a:cubicBezTo>
                    <a:cubicBezTo>
                      <a:pt x="344" y="501"/>
                      <a:pt x="458" y="129"/>
                      <a:pt x="344" y="43"/>
                    </a:cubicBezTo>
                    <a:cubicBezTo>
                      <a:pt x="315" y="14"/>
                      <a:pt x="272" y="0"/>
                      <a:pt x="229" y="0"/>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5325543" y="2338871"/>
                <a:ext cx="27200" cy="33315"/>
              </a:xfrm>
              <a:custGeom>
                <a:avLst/>
                <a:gdLst/>
                <a:ahLst/>
                <a:cxnLst/>
                <a:rect l="l" t="t" r="r" b="b"/>
                <a:pathLst>
                  <a:path w="258" h="316" extrusionOk="0">
                    <a:moveTo>
                      <a:pt x="143" y="1"/>
                    </a:moveTo>
                    <a:cubicBezTo>
                      <a:pt x="58" y="1"/>
                      <a:pt x="0" y="58"/>
                      <a:pt x="0" y="144"/>
                    </a:cubicBezTo>
                    <a:cubicBezTo>
                      <a:pt x="0" y="230"/>
                      <a:pt x="58" y="316"/>
                      <a:pt x="143" y="316"/>
                    </a:cubicBezTo>
                    <a:cubicBezTo>
                      <a:pt x="201" y="316"/>
                      <a:pt x="258" y="230"/>
                      <a:pt x="258" y="144"/>
                    </a:cubicBezTo>
                    <a:cubicBezTo>
                      <a:pt x="258" y="58"/>
                      <a:pt x="201" y="1"/>
                      <a:pt x="143"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5376780" y="2338871"/>
                <a:ext cx="48391" cy="69582"/>
              </a:xfrm>
              <a:custGeom>
                <a:avLst/>
                <a:gdLst/>
                <a:ahLst/>
                <a:cxnLst/>
                <a:rect l="l" t="t" r="r" b="b"/>
                <a:pathLst>
                  <a:path w="459" h="660" extrusionOk="0">
                    <a:moveTo>
                      <a:pt x="258" y="1"/>
                    </a:moveTo>
                    <a:lnTo>
                      <a:pt x="258" y="1"/>
                    </a:lnTo>
                    <a:cubicBezTo>
                      <a:pt x="201" y="173"/>
                      <a:pt x="144" y="316"/>
                      <a:pt x="87" y="487"/>
                    </a:cubicBezTo>
                    <a:cubicBezTo>
                      <a:pt x="1" y="602"/>
                      <a:pt x="87" y="659"/>
                      <a:pt x="287" y="659"/>
                    </a:cubicBezTo>
                    <a:cubicBezTo>
                      <a:pt x="459" y="659"/>
                      <a:pt x="201" y="630"/>
                      <a:pt x="201" y="516"/>
                    </a:cubicBezTo>
                    <a:cubicBezTo>
                      <a:pt x="201" y="401"/>
                      <a:pt x="316" y="230"/>
                      <a:pt x="258" y="1"/>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5304353" y="2307032"/>
                <a:ext cx="57458" cy="19926"/>
              </a:xfrm>
              <a:custGeom>
                <a:avLst/>
                <a:gdLst/>
                <a:ahLst/>
                <a:cxnLst/>
                <a:rect l="l" t="t" r="r" b="b"/>
                <a:pathLst>
                  <a:path w="545" h="189" extrusionOk="0">
                    <a:moveTo>
                      <a:pt x="305" y="1"/>
                    </a:moveTo>
                    <a:cubicBezTo>
                      <a:pt x="208" y="1"/>
                      <a:pt x="110" y="38"/>
                      <a:pt x="30" y="102"/>
                    </a:cubicBezTo>
                    <a:cubicBezTo>
                      <a:pt x="1" y="102"/>
                      <a:pt x="1" y="160"/>
                      <a:pt x="30" y="160"/>
                    </a:cubicBezTo>
                    <a:cubicBezTo>
                      <a:pt x="30" y="188"/>
                      <a:pt x="58" y="188"/>
                      <a:pt x="58" y="188"/>
                    </a:cubicBezTo>
                    <a:cubicBezTo>
                      <a:pt x="87" y="188"/>
                      <a:pt x="87" y="160"/>
                      <a:pt x="87" y="160"/>
                    </a:cubicBezTo>
                    <a:cubicBezTo>
                      <a:pt x="144" y="117"/>
                      <a:pt x="208" y="95"/>
                      <a:pt x="273" y="95"/>
                    </a:cubicBezTo>
                    <a:cubicBezTo>
                      <a:pt x="337" y="95"/>
                      <a:pt x="402" y="117"/>
                      <a:pt x="459" y="160"/>
                    </a:cubicBezTo>
                    <a:lnTo>
                      <a:pt x="516" y="160"/>
                    </a:lnTo>
                    <a:cubicBezTo>
                      <a:pt x="545" y="131"/>
                      <a:pt x="545" y="102"/>
                      <a:pt x="516" y="74"/>
                    </a:cubicBezTo>
                    <a:cubicBezTo>
                      <a:pt x="453" y="24"/>
                      <a:pt x="380" y="1"/>
                      <a:pt x="305"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5455217" y="2338871"/>
                <a:ext cx="30363" cy="33315"/>
              </a:xfrm>
              <a:custGeom>
                <a:avLst/>
                <a:gdLst/>
                <a:ahLst/>
                <a:cxnLst/>
                <a:rect l="l" t="t" r="r" b="b"/>
                <a:pathLst>
                  <a:path w="288" h="316" extrusionOk="0">
                    <a:moveTo>
                      <a:pt x="144" y="1"/>
                    </a:moveTo>
                    <a:cubicBezTo>
                      <a:pt x="87" y="1"/>
                      <a:pt x="1" y="58"/>
                      <a:pt x="1" y="144"/>
                    </a:cubicBezTo>
                    <a:cubicBezTo>
                      <a:pt x="1" y="230"/>
                      <a:pt x="87" y="316"/>
                      <a:pt x="144" y="316"/>
                    </a:cubicBezTo>
                    <a:cubicBezTo>
                      <a:pt x="230" y="316"/>
                      <a:pt x="287" y="230"/>
                      <a:pt x="287" y="144"/>
                    </a:cubicBezTo>
                    <a:cubicBezTo>
                      <a:pt x="287" y="58"/>
                      <a:pt x="230" y="1"/>
                      <a:pt x="144"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5446256" y="2306083"/>
                <a:ext cx="60410" cy="20875"/>
              </a:xfrm>
              <a:custGeom>
                <a:avLst/>
                <a:gdLst/>
                <a:ahLst/>
                <a:cxnLst/>
                <a:rect l="l" t="t" r="r" b="b"/>
                <a:pathLst>
                  <a:path w="573" h="198" extrusionOk="0">
                    <a:moveTo>
                      <a:pt x="282" y="0"/>
                    </a:moveTo>
                    <a:cubicBezTo>
                      <a:pt x="197" y="0"/>
                      <a:pt x="110" y="29"/>
                      <a:pt x="29" y="83"/>
                    </a:cubicBezTo>
                    <a:cubicBezTo>
                      <a:pt x="0" y="111"/>
                      <a:pt x="0" y="140"/>
                      <a:pt x="29" y="169"/>
                    </a:cubicBezTo>
                    <a:lnTo>
                      <a:pt x="115" y="169"/>
                    </a:lnTo>
                    <a:cubicBezTo>
                      <a:pt x="172" y="126"/>
                      <a:pt x="229" y="104"/>
                      <a:pt x="286" y="104"/>
                    </a:cubicBezTo>
                    <a:cubicBezTo>
                      <a:pt x="343" y="104"/>
                      <a:pt x="401" y="126"/>
                      <a:pt x="458" y="169"/>
                    </a:cubicBezTo>
                    <a:cubicBezTo>
                      <a:pt x="458" y="169"/>
                      <a:pt x="487" y="197"/>
                      <a:pt x="515" y="197"/>
                    </a:cubicBezTo>
                    <a:cubicBezTo>
                      <a:pt x="515" y="197"/>
                      <a:pt x="544" y="197"/>
                      <a:pt x="544" y="169"/>
                    </a:cubicBezTo>
                    <a:cubicBezTo>
                      <a:pt x="572" y="169"/>
                      <a:pt x="572" y="111"/>
                      <a:pt x="544" y="111"/>
                    </a:cubicBezTo>
                    <a:cubicBezTo>
                      <a:pt x="468" y="36"/>
                      <a:pt x="377" y="0"/>
                      <a:pt x="282"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7"/>
              <p:cNvSpPr/>
              <p:nvPr/>
            </p:nvSpPr>
            <p:spPr>
              <a:xfrm>
                <a:off x="5256173" y="2070350"/>
                <a:ext cx="419496" cy="280753"/>
              </a:xfrm>
              <a:custGeom>
                <a:avLst/>
                <a:gdLst/>
                <a:ahLst/>
                <a:cxnLst/>
                <a:rect l="l" t="t" r="r" b="b"/>
                <a:pathLst>
                  <a:path w="3979" h="2663" extrusionOk="0">
                    <a:moveTo>
                      <a:pt x="687" y="1"/>
                    </a:moveTo>
                    <a:lnTo>
                      <a:pt x="687" y="1"/>
                    </a:lnTo>
                    <a:cubicBezTo>
                      <a:pt x="429" y="29"/>
                      <a:pt x="0" y="401"/>
                      <a:pt x="0" y="1145"/>
                    </a:cubicBezTo>
                    <a:cubicBezTo>
                      <a:pt x="29" y="1975"/>
                      <a:pt x="1002" y="2147"/>
                      <a:pt x="1002" y="2147"/>
                    </a:cubicBezTo>
                    <a:cubicBezTo>
                      <a:pt x="887" y="2004"/>
                      <a:pt x="887" y="1775"/>
                      <a:pt x="1002" y="1632"/>
                    </a:cubicBezTo>
                    <a:lnTo>
                      <a:pt x="1002" y="1632"/>
                    </a:lnTo>
                    <a:cubicBezTo>
                      <a:pt x="973" y="1861"/>
                      <a:pt x="1116" y="2061"/>
                      <a:pt x="1345" y="2090"/>
                    </a:cubicBezTo>
                    <a:cubicBezTo>
                      <a:pt x="1345" y="2090"/>
                      <a:pt x="1202" y="1918"/>
                      <a:pt x="1460" y="1718"/>
                    </a:cubicBezTo>
                    <a:cubicBezTo>
                      <a:pt x="1554" y="1635"/>
                      <a:pt x="1808" y="1611"/>
                      <a:pt x="2075" y="1611"/>
                    </a:cubicBezTo>
                    <a:cubicBezTo>
                      <a:pt x="2456" y="1611"/>
                      <a:pt x="2862" y="1661"/>
                      <a:pt x="2862" y="1661"/>
                    </a:cubicBezTo>
                    <a:cubicBezTo>
                      <a:pt x="2776" y="2033"/>
                      <a:pt x="2891" y="2405"/>
                      <a:pt x="3148" y="2662"/>
                    </a:cubicBezTo>
                    <a:cubicBezTo>
                      <a:pt x="3303" y="2405"/>
                      <a:pt x="3478" y="2353"/>
                      <a:pt x="3593" y="2353"/>
                    </a:cubicBezTo>
                    <a:cubicBezTo>
                      <a:pt x="3670" y="2353"/>
                      <a:pt x="3721" y="2376"/>
                      <a:pt x="3721" y="2376"/>
                    </a:cubicBezTo>
                    <a:cubicBezTo>
                      <a:pt x="3978" y="1918"/>
                      <a:pt x="3778" y="1346"/>
                      <a:pt x="3320" y="1145"/>
                    </a:cubicBezTo>
                    <a:cubicBezTo>
                      <a:pt x="3320" y="1145"/>
                      <a:pt x="3406" y="516"/>
                      <a:pt x="2433" y="201"/>
                    </a:cubicBezTo>
                    <a:cubicBezTo>
                      <a:pt x="2261" y="146"/>
                      <a:pt x="2091" y="126"/>
                      <a:pt x="1929" y="126"/>
                    </a:cubicBezTo>
                    <a:cubicBezTo>
                      <a:pt x="1465" y="126"/>
                      <a:pt x="1066" y="293"/>
                      <a:pt x="882" y="293"/>
                    </a:cubicBezTo>
                    <a:cubicBezTo>
                      <a:pt x="862" y="293"/>
                      <a:pt x="845" y="291"/>
                      <a:pt x="830" y="287"/>
                    </a:cubicBezTo>
                    <a:cubicBezTo>
                      <a:pt x="716" y="230"/>
                      <a:pt x="658" y="115"/>
                      <a:pt x="687"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7"/>
              <p:cNvSpPr/>
              <p:nvPr/>
            </p:nvSpPr>
            <p:spPr>
              <a:xfrm>
                <a:off x="5391856" y="2565221"/>
                <a:ext cx="120820" cy="42698"/>
              </a:xfrm>
              <a:custGeom>
                <a:avLst/>
                <a:gdLst/>
                <a:ahLst/>
                <a:cxnLst/>
                <a:rect l="l" t="t" r="r" b="b"/>
                <a:pathLst>
                  <a:path w="1146" h="405" extrusionOk="0">
                    <a:moveTo>
                      <a:pt x="1" y="0"/>
                    </a:moveTo>
                    <a:cubicBezTo>
                      <a:pt x="1" y="239"/>
                      <a:pt x="198" y="404"/>
                      <a:pt x="409" y="404"/>
                    </a:cubicBezTo>
                    <a:cubicBezTo>
                      <a:pt x="425" y="404"/>
                      <a:pt x="442" y="403"/>
                      <a:pt x="459" y="401"/>
                    </a:cubicBezTo>
                    <a:cubicBezTo>
                      <a:pt x="745" y="401"/>
                      <a:pt x="1003" y="258"/>
                      <a:pt x="1146" y="0"/>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5379838" y="2429432"/>
                <a:ext cx="93620" cy="51976"/>
              </a:xfrm>
              <a:custGeom>
                <a:avLst/>
                <a:gdLst/>
                <a:ahLst/>
                <a:cxnLst/>
                <a:rect l="l" t="t" r="r" b="b"/>
                <a:pathLst>
                  <a:path w="888" h="493" extrusionOk="0">
                    <a:moveTo>
                      <a:pt x="687" y="0"/>
                    </a:moveTo>
                    <a:cubicBezTo>
                      <a:pt x="487" y="29"/>
                      <a:pt x="258" y="29"/>
                      <a:pt x="58" y="86"/>
                    </a:cubicBezTo>
                    <a:cubicBezTo>
                      <a:pt x="0" y="115"/>
                      <a:pt x="29" y="287"/>
                      <a:pt x="29" y="287"/>
                    </a:cubicBezTo>
                    <a:cubicBezTo>
                      <a:pt x="62" y="451"/>
                      <a:pt x="266" y="493"/>
                      <a:pt x="444" y="493"/>
                    </a:cubicBezTo>
                    <a:cubicBezTo>
                      <a:pt x="575" y="493"/>
                      <a:pt x="692" y="470"/>
                      <a:pt x="716" y="458"/>
                    </a:cubicBezTo>
                    <a:cubicBezTo>
                      <a:pt x="773" y="430"/>
                      <a:pt x="888" y="0"/>
                      <a:pt x="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5014749" y="2568173"/>
                <a:ext cx="377220" cy="1593220"/>
              </a:xfrm>
              <a:custGeom>
                <a:avLst/>
                <a:gdLst/>
                <a:ahLst/>
                <a:cxnLst/>
                <a:rect l="l" t="t" r="r" b="b"/>
                <a:pathLst>
                  <a:path w="3578" h="15112" extrusionOk="0">
                    <a:moveTo>
                      <a:pt x="3578" y="1"/>
                    </a:moveTo>
                    <a:lnTo>
                      <a:pt x="2233" y="29"/>
                    </a:lnTo>
                    <a:lnTo>
                      <a:pt x="1" y="14969"/>
                    </a:lnTo>
                    <a:lnTo>
                      <a:pt x="3349" y="15112"/>
                    </a:lnTo>
                    <a:lnTo>
                      <a:pt x="35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5512568" y="2568173"/>
                <a:ext cx="362143" cy="1593220"/>
              </a:xfrm>
              <a:custGeom>
                <a:avLst/>
                <a:gdLst/>
                <a:ahLst/>
                <a:cxnLst/>
                <a:rect l="l" t="t" r="r" b="b"/>
                <a:pathLst>
                  <a:path w="3435" h="15112" extrusionOk="0">
                    <a:moveTo>
                      <a:pt x="1" y="1"/>
                    </a:moveTo>
                    <a:lnTo>
                      <a:pt x="87" y="15112"/>
                    </a:lnTo>
                    <a:lnTo>
                      <a:pt x="3435" y="14854"/>
                    </a:lnTo>
                    <a:lnTo>
                      <a:pt x="1546" y="14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5319534" y="2568173"/>
                <a:ext cx="72429" cy="413487"/>
              </a:xfrm>
              <a:custGeom>
                <a:avLst/>
                <a:gdLst/>
                <a:ahLst/>
                <a:cxnLst/>
                <a:rect l="l" t="t" r="r" b="b"/>
                <a:pathLst>
                  <a:path w="687" h="3922" extrusionOk="0">
                    <a:moveTo>
                      <a:pt x="687" y="1"/>
                    </a:moveTo>
                    <a:lnTo>
                      <a:pt x="658" y="29"/>
                    </a:lnTo>
                    <a:lnTo>
                      <a:pt x="143" y="774"/>
                    </a:lnTo>
                    <a:lnTo>
                      <a:pt x="401" y="1003"/>
                    </a:lnTo>
                    <a:lnTo>
                      <a:pt x="0" y="1689"/>
                    </a:lnTo>
                    <a:lnTo>
                      <a:pt x="630" y="3922"/>
                    </a:lnTo>
                    <a:lnTo>
                      <a:pt x="6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5512568" y="2568173"/>
                <a:ext cx="72534" cy="413487"/>
              </a:xfrm>
              <a:custGeom>
                <a:avLst/>
                <a:gdLst/>
                <a:ahLst/>
                <a:cxnLst/>
                <a:rect l="l" t="t" r="r" b="b"/>
                <a:pathLst>
                  <a:path w="688" h="3922" extrusionOk="0">
                    <a:moveTo>
                      <a:pt x="1" y="1"/>
                    </a:moveTo>
                    <a:lnTo>
                      <a:pt x="29" y="3922"/>
                    </a:lnTo>
                    <a:lnTo>
                      <a:pt x="688" y="1604"/>
                    </a:lnTo>
                    <a:lnTo>
                      <a:pt x="230" y="1117"/>
                    </a:lnTo>
                    <a:lnTo>
                      <a:pt x="459" y="802"/>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5584996" y="3262194"/>
                <a:ext cx="129887" cy="21191"/>
              </a:xfrm>
              <a:custGeom>
                <a:avLst/>
                <a:gdLst/>
                <a:ahLst/>
                <a:cxnLst/>
                <a:rect l="l" t="t" r="r" b="b"/>
                <a:pathLst>
                  <a:path w="1232" h="201" extrusionOk="0">
                    <a:moveTo>
                      <a:pt x="1" y="0"/>
                    </a:moveTo>
                    <a:lnTo>
                      <a:pt x="1" y="201"/>
                    </a:lnTo>
                    <a:lnTo>
                      <a:pt x="1231" y="201"/>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7"/>
              <p:cNvSpPr/>
              <p:nvPr/>
            </p:nvSpPr>
            <p:spPr>
              <a:xfrm>
                <a:off x="5189755" y="3262194"/>
                <a:ext cx="129887" cy="21191"/>
              </a:xfrm>
              <a:custGeom>
                <a:avLst/>
                <a:gdLst/>
                <a:ahLst/>
                <a:cxnLst/>
                <a:rect l="l" t="t" r="r" b="b"/>
                <a:pathLst>
                  <a:path w="1232" h="201" extrusionOk="0">
                    <a:moveTo>
                      <a:pt x="0" y="0"/>
                    </a:moveTo>
                    <a:lnTo>
                      <a:pt x="0" y="201"/>
                    </a:lnTo>
                    <a:lnTo>
                      <a:pt x="1231" y="201"/>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7"/>
              <p:cNvSpPr/>
              <p:nvPr/>
            </p:nvSpPr>
            <p:spPr>
              <a:xfrm>
                <a:off x="5901799" y="2450517"/>
                <a:ext cx="389344" cy="525134"/>
              </a:xfrm>
              <a:custGeom>
                <a:avLst/>
                <a:gdLst/>
                <a:ahLst/>
                <a:cxnLst/>
                <a:rect l="l" t="t" r="r" b="b"/>
                <a:pathLst>
                  <a:path w="3693" h="4981" extrusionOk="0">
                    <a:moveTo>
                      <a:pt x="1" y="1"/>
                    </a:moveTo>
                    <a:lnTo>
                      <a:pt x="1" y="4980"/>
                    </a:lnTo>
                    <a:lnTo>
                      <a:pt x="3692" y="4980"/>
                    </a:lnTo>
                    <a:lnTo>
                      <a:pt x="3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7"/>
              <p:cNvSpPr/>
              <p:nvPr/>
            </p:nvSpPr>
            <p:spPr>
              <a:xfrm>
                <a:off x="5919932" y="2471708"/>
                <a:ext cx="353077" cy="482858"/>
              </a:xfrm>
              <a:custGeom>
                <a:avLst/>
                <a:gdLst/>
                <a:ahLst/>
                <a:cxnLst/>
                <a:rect l="l" t="t" r="r" b="b"/>
                <a:pathLst>
                  <a:path w="3349" h="4580" extrusionOk="0">
                    <a:moveTo>
                      <a:pt x="0" y="0"/>
                    </a:moveTo>
                    <a:lnTo>
                      <a:pt x="0" y="4579"/>
                    </a:lnTo>
                    <a:lnTo>
                      <a:pt x="3349" y="4579"/>
                    </a:lnTo>
                    <a:lnTo>
                      <a:pt x="33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7"/>
              <p:cNvSpPr/>
              <p:nvPr/>
            </p:nvSpPr>
            <p:spPr>
              <a:xfrm>
                <a:off x="6067739" y="2565221"/>
                <a:ext cx="57458" cy="57458"/>
              </a:xfrm>
              <a:custGeom>
                <a:avLst/>
                <a:gdLst/>
                <a:ahLst/>
                <a:cxnLst/>
                <a:rect l="l" t="t" r="r" b="b"/>
                <a:pathLst>
                  <a:path w="545" h="545" extrusionOk="0">
                    <a:moveTo>
                      <a:pt x="1" y="0"/>
                    </a:moveTo>
                    <a:lnTo>
                      <a:pt x="1" y="544"/>
                    </a:lnTo>
                    <a:lnTo>
                      <a:pt x="544" y="544"/>
                    </a:lnTo>
                    <a:lnTo>
                      <a:pt x="5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7"/>
              <p:cNvSpPr/>
              <p:nvPr/>
            </p:nvSpPr>
            <p:spPr>
              <a:xfrm>
                <a:off x="5971169" y="2661791"/>
                <a:ext cx="253553" cy="15182"/>
              </a:xfrm>
              <a:custGeom>
                <a:avLst/>
                <a:gdLst/>
                <a:ahLst/>
                <a:cxnLst/>
                <a:rect l="l" t="t" r="r" b="b"/>
                <a:pathLst>
                  <a:path w="2405" h="144" extrusionOk="0">
                    <a:moveTo>
                      <a:pt x="1" y="0"/>
                    </a:moveTo>
                    <a:lnTo>
                      <a:pt x="1" y="143"/>
                    </a:lnTo>
                    <a:lnTo>
                      <a:pt x="2405" y="143"/>
                    </a:lnTo>
                    <a:lnTo>
                      <a:pt x="24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7"/>
              <p:cNvSpPr/>
              <p:nvPr/>
            </p:nvSpPr>
            <p:spPr>
              <a:xfrm>
                <a:off x="5971169" y="2694895"/>
                <a:ext cx="253553" cy="15182"/>
              </a:xfrm>
              <a:custGeom>
                <a:avLst/>
                <a:gdLst/>
                <a:ahLst/>
                <a:cxnLst/>
                <a:rect l="l" t="t" r="r" b="b"/>
                <a:pathLst>
                  <a:path w="2405" h="144" extrusionOk="0">
                    <a:moveTo>
                      <a:pt x="1" y="1"/>
                    </a:moveTo>
                    <a:lnTo>
                      <a:pt x="1" y="144"/>
                    </a:lnTo>
                    <a:lnTo>
                      <a:pt x="2405" y="144"/>
                    </a:lnTo>
                    <a:lnTo>
                      <a:pt x="2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7"/>
              <p:cNvSpPr/>
              <p:nvPr/>
            </p:nvSpPr>
            <p:spPr>
              <a:xfrm>
                <a:off x="5971169" y="2725153"/>
                <a:ext cx="253553" cy="18134"/>
              </a:xfrm>
              <a:custGeom>
                <a:avLst/>
                <a:gdLst/>
                <a:ahLst/>
                <a:cxnLst/>
                <a:rect l="l" t="t" r="r" b="b"/>
                <a:pathLst>
                  <a:path w="2405" h="172" extrusionOk="0">
                    <a:moveTo>
                      <a:pt x="1" y="0"/>
                    </a:moveTo>
                    <a:lnTo>
                      <a:pt x="1" y="172"/>
                    </a:lnTo>
                    <a:lnTo>
                      <a:pt x="2405" y="172"/>
                    </a:lnTo>
                    <a:lnTo>
                      <a:pt x="24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7"/>
              <p:cNvSpPr/>
              <p:nvPr/>
            </p:nvSpPr>
            <p:spPr>
              <a:xfrm>
                <a:off x="5971169" y="2758256"/>
                <a:ext cx="253553" cy="18239"/>
              </a:xfrm>
              <a:custGeom>
                <a:avLst/>
                <a:gdLst/>
                <a:ahLst/>
                <a:cxnLst/>
                <a:rect l="l" t="t" r="r" b="b"/>
                <a:pathLst>
                  <a:path w="2405" h="173" extrusionOk="0">
                    <a:moveTo>
                      <a:pt x="1" y="1"/>
                    </a:moveTo>
                    <a:lnTo>
                      <a:pt x="1" y="173"/>
                    </a:lnTo>
                    <a:lnTo>
                      <a:pt x="2405" y="173"/>
                    </a:lnTo>
                    <a:lnTo>
                      <a:pt x="2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7"/>
              <p:cNvSpPr/>
              <p:nvPr/>
            </p:nvSpPr>
            <p:spPr>
              <a:xfrm>
                <a:off x="5971169" y="2791466"/>
                <a:ext cx="253553" cy="18239"/>
              </a:xfrm>
              <a:custGeom>
                <a:avLst/>
                <a:gdLst/>
                <a:ahLst/>
                <a:cxnLst/>
                <a:rect l="l" t="t" r="r" b="b"/>
                <a:pathLst>
                  <a:path w="2405" h="173" extrusionOk="0">
                    <a:moveTo>
                      <a:pt x="1" y="1"/>
                    </a:moveTo>
                    <a:lnTo>
                      <a:pt x="1" y="172"/>
                    </a:lnTo>
                    <a:lnTo>
                      <a:pt x="2405" y="172"/>
                    </a:lnTo>
                    <a:lnTo>
                      <a:pt x="2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7"/>
              <p:cNvSpPr/>
              <p:nvPr/>
            </p:nvSpPr>
            <p:spPr>
              <a:xfrm>
                <a:off x="5971169" y="2857884"/>
                <a:ext cx="81601" cy="18239"/>
              </a:xfrm>
              <a:custGeom>
                <a:avLst/>
                <a:gdLst/>
                <a:ahLst/>
                <a:cxnLst/>
                <a:rect l="l" t="t" r="r" b="b"/>
                <a:pathLst>
                  <a:path w="774" h="173" extrusionOk="0">
                    <a:moveTo>
                      <a:pt x="1" y="0"/>
                    </a:moveTo>
                    <a:lnTo>
                      <a:pt x="1" y="172"/>
                    </a:lnTo>
                    <a:lnTo>
                      <a:pt x="774" y="172"/>
                    </a:lnTo>
                    <a:lnTo>
                      <a:pt x="7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7"/>
              <p:cNvSpPr/>
              <p:nvPr/>
            </p:nvSpPr>
            <p:spPr>
              <a:xfrm>
                <a:off x="6140166" y="2857884"/>
                <a:ext cx="84553" cy="18239"/>
              </a:xfrm>
              <a:custGeom>
                <a:avLst/>
                <a:gdLst/>
                <a:ahLst/>
                <a:cxnLst/>
                <a:rect l="l" t="t" r="r" b="b"/>
                <a:pathLst>
                  <a:path w="802" h="173" extrusionOk="0">
                    <a:moveTo>
                      <a:pt x="0" y="0"/>
                    </a:moveTo>
                    <a:lnTo>
                      <a:pt x="0" y="172"/>
                    </a:lnTo>
                    <a:lnTo>
                      <a:pt x="802" y="172"/>
                    </a:lnTo>
                    <a:lnTo>
                      <a:pt x="8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7"/>
              <p:cNvSpPr/>
              <p:nvPr/>
            </p:nvSpPr>
            <p:spPr>
              <a:xfrm>
                <a:off x="6019454" y="2465593"/>
                <a:ext cx="154030" cy="21296"/>
              </a:xfrm>
              <a:custGeom>
                <a:avLst/>
                <a:gdLst/>
                <a:ahLst/>
                <a:cxnLst/>
                <a:rect l="l" t="t" r="r" b="b"/>
                <a:pathLst>
                  <a:path w="1461" h="202" extrusionOk="0">
                    <a:moveTo>
                      <a:pt x="1" y="1"/>
                    </a:moveTo>
                    <a:lnTo>
                      <a:pt x="1" y="201"/>
                    </a:lnTo>
                    <a:lnTo>
                      <a:pt x="1460" y="201"/>
                    </a:lnTo>
                    <a:lnTo>
                      <a:pt x="1460" y="1"/>
                    </a:lnTo>
                    <a:close/>
                  </a:path>
                </a:pathLst>
              </a:custGeom>
              <a:solidFill>
                <a:srgbClr val="6D8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6028521" y="2432384"/>
                <a:ext cx="135896" cy="42382"/>
              </a:xfrm>
              <a:custGeom>
                <a:avLst/>
                <a:gdLst/>
                <a:ahLst/>
                <a:cxnLst/>
                <a:rect l="l" t="t" r="r" b="b"/>
                <a:pathLst>
                  <a:path w="1289" h="402" extrusionOk="0">
                    <a:moveTo>
                      <a:pt x="1" y="1"/>
                    </a:moveTo>
                    <a:lnTo>
                      <a:pt x="1" y="402"/>
                    </a:lnTo>
                    <a:lnTo>
                      <a:pt x="1288" y="402"/>
                    </a:lnTo>
                    <a:lnTo>
                      <a:pt x="1288" y="1"/>
                    </a:lnTo>
                    <a:close/>
                  </a:path>
                </a:pathLst>
              </a:custGeom>
              <a:solidFill>
                <a:srgbClr val="8AA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6064787" y="2411299"/>
                <a:ext cx="63467" cy="33315"/>
              </a:xfrm>
              <a:custGeom>
                <a:avLst/>
                <a:gdLst/>
                <a:ahLst/>
                <a:cxnLst/>
                <a:rect l="l" t="t" r="r" b="b"/>
                <a:pathLst>
                  <a:path w="602" h="316" extrusionOk="0">
                    <a:moveTo>
                      <a:pt x="0" y="1"/>
                    </a:moveTo>
                    <a:lnTo>
                      <a:pt x="0" y="315"/>
                    </a:lnTo>
                    <a:lnTo>
                      <a:pt x="601" y="315"/>
                    </a:lnTo>
                    <a:lnTo>
                      <a:pt x="601" y="1"/>
                    </a:lnTo>
                    <a:close/>
                  </a:path>
                </a:pathLst>
              </a:custGeom>
              <a:solidFill>
                <a:srgbClr val="8AA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5265135" y="2565221"/>
                <a:ext cx="126829" cy="271581"/>
              </a:xfrm>
              <a:custGeom>
                <a:avLst/>
                <a:gdLst/>
                <a:ahLst/>
                <a:cxnLst/>
                <a:rect l="l" t="t" r="r" b="b"/>
                <a:pathLst>
                  <a:path w="1203" h="2576" fill="none" extrusionOk="0">
                    <a:moveTo>
                      <a:pt x="1203" y="0"/>
                    </a:moveTo>
                    <a:cubicBezTo>
                      <a:pt x="802" y="29"/>
                      <a:pt x="487" y="315"/>
                      <a:pt x="402" y="687"/>
                    </a:cubicBezTo>
                    <a:cubicBezTo>
                      <a:pt x="201" y="1546"/>
                      <a:pt x="258" y="2290"/>
                      <a:pt x="1" y="2576"/>
                    </a:cubicBezTo>
                  </a:path>
                </a:pathLst>
              </a:custGeom>
              <a:noFill/>
              <a:ln w="9300" cap="flat" cmpd="sng">
                <a:solidFill>
                  <a:schemeClr val="dk1"/>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a:off x="5238040" y="2809599"/>
                <a:ext cx="54401" cy="57458"/>
              </a:xfrm>
              <a:custGeom>
                <a:avLst/>
                <a:gdLst/>
                <a:ahLst/>
                <a:cxnLst/>
                <a:rect l="l" t="t" r="r" b="b"/>
                <a:pathLst>
                  <a:path w="516" h="545" extrusionOk="0">
                    <a:moveTo>
                      <a:pt x="258" y="0"/>
                    </a:moveTo>
                    <a:cubicBezTo>
                      <a:pt x="115" y="0"/>
                      <a:pt x="0" y="115"/>
                      <a:pt x="0" y="258"/>
                    </a:cubicBezTo>
                    <a:cubicBezTo>
                      <a:pt x="0" y="430"/>
                      <a:pt x="115" y="544"/>
                      <a:pt x="258" y="544"/>
                    </a:cubicBezTo>
                    <a:cubicBezTo>
                      <a:pt x="401" y="544"/>
                      <a:pt x="515" y="430"/>
                      <a:pt x="515" y="258"/>
                    </a:cubicBezTo>
                    <a:cubicBezTo>
                      <a:pt x="515" y="115"/>
                      <a:pt x="401" y="0"/>
                      <a:pt x="2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a:off x="5250059" y="2821618"/>
                <a:ext cx="30363" cy="33315"/>
              </a:xfrm>
              <a:custGeom>
                <a:avLst/>
                <a:gdLst/>
                <a:ahLst/>
                <a:cxnLst/>
                <a:rect l="l" t="t" r="r" b="b"/>
                <a:pathLst>
                  <a:path w="288" h="316" extrusionOk="0">
                    <a:moveTo>
                      <a:pt x="144" y="1"/>
                    </a:moveTo>
                    <a:cubicBezTo>
                      <a:pt x="58" y="1"/>
                      <a:pt x="1" y="87"/>
                      <a:pt x="1" y="144"/>
                    </a:cubicBezTo>
                    <a:cubicBezTo>
                      <a:pt x="1" y="230"/>
                      <a:pt x="58" y="316"/>
                      <a:pt x="144" y="316"/>
                    </a:cubicBezTo>
                    <a:cubicBezTo>
                      <a:pt x="230" y="316"/>
                      <a:pt x="287" y="230"/>
                      <a:pt x="287" y="144"/>
                    </a:cubicBezTo>
                    <a:cubicBezTo>
                      <a:pt x="287" y="87"/>
                      <a:pt x="230" y="1"/>
                      <a:pt x="144" y="1"/>
                    </a:cubicBezTo>
                    <a:close/>
                  </a:path>
                </a:pathLst>
              </a:custGeom>
              <a:solidFill>
                <a:srgbClr val="DBE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5512568" y="2565221"/>
                <a:ext cx="102686" cy="126829"/>
              </a:xfrm>
              <a:custGeom>
                <a:avLst/>
                <a:gdLst/>
                <a:ahLst/>
                <a:cxnLst/>
                <a:rect l="l" t="t" r="r" b="b"/>
                <a:pathLst>
                  <a:path w="974" h="1203" fill="none" extrusionOk="0">
                    <a:moveTo>
                      <a:pt x="1" y="0"/>
                    </a:moveTo>
                    <a:cubicBezTo>
                      <a:pt x="401" y="57"/>
                      <a:pt x="745" y="344"/>
                      <a:pt x="859" y="773"/>
                    </a:cubicBezTo>
                    <a:cubicBezTo>
                      <a:pt x="917" y="916"/>
                      <a:pt x="945" y="1059"/>
                      <a:pt x="974" y="1202"/>
                    </a:cubicBezTo>
                  </a:path>
                </a:pathLst>
              </a:custGeom>
              <a:noFill/>
              <a:ln w="9300" cap="flat" cmpd="sng">
                <a:solidFill>
                  <a:schemeClr val="dk1"/>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p:nvPr/>
            </p:nvSpPr>
            <p:spPr>
              <a:xfrm>
                <a:off x="5566862" y="2679819"/>
                <a:ext cx="99734" cy="156982"/>
              </a:xfrm>
              <a:custGeom>
                <a:avLst/>
                <a:gdLst/>
                <a:ahLst/>
                <a:cxnLst/>
                <a:rect l="l" t="t" r="r" b="b"/>
                <a:pathLst>
                  <a:path w="946" h="1489" fill="none" extrusionOk="0">
                    <a:moveTo>
                      <a:pt x="29" y="1489"/>
                    </a:moveTo>
                    <a:cubicBezTo>
                      <a:pt x="1" y="1117"/>
                      <a:pt x="29" y="745"/>
                      <a:pt x="58" y="401"/>
                    </a:cubicBezTo>
                    <a:cubicBezTo>
                      <a:pt x="173" y="29"/>
                      <a:pt x="688" y="1"/>
                      <a:pt x="859" y="373"/>
                    </a:cubicBezTo>
                    <a:cubicBezTo>
                      <a:pt x="917" y="688"/>
                      <a:pt x="945" y="1031"/>
                      <a:pt x="945" y="1374"/>
                    </a:cubicBezTo>
                  </a:path>
                </a:pathLst>
              </a:custGeom>
              <a:noFill/>
              <a:ln w="9300" cap="flat" cmpd="sng">
                <a:solidFill>
                  <a:srgbClr val="C4CFE2"/>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7"/>
              <p:cNvSpPr/>
              <p:nvPr/>
            </p:nvSpPr>
            <p:spPr>
              <a:xfrm>
                <a:off x="5569920" y="2682877"/>
                <a:ext cx="93620" cy="81601"/>
              </a:xfrm>
              <a:custGeom>
                <a:avLst/>
                <a:gdLst/>
                <a:ahLst/>
                <a:cxnLst/>
                <a:rect l="l" t="t" r="r" b="b"/>
                <a:pathLst>
                  <a:path w="888" h="774" fill="none" extrusionOk="0">
                    <a:moveTo>
                      <a:pt x="0" y="773"/>
                    </a:moveTo>
                    <a:cubicBezTo>
                      <a:pt x="0" y="630"/>
                      <a:pt x="0" y="516"/>
                      <a:pt x="29" y="401"/>
                    </a:cubicBezTo>
                    <a:cubicBezTo>
                      <a:pt x="144" y="29"/>
                      <a:pt x="659" y="0"/>
                      <a:pt x="830" y="344"/>
                    </a:cubicBezTo>
                    <a:cubicBezTo>
                      <a:pt x="859" y="487"/>
                      <a:pt x="888" y="630"/>
                      <a:pt x="888" y="773"/>
                    </a:cubicBezTo>
                  </a:path>
                </a:pathLst>
              </a:custGeom>
              <a:noFill/>
              <a:ln w="9300" cap="flat" cmpd="sng">
                <a:solidFill>
                  <a:schemeClr val="dk1"/>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7"/>
              <p:cNvSpPr/>
              <p:nvPr/>
            </p:nvSpPr>
            <p:spPr>
              <a:xfrm>
                <a:off x="5563911" y="2836694"/>
                <a:ext cx="18134" cy="105"/>
              </a:xfrm>
              <a:custGeom>
                <a:avLst/>
                <a:gdLst/>
                <a:ahLst/>
                <a:cxnLst/>
                <a:rect l="l" t="t" r="r" b="b"/>
                <a:pathLst>
                  <a:path w="172" h="1" fill="none" extrusionOk="0">
                    <a:moveTo>
                      <a:pt x="0" y="1"/>
                    </a:moveTo>
                    <a:lnTo>
                      <a:pt x="172" y="1"/>
                    </a:lnTo>
                  </a:path>
                </a:pathLst>
              </a:custGeom>
              <a:noFill/>
              <a:ln w="9300" cap="flat" cmpd="sng">
                <a:solidFill>
                  <a:schemeClr val="lt2"/>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7"/>
              <p:cNvSpPr/>
              <p:nvPr/>
            </p:nvSpPr>
            <p:spPr>
              <a:xfrm>
                <a:off x="5654366" y="2827732"/>
                <a:ext cx="18239" cy="105"/>
              </a:xfrm>
              <a:custGeom>
                <a:avLst/>
                <a:gdLst/>
                <a:ahLst/>
                <a:cxnLst/>
                <a:rect l="l" t="t" r="r" b="b"/>
                <a:pathLst>
                  <a:path w="173" h="1" fill="none" extrusionOk="0">
                    <a:moveTo>
                      <a:pt x="1" y="0"/>
                    </a:moveTo>
                    <a:lnTo>
                      <a:pt x="173" y="0"/>
                    </a:lnTo>
                  </a:path>
                </a:pathLst>
              </a:custGeom>
              <a:noFill/>
              <a:ln w="9300" cap="flat" cmpd="sng">
                <a:solidFill>
                  <a:schemeClr val="lt2"/>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 name="Google Shape;624;p37"/>
            <p:cNvSpPr/>
            <p:nvPr/>
          </p:nvSpPr>
          <p:spPr>
            <a:xfrm>
              <a:off x="8316534" y="1675523"/>
              <a:ext cx="217946" cy="186632"/>
            </a:xfrm>
            <a:custGeom>
              <a:avLst/>
              <a:gdLst/>
              <a:ahLst/>
              <a:cxnLst/>
              <a:rect l="l" t="t" r="r" b="b"/>
              <a:pathLst>
                <a:path w="6814" h="5835" extrusionOk="0">
                  <a:moveTo>
                    <a:pt x="3882" y="718"/>
                  </a:moveTo>
                  <a:cubicBezTo>
                    <a:pt x="5008" y="718"/>
                    <a:pt x="6089" y="1591"/>
                    <a:pt x="6089" y="2914"/>
                  </a:cubicBezTo>
                  <a:cubicBezTo>
                    <a:pt x="6089" y="4132"/>
                    <a:pt x="5103" y="5103"/>
                    <a:pt x="3886" y="5103"/>
                  </a:cubicBezTo>
                  <a:cubicBezTo>
                    <a:pt x="1943" y="5103"/>
                    <a:pt x="972" y="2740"/>
                    <a:pt x="2349" y="1363"/>
                  </a:cubicBezTo>
                  <a:cubicBezTo>
                    <a:pt x="2795" y="918"/>
                    <a:pt x="3344" y="718"/>
                    <a:pt x="3882" y="718"/>
                  </a:cubicBezTo>
                  <a:close/>
                  <a:moveTo>
                    <a:pt x="3912" y="0"/>
                  </a:moveTo>
                  <a:cubicBezTo>
                    <a:pt x="3903" y="0"/>
                    <a:pt x="3895" y="0"/>
                    <a:pt x="3886" y="1"/>
                  </a:cubicBezTo>
                  <a:cubicBezTo>
                    <a:pt x="1291" y="1"/>
                    <a:pt x="1" y="3146"/>
                    <a:pt x="1842" y="4973"/>
                  </a:cubicBezTo>
                  <a:cubicBezTo>
                    <a:pt x="2433" y="5568"/>
                    <a:pt x="3162" y="5834"/>
                    <a:pt x="3877" y="5834"/>
                  </a:cubicBezTo>
                  <a:cubicBezTo>
                    <a:pt x="5374" y="5834"/>
                    <a:pt x="6814" y="4670"/>
                    <a:pt x="6814" y="2914"/>
                  </a:cubicBezTo>
                  <a:cubicBezTo>
                    <a:pt x="6814" y="1314"/>
                    <a:pt x="5509"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7"/>
            <p:cNvSpPr/>
            <p:nvPr/>
          </p:nvSpPr>
          <p:spPr>
            <a:xfrm flipH="1">
              <a:off x="5109078" y="929116"/>
              <a:ext cx="642577" cy="231154"/>
            </a:xfrm>
            <a:custGeom>
              <a:avLst/>
              <a:gdLst/>
              <a:ahLst/>
              <a:cxnLst/>
              <a:rect l="l" t="t" r="r" b="b"/>
              <a:pathLst>
                <a:path w="6794" h="2444" extrusionOk="0">
                  <a:moveTo>
                    <a:pt x="1372" y="0"/>
                  </a:moveTo>
                  <a:cubicBezTo>
                    <a:pt x="792" y="0"/>
                    <a:pt x="314" y="464"/>
                    <a:pt x="314" y="1044"/>
                  </a:cubicBezTo>
                  <a:cubicBezTo>
                    <a:pt x="314" y="1218"/>
                    <a:pt x="357" y="1377"/>
                    <a:pt x="430" y="1537"/>
                  </a:cubicBezTo>
                  <a:lnTo>
                    <a:pt x="97" y="2160"/>
                  </a:lnTo>
                  <a:cubicBezTo>
                    <a:pt x="1" y="2292"/>
                    <a:pt x="112" y="2443"/>
                    <a:pt x="244" y="2443"/>
                  </a:cubicBezTo>
                  <a:cubicBezTo>
                    <a:pt x="272" y="2443"/>
                    <a:pt x="301" y="2436"/>
                    <a:pt x="328" y="2421"/>
                  </a:cubicBezTo>
                  <a:lnTo>
                    <a:pt x="1155" y="2073"/>
                  </a:lnTo>
                  <a:cubicBezTo>
                    <a:pt x="1213" y="2088"/>
                    <a:pt x="1285" y="2088"/>
                    <a:pt x="1372" y="2088"/>
                  </a:cubicBezTo>
                  <a:lnTo>
                    <a:pt x="5735" y="2088"/>
                  </a:lnTo>
                  <a:cubicBezTo>
                    <a:pt x="6315" y="2088"/>
                    <a:pt x="6794" y="1624"/>
                    <a:pt x="6794" y="1044"/>
                  </a:cubicBezTo>
                  <a:cubicBezTo>
                    <a:pt x="6794" y="464"/>
                    <a:pt x="6315" y="0"/>
                    <a:pt x="57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7"/>
            <p:cNvSpPr/>
            <p:nvPr/>
          </p:nvSpPr>
          <p:spPr>
            <a:xfrm rot="2700000">
              <a:off x="5523179" y="3258927"/>
              <a:ext cx="154764" cy="154852"/>
            </a:xfrm>
            <a:custGeom>
              <a:avLst/>
              <a:gdLst/>
              <a:ahLst/>
              <a:cxnLst/>
              <a:rect l="l" t="t" r="r" b="b"/>
              <a:pathLst>
                <a:path w="1769" h="1770" extrusionOk="0">
                  <a:moveTo>
                    <a:pt x="681" y="1"/>
                  </a:moveTo>
                  <a:lnTo>
                    <a:pt x="681" y="668"/>
                  </a:lnTo>
                  <a:lnTo>
                    <a:pt x="0" y="668"/>
                  </a:lnTo>
                  <a:lnTo>
                    <a:pt x="0" y="1088"/>
                  </a:lnTo>
                  <a:lnTo>
                    <a:pt x="681" y="1088"/>
                  </a:lnTo>
                  <a:lnTo>
                    <a:pt x="681" y="1769"/>
                  </a:lnTo>
                  <a:lnTo>
                    <a:pt x="1102" y="1769"/>
                  </a:lnTo>
                  <a:lnTo>
                    <a:pt x="1102" y="1088"/>
                  </a:lnTo>
                  <a:lnTo>
                    <a:pt x="1769" y="1088"/>
                  </a:lnTo>
                  <a:lnTo>
                    <a:pt x="1769" y="668"/>
                  </a:lnTo>
                  <a:lnTo>
                    <a:pt x="1102" y="668"/>
                  </a:lnTo>
                  <a:lnTo>
                    <a:pt x="11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7"/>
            <p:cNvSpPr/>
            <p:nvPr/>
          </p:nvSpPr>
          <p:spPr>
            <a:xfrm>
              <a:off x="7064454" y="3163620"/>
              <a:ext cx="350269" cy="345486"/>
            </a:xfrm>
            <a:custGeom>
              <a:avLst/>
              <a:gdLst/>
              <a:ahLst/>
              <a:cxnLst/>
              <a:rect l="l" t="t" r="r" b="b"/>
              <a:pathLst>
                <a:path w="4248" h="4190" extrusionOk="0">
                  <a:moveTo>
                    <a:pt x="2119" y="1113"/>
                  </a:moveTo>
                  <a:cubicBezTo>
                    <a:pt x="2620" y="1113"/>
                    <a:pt x="3102" y="1505"/>
                    <a:pt x="3102" y="2102"/>
                  </a:cubicBezTo>
                  <a:cubicBezTo>
                    <a:pt x="3102" y="2638"/>
                    <a:pt x="2667" y="3073"/>
                    <a:pt x="2131" y="3073"/>
                  </a:cubicBezTo>
                  <a:cubicBezTo>
                    <a:pt x="1247" y="3073"/>
                    <a:pt x="812" y="2015"/>
                    <a:pt x="1435" y="1406"/>
                  </a:cubicBezTo>
                  <a:cubicBezTo>
                    <a:pt x="1633" y="1204"/>
                    <a:pt x="1878" y="1113"/>
                    <a:pt x="2119" y="1113"/>
                  </a:cubicBezTo>
                  <a:close/>
                  <a:moveTo>
                    <a:pt x="1522" y="0"/>
                  </a:moveTo>
                  <a:lnTo>
                    <a:pt x="1522" y="362"/>
                  </a:lnTo>
                  <a:cubicBezTo>
                    <a:pt x="1522" y="464"/>
                    <a:pt x="1464" y="565"/>
                    <a:pt x="1377" y="609"/>
                  </a:cubicBezTo>
                  <a:cubicBezTo>
                    <a:pt x="1319" y="638"/>
                    <a:pt x="1261" y="667"/>
                    <a:pt x="1218" y="696"/>
                  </a:cubicBezTo>
                  <a:cubicBezTo>
                    <a:pt x="1169" y="728"/>
                    <a:pt x="1111" y="747"/>
                    <a:pt x="1052" y="747"/>
                  </a:cubicBezTo>
                  <a:cubicBezTo>
                    <a:pt x="1005" y="747"/>
                    <a:pt x="958" y="736"/>
                    <a:pt x="913" y="710"/>
                  </a:cubicBezTo>
                  <a:lnTo>
                    <a:pt x="609" y="522"/>
                  </a:lnTo>
                  <a:lnTo>
                    <a:pt x="0" y="1566"/>
                  </a:lnTo>
                  <a:lnTo>
                    <a:pt x="319" y="1740"/>
                  </a:lnTo>
                  <a:cubicBezTo>
                    <a:pt x="421" y="1798"/>
                    <a:pt x="464" y="1899"/>
                    <a:pt x="464" y="2001"/>
                  </a:cubicBezTo>
                  <a:lnTo>
                    <a:pt x="464" y="2087"/>
                  </a:lnTo>
                  <a:lnTo>
                    <a:pt x="464" y="2189"/>
                  </a:lnTo>
                  <a:cubicBezTo>
                    <a:pt x="464" y="2290"/>
                    <a:pt x="421" y="2392"/>
                    <a:pt x="319" y="2450"/>
                  </a:cubicBezTo>
                  <a:lnTo>
                    <a:pt x="0" y="2624"/>
                  </a:lnTo>
                  <a:lnTo>
                    <a:pt x="609" y="3653"/>
                  </a:lnTo>
                  <a:lnTo>
                    <a:pt x="913" y="3479"/>
                  </a:lnTo>
                  <a:cubicBezTo>
                    <a:pt x="958" y="3454"/>
                    <a:pt x="1005" y="3442"/>
                    <a:pt x="1052" y="3442"/>
                  </a:cubicBezTo>
                  <a:cubicBezTo>
                    <a:pt x="1111" y="3442"/>
                    <a:pt x="1169" y="3461"/>
                    <a:pt x="1218" y="3494"/>
                  </a:cubicBezTo>
                  <a:cubicBezTo>
                    <a:pt x="1261" y="3523"/>
                    <a:pt x="1319" y="3552"/>
                    <a:pt x="1377" y="3581"/>
                  </a:cubicBezTo>
                  <a:cubicBezTo>
                    <a:pt x="1464" y="3624"/>
                    <a:pt x="1522" y="3726"/>
                    <a:pt x="1522" y="3827"/>
                  </a:cubicBezTo>
                  <a:lnTo>
                    <a:pt x="1522" y="4189"/>
                  </a:lnTo>
                  <a:lnTo>
                    <a:pt x="2725" y="4189"/>
                  </a:lnTo>
                  <a:lnTo>
                    <a:pt x="2725" y="3827"/>
                  </a:lnTo>
                  <a:cubicBezTo>
                    <a:pt x="2725" y="3726"/>
                    <a:pt x="2783" y="3624"/>
                    <a:pt x="2885" y="3581"/>
                  </a:cubicBezTo>
                  <a:cubicBezTo>
                    <a:pt x="2928" y="3552"/>
                    <a:pt x="2986" y="3523"/>
                    <a:pt x="3030" y="3494"/>
                  </a:cubicBezTo>
                  <a:cubicBezTo>
                    <a:pt x="3079" y="3461"/>
                    <a:pt x="3137" y="3442"/>
                    <a:pt x="3196" y="3442"/>
                  </a:cubicBezTo>
                  <a:cubicBezTo>
                    <a:pt x="3242" y="3442"/>
                    <a:pt x="3290" y="3454"/>
                    <a:pt x="3334" y="3479"/>
                  </a:cubicBezTo>
                  <a:lnTo>
                    <a:pt x="3653" y="3653"/>
                  </a:lnTo>
                  <a:lnTo>
                    <a:pt x="4247" y="2624"/>
                  </a:lnTo>
                  <a:lnTo>
                    <a:pt x="3928" y="2450"/>
                  </a:lnTo>
                  <a:cubicBezTo>
                    <a:pt x="3827" y="2392"/>
                    <a:pt x="3784" y="2290"/>
                    <a:pt x="3784" y="2189"/>
                  </a:cubicBezTo>
                  <a:lnTo>
                    <a:pt x="3784" y="2102"/>
                  </a:lnTo>
                  <a:lnTo>
                    <a:pt x="3784" y="2001"/>
                  </a:lnTo>
                  <a:cubicBezTo>
                    <a:pt x="3784" y="1899"/>
                    <a:pt x="3827" y="1798"/>
                    <a:pt x="3928" y="1740"/>
                  </a:cubicBezTo>
                  <a:lnTo>
                    <a:pt x="4247" y="1566"/>
                  </a:lnTo>
                  <a:lnTo>
                    <a:pt x="3653" y="522"/>
                  </a:lnTo>
                  <a:lnTo>
                    <a:pt x="3334" y="710"/>
                  </a:lnTo>
                  <a:cubicBezTo>
                    <a:pt x="3290" y="736"/>
                    <a:pt x="3242" y="747"/>
                    <a:pt x="3196" y="747"/>
                  </a:cubicBezTo>
                  <a:cubicBezTo>
                    <a:pt x="3137" y="747"/>
                    <a:pt x="3079" y="728"/>
                    <a:pt x="3030" y="696"/>
                  </a:cubicBezTo>
                  <a:cubicBezTo>
                    <a:pt x="2986" y="667"/>
                    <a:pt x="2928" y="638"/>
                    <a:pt x="2885" y="609"/>
                  </a:cubicBezTo>
                  <a:cubicBezTo>
                    <a:pt x="2783" y="565"/>
                    <a:pt x="2725" y="464"/>
                    <a:pt x="2725" y="362"/>
                  </a:cubicBezTo>
                  <a:lnTo>
                    <a:pt x="2725"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EE43C35E-3288-44D0-69BA-72908CF3F789}"/>
              </a:ext>
            </a:extLst>
          </p:cNvPr>
          <p:cNvSpPr>
            <a:spLocks noGrp="1"/>
          </p:cNvSpPr>
          <p:nvPr>
            <p:ph type="subTitle" idx="1"/>
          </p:nvPr>
        </p:nvSpPr>
        <p:spPr/>
        <p:txBody>
          <a:bodyPr/>
          <a:lstStyle/>
          <a:p>
            <a:endParaRPr lang="en-US"/>
          </a:p>
        </p:txBody>
      </p:sp>
      <p:sp>
        <p:nvSpPr>
          <p:cNvPr id="133" name="TextBox 132">
            <a:extLst>
              <a:ext uri="{FF2B5EF4-FFF2-40B4-BE49-F238E27FC236}">
                <a16:creationId xmlns:a16="http://schemas.microsoft.com/office/drawing/2014/main" id="{AA57AB75-CEB8-568A-B7FD-51B3E8413DC1}"/>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30</a:t>
            </a:fld>
            <a:endParaRPr lang="en-US" dirty="0"/>
          </a:p>
        </p:txBody>
      </p:sp>
    </p:spTree>
    <p:extLst>
      <p:ext uri="{BB962C8B-B14F-4D97-AF65-F5344CB8AC3E}">
        <p14:creationId xmlns:p14="http://schemas.microsoft.com/office/powerpoint/2010/main" val="1196291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477150" y="706956"/>
            <a:ext cx="5649556"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Chọn công cụ</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 name="Content Placeholder 2">
            <a:extLst>
              <a:ext uri="{FF2B5EF4-FFF2-40B4-BE49-F238E27FC236}">
                <a16:creationId xmlns:a16="http://schemas.microsoft.com/office/drawing/2014/main" id="{EE934814-5134-4734-3313-EC75A43AF523}"/>
              </a:ext>
            </a:extLst>
          </p:cNvPr>
          <p:cNvSpPr txBox="1">
            <a:spLocks/>
          </p:cNvSpPr>
          <p:nvPr/>
        </p:nvSpPr>
        <p:spPr>
          <a:xfrm>
            <a:off x="537450" y="1189679"/>
            <a:ext cx="4690332" cy="55874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vi-VN" sz="2000" dirty="0">
                <a:latin typeface="Montserrat" panose="00000500000000000000" pitchFamily="2" charset="0"/>
              </a:rPr>
              <a:t>Google search</a:t>
            </a:r>
          </a:p>
          <a:p>
            <a:pPr marL="342900" indent="-342900">
              <a:buFont typeface="Arial" panose="020B0604020202020204" pitchFamily="34" charset="0"/>
              <a:buChar char="•"/>
            </a:pPr>
            <a:r>
              <a:rPr lang="vi-VN" sz="2000" b="1" dirty="0">
                <a:solidFill>
                  <a:srgbClr val="00B050"/>
                </a:solidFill>
                <a:latin typeface="Montserrat" panose="00000500000000000000" pitchFamily="2" charset="0"/>
              </a:rPr>
              <a:t>G</a:t>
            </a:r>
            <a:r>
              <a:rPr lang="en-US" sz="2000" b="1" dirty="0" err="1">
                <a:solidFill>
                  <a:srgbClr val="00B050"/>
                </a:solidFill>
                <a:latin typeface="Montserrat" panose="00000500000000000000" pitchFamily="2" charset="0"/>
              </a:rPr>
              <a:t>oogle</a:t>
            </a:r>
            <a:r>
              <a:rPr lang="vi-VN" sz="2000" b="1" dirty="0">
                <a:solidFill>
                  <a:srgbClr val="00B050"/>
                </a:solidFill>
                <a:latin typeface="Montserrat" panose="00000500000000000000" pitchFamily="2" charset="0"/>
              </a:rPr>
              <a:t> Scholar</a:t>
            </a:r>
          </a:p>
          <a:p>
            <a:pPr marL="342900" indent="-342900">
              <a:buFont typeface="Arial" panose="020B0604020202020204" pitchFamily="34" charset="0"/>
              <a:buChar char="•"/>
            </a:pPr>
            <a:r>
              <a:rPr lang="vi-VN" sz="2000" b="1" dirty="0">
                <a:solidFill>
                  <a:srgbClr val="00B050"/>
                </a:solidFill>
                <a:latin typeface="Montserrat" panose="00000500000000000000" pitchFamily="2" charset="0"/>
              </a:rPr>
              <a:t>Pubmed</a:t>
            </a:r>
          </a:p>
          <a:p>
            <a:pPr marL="342900" indent="-342900">
              <a:buFont typeface="Arial" panose="020B0604020202020204" pitchFamily="34" charset="0"/>
              <a:buChar char="•"/>
            </a:pPr>
            <a:r>
              <a:rPr lang="vi-VN" sz="2000" dirty="0">
                <a:latin typeface="Montserrat" panose="00000500000000000000" pitchFamily="2" charset="0"/>
              </a:rPr>
              <a:t>Hinari</a:t>
            </a:r>
          </a:p>
          <a:p>
            <a:pPr marL="342900" indent="-342900">
              <a:buFont typeface="Arial" panose="020B0604020202020204" pitchFamily="34" charset="0"/>
              <a:buChar char="•"/>
            </a:pPr>
            <a:r>
              <a:rPr lang="vi-VN" sz="2000" dirty="0">
                <a:latin typeface="Montserrat" panose="00000500000000000000" pitchFamily="2" charset="0"/>
              </a:rPr>
              <a:t>WHO</a:t>
            </a:r>
            <a:endParaRPr lang="en-US" sz="2000" dirty="0">
              <a:latin typeface="Montserrat" panose="00000500000000000000" pitchFamily="2" charset="0"/>
            </a:endParaRPr>
          </a:p>
          <a:p>
            <a:pPr marL="342900" indent="-342900">
              <a:buFont typeface="Arial" panose="020B0604020202020204" pitchFamily="34" charset="0"/>
              <a:buChar char="•"/>
            </a:pPr>
            <a:r>
              <a:rPr lang="en-US" sz="2000" b="1" dirty="0">
                <a:solidFill>
                  <a:srgbClr val="00B050"/>
                </a:solidFill>
                <a:latin typeface="Montserrat" panose="00000500000000000000" pitchFamily="2" charset="0"/>
              </a:rPr>
              <a:t>Ovid</a:t>
            </a:r>
          </a:p>
          <a:p>
            <a:pPr marL="342900" indent="-342900">
              <a:buFont typeface="Arial" panose="020B0604020202020204" pitchFamily="34" charset="0"/>
              <a:buChar char="•"/>
            </a:pPr>
            <a:r>
              <a:rPr lang="en-US" sz="2000" b="1" dirty="0">
                <a:solidFill>
                  <a:srgbClr val="00B050"/>
                </a:solidFill>
                <a:latin typeface="Montserrat" panose="00000500000000000000" pitchFamily="2" charset="0"/>
              </a:rPr>
              <a:t>Scopus</a:t>
            </a:r>
          </a:p>
          <a:p>
            <a:pPr marL="342900" indent="-342900">
              <a:buFont typeface="Arial" panose="020B0604020202020204" pitchFamily="34" charset="0"/>
              <a:buChar char="•"/>
            </a:pPr>
            <a:r>
              <a:rPr lang="en-US" sz="2000" b="1" dirty="0">
                <a:solidFill>
                  <a:srgbClr val="00B050"/>
                </a:solidFill>
                <a:latin typeface="Montserrat" panose="00000500000000000000" pitchFamily="2" charset="0"/>
              </a:rPr>
              <a:t>Web Of Science</a:t>
            </a:r>
            <a:endParaRPr lang="vi-VN" sz="2000" b="1" dirty="0">
              <a:solidFill>
                <a:srgbClr val="00B050"/>
              </a:solidFill>
              <a:latin typeface="Montserrat" panose="00000500000000000000" pitchFamily="2" charset="0"/>
            </a:endParaRPr>
          </a:p>
          <a:p>
            <a:pPr marL="342900" indent="-342900">
              <a:buFont typeface="Arial" panose="020B0604020202020204" pitchFamily="34" charset="0"/>
              <a:buChar char="•"/>
            </a:pPr>
            <a:r>
              <a:rPr lang="vi-VN" sz="2000" dirty="0">
                <a:latin typeface="Montserrat" panose="00000500000000000000" pitchFamily="2" charset="0"/>
              </a:rPr>
              <a:t>Research</a:t>
            </a:r>
            <a:r>
              <a:rPr lang="en-US" sz="2000" dirty="0">
                <a:latin typeface="Montserrat" panose="00000500000000000000" pitchFamily="2" charset="0"/>
              </a:rPr>
              <a:t>G</a:t>
            </a:r>
            <a:r>
              <a:rPr lang="vi-VN" sz="2000" dirty="0">
                <a:latin typeface="Montserrat" panose="00000500000000000000" pitchFamily="2" charset="0"/>
              </a:rPr>
              <a:t>ate</a:t>
            </a:r>
          </a:p>
          <a:p>
            <a:pPr marL="342900" indent="-342900">
              <a:buFont typeface="Arial" panose="020B0604020202020204" pitchFamily="34" charset="0"/>
              <a:buChar char="•"/>
            </a:pPr>
            <a:r>
              <a:rPr lang="en-US" sz="2000" b="1" dirty="0" err="1">
                <a:solidFill>
                  <a:srgbClr val="FF0000"/>
                </a:solidFill>
                <a:latin typeface="Montserrat" panose="00000500000000000000" pitchFamily="2" charset="0"/>
              </a:rPr>
              <a:t>ChatGPT</a:t>
            </a:r>
            <a:r>
              <a:rPr lang="en-US" sz="2000" b="1" dirty="0">
                <a:solidFill>
                  <a:srgbClr val="FF0000"/>
                </a:solidFill>
                <a:latin typeface="Montserrat" panose="00000500000000000000" pitchFamily="2" charset="0"/>
              </a:rPr>
              <a:t>!</a:t>
            </a:r>
            <a:endParaRPr lang="vi-VN" sz="2000" b="1" dirty="0">
              <a:solidFill>
                <a:srgbClr val="FF0000"/>
              </a:solidFill>
              <a:latin typeface="Montserrat" panose="00000500000000000000" pitchFamily="2" charset="0"/>
            </a:endParaRPr>
          </a:p>
          <a:p>
            <a:pPr marL="342900" indent="-342900">
              <a:buFont typeface="Arial" panose="020B0604020202020204" pitchFamily="34" charset="0"/>
              <a:buChar char="•"/>
            </a:pPr>
            <a:r>
              <a:rPr lang="vi-VN" sz="2000" dirty="0">
                <a:latin typeface="Montserrat" panose="00000500000000000000" pitchFamily="2" charset="0"/>
              </a:rPr>
              <a:t>Cửa hàng của NXB</a:t>
            </a:r>
          </a:p>
          <a:p>
            <a:pPr marL="342900" indent="-342900">
              <a:buFont typeface="Arial" panose="020B0604020202020204" pitchFamily="34" charset="0"/>
              <a:buChar char="•"/>
            </a:pPr>
            <a:r>
              <a:rPr lang="vi-VN" sz="2000" dirty="0">
                <a:latin typeface="Montserrat" panose="00000500000000000000" pitchFamily="2" charset="0"/>
              </a:rPr>
              <a:t>Thư viện các trường đại học</a:t>
            </a:r>
          </a:p>
          <a:p>
            <a:pPr marL="342900" indent="-342900">
              <a:buFont typeface="Arial" panose="020B0604020202020204" pitchFamily="34" charset="0"/>
              <a:buChar char="•"/>
            </a:pPr>
            <a:endParaRPr lang="vi-VN" sz="2000" b="1" dirty="0">
              <a:latin typeface="Montserrat" panose="00000500000000000000" pitchFamily="2" charset="0"/>
            </a:endParaRPr>
          </a:p>
        </p:txBody>
      </p:sp>
      <p:sp>
        <p:nvSpPr>
          <p:cNvPr id="11" name="TextBox 10">
            <a:extLst>
              <a:ext uri="{FF2B5EF4-FFF2-40B4-BE49-F238E27FC236}">
                <a16:creationId xmlns:a16="http://schemas.microsoft.com/office/drawing/2014/main" id="{DD9B8CFB-A589-899F-70E8-189B951831CA}"/>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31</a:t>
            </a:fld>
            <a:endParaRPr lang="en-US" dirty="0"/>
          </a:p>
        </p:txBody>
      </p:sp>
    </p:spTree>
    <p:extLst>
      <p:ext uri="{BB962C8B-B14F-4D97-AF65-F5344CB8AC3E}">
        <p14:creationId xmlns:p14="http://schemas.microsoft.com/office/powerpoint/2010/main" val="4182733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grpSp>
        <p:nvGrpSpPr>
          <p:cNvPr id="1716" name="Google Shape;1716;p49"/>
          <p:cNvGrpSpPr/>
          <p:nvPr/>
        </p:nvGrpSpPr>
        <p:grpSpPr>
          <a:xfrm flipH="1">
            <a:off x="2171357" y="473187"/>
            <a:ext cx="5042987" cy="3878528"/>
            <a:chOff x="2362200" y="890550"/>
            <a:chExt cx="4371900" cy="3362400"/>
          </a:xfrm>
        </p:grpSpPr>
        <p:sp>
          <p:nvSpPr>
            <p:cNvPr id="1717" name="Google Shape;1717;p49"/>
            <p:cNvSpPr/>
            <p:nvPr/>
          </p:nvSpPr>
          <p:spPr>
            <a:xfrm>
              <a:off x="2362200" y="890550"/>
              <a:ext cx="4371900" cy="3362400"/>
            </a:xfrm>
            <a:prstGeom prst="roundRect">
              <a:avLst>
                <a:gd name="adj" fmla="val 460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9"/>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9"/>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9"/>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9"/>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 name="Google Shape;1722;p49"/>
          <p:cNvGrpSpPr/>
          <p:nvPr/>
        </p:nvGrpSpPr>
        <p:grpSpPr>
          <a:xfrm flipH="1">
            <a:off x="1929659" y="791790"/>
            <a:ext cx="5042987" cy="3878528"/>
            <a:chOff x="2362200" y="890550"/>
            <a:chExt cx="4371900" cy="3362400"/>
          </a:xfrm>
        </p:grpSpPr>
        <p:sp>
          <p:nvSpPr>
            <p:cNvPr id="1723" name="Google Shape;1723;p49"/>
            <p:cNvSpPr/>
            <p:nvPr/>
          </p:nvSpPr>
          <p:spPr>
            <a:xfrm>
              <a:off x="2362200" y="890550"/>
              <a:ext cx="4371900" cy="3362400"/>
            </a:xfrm>
            <a:prstGeom prst="roundRect">
              <a:avLst>
                <a:gd name="adj" fmla="val 460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9"/>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9"/>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9"/>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9"/>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9" name="Google Shape;1729;p49"/>
          <p:cNvSpPr txBox="1">
            <a:spLocks noGrp="1"/>
          </p:cNvSpPr>
          <p:nvPr>
            <p:ph type="subTitle" idx="1"/>
          </p:nvPr>
        </p:nvSpPr>
        <p:spPr>
          <a:xfrm>
            <a:off x="2414066" y="2100664"/>
            <a:ext cx="4029600" cy="14364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b="1" dirty="0"/>
              <a:t>Câu hỏi 1:</a:t>
            </a:r>
            <a:br>
              <a:rPr lang="en" b="1" dirty="0"/>
            </a:br>
            <a:r>
              <a:rPr lang="en" b="1" dirty="0"/>
              <a:t>Bạn chưa biết gì về mảng cần nghiên cứu?</a:t>
            </a:r>
            <a:endParaRPr b="1" dirty="0"/>
          </a:p>
        </p:txBody>
      </p:sp>
      <p:sp>
        <p:nvSpPr>
          <p:cNvPr id="18" name="TextBox 17">
            <a:extLst>
              <a:ext uri="{FF2B5EF4-FFF2-40B4-BE49-F238E27FC236}">
                <a16:creationId xmlns:a16="http://schemas.microsoft.com/office/drawing/2014/main" id="{11FC4CE2-4B7D-79F8-61F4-D590AF1A1C71}"/>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32</a:t>
            </a:fld>
            <a:endParaRPr lang="en-US" dirty="0"/>
          </a:p>
        </p:txBody>
      </p:sp>
    </p:spTree>
    <p:extLst>
      <p:ext uri="{BB962C8B-B14F-4D97-AF65-F5344CB8AC3E}">
        <p14:creationId xmlns:p14="http://schemas.microsoft.com/office/powerpoint/2010/main" val="2066402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1"/>
          <p:cNvSpPr txBox="1">
            <a:spLocks noGrp="1"/>
          </p:cNvSpPr>
          <p:nvPr>
            <p:ph type="subTitle" idx="1"/>
          </p:nvPr>
        </p:nvSpPr>
        <p:spPr>
          <a:xfrm>
            <a:off x="714300" y="1806875"/>
            <a:ext cx="3789000" cy="2698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b="1" dirty="0"/>
              <a:t>Lợi ích:</a:t>
            </a:r>
          </a:p>
          <a:p>
            <a:pPr marL="285750" lvl="0" indent="-285750" algn="l" rtl="0">
              <a:spcBef>
                <a:spcPts val="600"/>
              </a:spcBef>
              <a:spcAft>
                <a:spcPts val="0"/>
              </a:spcAft>
              <a:buFontTx/>
              <a:buChar char="-"/>
            </a:pPr>
            <a:r>
              <a:rPr lang="en-US" dirty="0"/>
              <a:t>Tiếng Việt (maybe có)</a:t>
            </a:r>
          </a:p>
          <a:p>
            <a:pPr marL="285750" lvl="0" indent="-285750" algn="l" rtl="0">
              <a:spcBef>
                <a:spcPts val="600"/>
              </a:spcBef>
              <a:spcAft>
                <a:spcPts val="0"/>
              </a:spcAft>
              <a:buFontTx/>
              <a:buChar char="-"/>
            </a:pPr>
            <a:r>
              <a:rPr lang="en-US" dirty="0"/>
              <a:t>Tài liệu tham khảo gốc (tự đánh giá và chọn lọc để đọc thêm)</a:t>
            </a:r>
          </a:p>
          <a:p>
            <a:pPr marL="285750" lvl="0" indent="-285750" algn="l" rtl="0">
              <a:spcBef>
                <a:spcPts val="600"/>
              </a:spcBef>
              <a:spcAft>
                <a:spcPts val="0"/>
              </a:spcAft>
              <a:buFontTx/>
              <a:buChar char="-"/>
            </a:pPr>
            <a:r>
              <a:rPr lang="en-US" dirty="0"/>
              <a:t>Chuyển ngữ sang ngôn ngữ Anh để tìm kiếm các “keyword” tiềm năng</a:t>
            </a:r>
          </a:p>
          <a:p>
            <a:pPr marL="0" lvl="0" indent="0" algn="l" rtl="0">
              <a:spcBef>
                <a:spcPts val="600"/>
              </a:spcBef>
              <a:spcAft>
                <a:spcPts val="0"/>
              </a:spcAft>
              <a:buNone/>
            </a:pPr>
            <a:r>
              <a:rPr lang="en-US" b="1" dirty="0"/>
              <a:t>Nhược điểm:</a:t>
            </a:r>
          </a:p>
          <a:p>
            <a:pPr marL="285750" lvl="0" indent="-285750" algn="l" rtl="0">
              <a:spcBef>
                <a:spcPts val="600"/>
              </a:spcBef>
              <a:spcAft>
                <a:spcPts val="0"/>
              </a:spcAft>
              <a:buFontTx/>
              <a:buChar char="-"/>
            </a:pPr>
            <a:r>
              <a:rPr lang="en-US" dirty="0"/>
              <a:t>Chưa được bình duyệt</a:t>
            </a:r>
          </a:p>
          <a:p>
            <a:pPr marL="285750" lvl="0" indent="-285750" algn="l" rtl="0">
              <a:spcBef>
                <a:spcPts val="600"/>
              </a:spcBef>
              <a:spcAft>
                <a:spcPts val="0"/>
              </a:spcAft>
              <a:buFontTx/>
              <a:buChar char="-"/>
            </a:pPr>
            <a:r>
              <a:rPr lang="en-US" dirty="0"/>
              <a:t>Khả năng bị sửa đổi bởi cộng đồng</a:t>
            </a:r>
          </a:p>
          <a:p>
            <a:pPr marL="285750" lvl="0" indent="-285750" algn="l" rtl="0">
              <a:spcBef>
                <a:spcPts val="600"/>
              </a:spcBef>
              <a:spcAft>
                <a:spcPts val="0"/>
              </a:spcAft>
              <a:buFontTx/>
              <a:buChar char="-"/>
            </a:pPr>
            <a:r>
              <a:rPr lang="en-US" dirty="0"/>
              <a:t>Phải có kinh nghiệm tự sàng lọc thông tin</a:t>
            </a:r>
          </a:p>
        </p:txBody>
      </p:sp>
      <p:sp>
        <p:nvSpPr>
          <p:cNvPr id="710" name="Google Shape;710;p41"/>
          <p:cNvSpPr txBox="1">
            <a:spLocks noGrp="1"/>
          </p:cNvSpPr>
          <p:nvPr>
            <p:ph type="title"/>
          </p:nvPr>
        </p:nvSpPr>
        <p:spPr>
          <a:xfrm>
            <a:off x="714300" y="622877"/>
            <a:ext cx="4005608"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WIKIPEDIA LÀ MỘT ĐIỂM KHỞI ĐẦU TỐT!</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58287AC2-40F1-2FC3-7965-1EBD56156A6D}"/>
              </a:ext>
            </a:extLst>
          </p:cNvPr>
          <p:cNvPicPr>
            <a:picLocks noChangeAspect="1"/>
          </p:cNvPicPr>
          <p:nvPr/>
        </p:nvPicPr>
        <p:blipFill rotWithShape="1">
          <a:blip r:embed="rId3"/>
          <a:srcRect r="30160"/>
          <a:stretch/>
        </p:blipFill>
        <p:spPr>
          <a:xfrm>
            <a:off x="4429916" y="622877"/>
            <a:ext cx="4510884" cy="4219862"/>
          </a:xfrm>
          <a:prstGeom prst="rect">
            <a:avLst/>
          </a:prstGeom>
        </p:spPr>
      </p:pic>
      <p:pic>
        <p:nvPicPr>
          <p:cNvPr id="7" name="Picture 6">
            <a:extLst>
              <a:ext uri="{FF2B5EF4-FFF2-40B4-BE49-F238E27FC236}">
                <a16:creationId xmlns:a16="http://schemas.microsoft.com/office/drawing/2014/main" id="{695DA2EE-735D-935C-809B-2574F6C80D49}"/>
              </a:ext>
            </a:extLst>
          </p:cNvPr>
          <p:cNvPicPr>
            <a:picLocks noChangeAspect="1"/>
          </p:cNvPicPr>
          <p:nvPr/>
        </p:nvPicPr>
        <p:blipFill>
          <a:blip r:embed="rId4"/>
          <a:stretch>
            <a:fillRect/>
          </a:stretch>
        </p:blipFill>
        <p:spPr>
          <a:xfrm>
            <a:off x="5883565" y="667569"/>
            <a:ext cx="2999220" cy="3051426"/>
          </a:xfrm>
          <a:prstGeom prst="rect">
            <a:avLst/>
          </a:prstGeom>
        </p:spPr>
      </p:pic>
      <p:sp>
        <p:nvSpPr>
          <p:cNvPr id="132" name="TextBox 131">
            <a:extLst>
              <a:ext uri="{FF2B5EF4-FFF2-40B4-BE49-F238E27FC236}">
                <a16:creationId xmlns:a16="http://schemas.microsoft.com/office/drawing/2014/main" id="{FD79435F-70BC-FF84-0D44-D6ADE4DB2412}"/>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33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1"/>
          <p:cNvSpPr txBox="1">
            <a:spLocks noGrp="1"/>
          </p:cNvSpPr>
          <p:nvPr>
            <p:ph type="subTitle" idx="1"/>
          </p:nvPr>
        </p:nvSpPr>
        <p:spPr>
          <a:xfrm>
            <a:off x="714300" y="1806875"/>
            <a:ext cx="3789000" cy="2698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b="1" dirty="0"/>
              <a:t>Lợi ích:</a:t>
            </a:r>
          </a:p>
          <a:p>
            <a:pPr marL="285750" lvl="0" indent="-285750" algn="l" rtl="0">
              <a:spcBef>
                <a:spcPts val="600"/>
              </a:spcBef>
              <a:spcAft>
                <a:spcPts val="0"/>
              </a:spcAft>
              <a:buFontTx/>
              <a:buChar char="-"/>
            </a:pPr>
            <a:r>
              <a:rPr lang="en-US" dirty="0"/>
              <a:t>Tiếng Việt (vẫn prefer tiếng anh hơn)</a:t>
            </a:r>
          </a:p>
          <a:p>
            <a:pPr marL="285750" lvl="0" indent="-285750" algn="l" rtl="0">
              <a:spcBef>
                <a:spcPts val="600"/>
              </a:spcBef>
              <a:spcAft>
                <a:spcPts val="0"/>
              </a:spcAft>
              <a:buFontTx/>
              <a:buChar char="-"/>
            </a:pPr>
            <a:r>
              <a:rPr lang="en-US" dirty="0"/>
              <a:t>Có thể hỏi và trả lời như bạn</a:t>
            </a:r>
          </a:p>
          <a:p>
            <a:pPr marL="285750" lvl="0" indent="-285750" algn="l" rtl="0">
              <a:spcBef>
                <a:spcPts val="600"/>
              </a:spcBef>
              <a:spcAft>
                <a:spcPts val="0"/>
              </a:spcAft>
              <a:buFontTx/>
              <a:buChar char="-"/>
            </a:pPr>
            <a:r>
              <a:rPr lang="en-US" dirty="0"/>
              <a:t>Bạn có thể hỏi rõ hơn để làm rõ vấn đề bạn chưa hiểu</a:t>
            </a:r>
          </a:p>
          <a:p>
            <a:pPr marL="0" lvl="0" indent="0" algn="l" rtl="0">
              <a:spcBef>
                <a:spcPts val="600"/>
              </a:spcBef>
              <a:spcAft>
                <a:spcPts val="0"/>
              </a:spcAft>
              <a:buNone/>
            </a:pPr>
            <a:r>
              <a:rPr lang="en-US" b="1" dirty="0"/>
              <a:t>Nhược điểm:</a:t>
            </a:r>
          </a:p>
          <a:p>
            <a:pPr marL="285750" lvl="0" indent="-285750" algn="l" rtl="0">
              <a:spcBef>
                <a:spcPts val="600"/>
              </a:spcBef>
              <a:spcAft>
                <a:spcPts val="0"/>
              </a:spcAft>
              <a:buFontTx/>
              <a:buChar char="-"/>
            </a:pPr>
            <a:r>
              <a:rPr lang="en-US" dirty="0"/>
              <a:t>Đôi khi AI tự bịa tài liệu tham khảo </a:t>
            </a:r>
            <a:r>
              <a:rPr lang="en-US" dirty="0">
                <a:sym typeface="Wingdings" panose="05000000000000000000" pitchFamily="2" charset="2"/>
              </a:rPr>
              <a:t> cần kiểm chứng lại</a:t>
            </a:r>
          </a:p>
          <a:p>
            <a:pPr marL="285750" lvl="0" indent="-285750" algn="l" rtl="0">
              <a:spcBef>
                <a:spcPts val="600"/>
              </a:spcBef>
              <a:spcAft>
                <a:spcPts val="0"/>
              </a:spcAft>
              <a:buFontTx/>
              <a:buChar char="-"/>
            </a:pPr>
            <a:r>
              <a:rPr lang="en-US" dirty="0">
                <a:sym typeface="Wingdings" panose="05000000000000000000" pitchFamily="2" charset="2"/>
              </a:rPr>
              <a:t>Không có độ tin cậy cao</a:t>
            </a:r>
            <a:endParaRPr lang="en-US" dirty="0"/>
          </a:p>
        </p:txBody>
      </p:sp>
      <p:sp>
        <p:nvSpPr>
          <p:cNvPr id="710" name="Google Shape;710;p41"/>
          <p:cNvSpPr txBox="1">
            <a:spLocks noGrp="1"/>
          </p:cNvSpPr>
          <p:nvPr>
            <p:ph type="title"/>
          </p:nvPr>
        </p:nvSpPr>
        <p:spPr>
          <a:xfrm>
            <a:off x="714300" y="461929"/>
            <a:ext cx="4005608"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sz="2400" dirty="0"/>
              <a:t>CHATGPT TRONG </a:t>
            </a:r>
            <a:br>
              <a:rPr lang="en" sz="2400" dirty="0"/>
            </a:br>
            <a:r>
              <a:rPr lang="en" sz="2400" dirty="0"/>
              <a:t>NGHIÊN CỨU KHOA HỌC</a:t>
            </a:r>
            <a:endParaRPr sz="2400"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2" name="TextBox 131">
            <a:extLst>
              <a:ext uri="{FF2B5EF4-FFF2-40B4-BE49-F238E27FC236}">
                <a16:creationId xmlns:a16="http://schemas.microsoft.com/office/drawing/2014/main" id="{FD79435F-70BC-FF84-0D44-D6ADE4DB2412}"/>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34</a:t>
            </a:fld>
            <a:endParaRPr lang="en-US" dirty="0"/>
          </a:p>
        </p:txBody>
      </p:sp>
      <p:pic>
        <p:nvPicPr>
          <p:cNvPr id="4" name="Picture 3">
            <a:extLst>
              <a:ext uri="{FF2B5EF4-FFF2-40B4-BE49-F238E27FC236}">
                <a16:creationId xmlns:a16="http://schemas.microsoft.com/office/drawing/2014/main" id="{AF33E05F-952B-1C28-AC2E-E24E99C9A98D}"/>
              </a:ext>
            </a:extLst>
          </p:cNvPr>
          <p:cNvPicPr>
            <a:picLocks noChangeAspect="1"/>
          </p:cNvPicPr>
          <p:nvPr/>
        </p:nvPicPr>
        <p:blipFill>
          <a:blip r:embed="rId3"/>
          <a:stretch>
            <a:fillRect/>
          </a:stretch>
        </p:blipFill>
        <p:spPr>
          <a:xfrm>
            <a:off x="4734380" y="448503"/>
            <a:ext cx="3231089" cy="4000173"/>
          </a:xfrm>
          <a:prstGeom prst="rect">
            <a:avLst/>
          </a:prstGeom>
        </p:spPr>
      </p:pic>
      <p:pic>
        <p:nvPicPr>
          <p:cNvPr id="6" name="Picture 5">
            <a:extLst>
              <a:ext uri="{FF2B5EF4-FFF2-40B4-BE49-F238E27FC236}">
                <a16:creationId xmlns:a16="http://schemas.microsoft.com/office/drawing/2014/main" id="{B4BB9332-F72A-A738-B22B-2E54C9045F37}"/>
              </a:ext>
            </a:extLst>
          </p:cNvPr>
          <p:cNvPicPr>
            <a:picLocks noChangeAspect="1"/>
          </p:cNvPicPr>
          <p:nvPr/>
        </p:nvPicPr>
        <p:blipFill>
          <a:blip r:embed="rId4"/>
          <a:stretch>
            <a:fillRect/>
          </a:stretch>
        </p:blipFill>
        <p:spPr>
          <a:xfrm>
            <a:off x="692961" y="1687846"/>
            <a:ext cx="3716660" cy="3344504"/>
          </a:xfrm>
          <a:prstGeom prst="rect">
            <a:avLst/>
          </a:prstGeom>
        </p:spPr>
      </p:pic>
      <p:pic>
        <p:nvPicPr>
          <p:cNvPr id="9" name="Picture 8">
            <a:extLst>
              <a:ext uri="{FF2B5EF4-FFF2-40B4-BE49-F238E27FC236}">
                <a16:creationId xmlns:a16="http://schemas.microsoft.com/office/drawing/2014/main" id="{95A11AFF-AB74-A93A-58A1-6C9FB588CAAD}"/>
              </a:ext>
            </a:extLst>
          </p:cNvPr>
          <p:cNvPicPr>
            <a:picLocks noChangeAspect="1"/>
          </p:cNvPicPr>
          <p:nvPr/>
        </p:nvPicPr>
        <p:blipFill>
          <a:blip r:embed="rId5"/>
          <a:stretch>
            <a:fillRect/>
          </a:stretch>
        </p:blipFill>
        <p:spPr>
          <a:xfrm>
            <a:off x="692961" y="1636167"/>
            <a:ext cx="3716660" cy="3447862"/>
          </a:xfrm>
          <a:prstGeom prst="rect">
            <a:avLst/>
          </a:prstGeom>
        </p:spPr>
      </p:pic>
      <p:sp>
        <p:nvSpPr>
          <p:cNvPr id="10" name="Rectangle 9">
            <a:extLst>
              <a:ext uri="{FF2B5EF4-FFF2-40B4-BE49-F238E27FC236}">
                <a16:creationId xmlns:a16="http://schemas.microsoft.com/office/drawing/2014/main" id="{0916556B-E114-0BE7-1B7C-F7C8A99ECB57}"/>
              </a:ext>
            </a:extLst>
          </p:cNvPr>
          <p:cNvSpPr/>
          <p:nvPr/>
        </p:nvSpPr>
        <p:spPr>
          <a:xfrm>
            <a:off x="6249725" y="3469228"/>
            <a:ext cx="1494845" cy="23608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716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grpSp>
        <p:nvGrpSpPr>
          <p:cNvPr id="1716" name="Google Shape;1716;p49"/>
          <p:cNvGrpSpPr/>
          <p:nvPr/>
        </p:nvGrpSpPr>
        <p:grpSpPr>
          <a:xfrm flipH="1">
            <a:off x="2171357" y="473187"/>
            <a:ext cx="5042987" cy="3878528"/>
            <a:chOff x="2362200" y="890550"/>
            <a:chExt cx="4371900" cy="3362400"/>
          </a:xfrm>
        </p:grpSpPr>
        <p:sp>
          <p:nvSpPr>
            <p:cNvPr id="1717" name="Google Shape;1717;p49"/>
            <p:cNvSpPr/>
            <p:nvPr/>
          </p:nvSpPr>
          <p:spPr>
            <a:xfrm>
              <a:off x="2362200" y="890550"/>
              <a:ext cx="4371900" cy="3362400"/>
            </a:xfrm>
            <a:prstGeom prst="roundRect">
              <a:avLst>
                <a:gd name="adj" fmla="val 460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9"/>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9"/>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9"/>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9"/>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 name="Google Shape;1722;p49"/>
          <p:cNvGrpSpPr/>
          <p:nvPr/>
        </p:nvGrpSpPr>
        <p:grpSpPr>
          <a:xfrm flipH="1">
            <a:off x="1929659" y="791790"/>
            <a:ext cx="5042987" cy="3878528"/>
            <a:chOff x="2362200" y="890550"/>
            <a:chExt cx="4371900" cy="3362400"/>
          </a:xfrm>
        </p:grpSpPr>
        <p:sp>
          <p:nvSpPr>
            <p:cNvPr id="1723" name="Google Shape;1723;p49"/>
            <p:cNvSpPr/>
            <p:nvPr/>
          </p:nvSpPr>
          <p:spPr>
            <a:xfrm>
              <a:off x="2362200" y="890550"/>
              <a:ext cx="4371900" cy="3362400"/>
            </a:xfrm>
            <a:prstGeom prst="roundRect">
              <a:avLst>
                <a:gd name="adj" fmla="val 460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9"/>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9"/>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9"/>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9"/>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9" name="Google Shape;1729;p49"/>
          <p:cNvSpPr txBox="1">
            <a:spLocks noGrp="1"/>
          </p:cNvSpPr>
          <p:nvPr>
            <p:ph type="subTitle" idx="1"/>
          </p:nvPr>
        </p:nvSpPr>
        <p:spPr>
          <a:xfrm>
            <a:off x="2414066" y="2100664"/>
            <a:ext cx="4029600" cy="14364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b="1" dirty="0"/>
              <a:t>Câu hỏi 2:</a:t>
            </a:r>
            <a:br>
              <a:rPr lang="en" b="1" dirty="0"/>
            </a:br>
            <a:r>
              <a:rPr lang="en" b="1" dirty="0"/>
              <a:t>Mở rộng từ khoá tìm kiếm</a:t>
            </a:r>
            <a:endParaRPr b="1" dirty="0"/>
          </a:p>
        </p:txBody>
      </p:sp>
      <p:sp>
        <p:nvSpPr>
          <p:cNvPr id="15" name="TextBox 14">
            <a:extLst>
              <a:ext uri="{FF2B5EF4-FFF2-40B4-BE49-F238E27FC236}">
                <a16:creationId xmlns:a16="http://schemas.microsoft.com/office/drawing/2014/main" id="{58F1C6A5-1E7B-2A59-A8B0-9C921A3EB325}"/>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35</a:t>
            </a:fld>
            <a:endParaRPr lang="en-US" dirty="0"/>
          </a:p>
        </p:txBody>
      </p:sp>
    </p:spTree>
    <p:extLst>
      <p:ext uri="{BB962C8B-B14F-4D97-AF65-F5344CB8AC3E}">
        <p14:creationId xmlns:p14="http://schemas.microsoft.com/office/powerpoint/2010/main" val="914529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1"/>
          <p:cNvSpPr txBox="1">
            <a:spLocks noGrp="1"/>
          </p:cNvSpPr>
          <p:nvPr>
            <p:ph type="subTitle" idx="1"/>
          </p:nvPr>
        </p:nvSpPr>
        <p:spPr>
          <a:xfrm>
            <a:off x="279145" y="1822123"/>
            <a:ext cx="3138310" cy="2698500"/>
          </a:xfrm>
          <a:prstGeom prst="rect">
            <a:avLst/>
          </a:prstGeom>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n-US" b="1" dirty="0"/>
              <a:t>Medical Subject Headings of NLM (PubMed)</a:t>
            </a:r>
          </a:p>
          <a:p>
            <a:pPr marL="285750" lvl="0" indent="-285750">
              <a:buFont typeface="Arial" panose="020B0604020202020204" pitchFamily="34" charset="0"/>
              <a:buChar char="•"/>
            </a:pPr>
            <a:r>
              <a:rPr lang="en-US" dirty="0"/>
              <a:t>Hệ thống các “keyword” trong y văn đã được tạo ra và nhóm lại các từ liên quan</a:t>
            </a:r>
          </a:p>
          <a:p>
            <a:pPr marL="285750" lvl="0" indent="-285750">
              <a:buFont typeface="Arial" panose="020B0604020202020204" pitchFamily="34" charset="0"/>
              <a:buChar char="•"/>
            </a:pPr>
            <a:endParaRPr lang="en-US" dirty="0"/>
          </a:p>
        </p:txBody>
      </p:sp>
      <p:sp>
        <p:nvSpPr>
          <p:cNvPr id="710" name="Google Shape;710;p41"/>
          <p:cNvSpPr txBox="1">
            <a:spLocks noGrp="1"/>
          </p:cNvSpPr>
          <p:nvPr>
            <p:ph type="title"/>
          </p:nvPr>
        </p:nvSpPr>
        <p:spPr>
          <a:xfrm>
            <a:off x="714300" y="622877"/>
            <a:ext cx="4005608"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MeSH term</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 name="Picture 4">
            <a:extLst>
              <a:ext uri="{FF2B5EF4-FFF2-40B4-BE49-F238E27FC236}">
                <a16:creationId xmlns:a16="http://schemas.microsoft.com/office/drawing/2014/main" id="{0B41659A-D87A-9AEB-CECE-F8C480336018}"/>
              </a:ext>
            </a:extLst>
          </p:cNvPr>
          <p:cNvPicPr>
            <a:picLocks noChangeAspect="1"/>
          </p:cNvPicPr>
          <p:nvPr/>
        </p:nvPicPr>
        <p:blipFill rotWithShape="1">
          <a:blip r:embed="rId3"/>
          <a:srcRect l="33293" t="2293" r="-122" b="45535"/>
          <a:stretch/>
        </p:blipFill>
        <p:spPr>
          <a:xfrm>
            <a:off x="3722256" y="779224"/>
            <a:ext cx="5006109" cy="886691"/>
          </a:xfrm>
          <a:prstGeom prst="rect">
            <a:avLst/>
          </a:prstGeom>
        </p:spPr>
      </p:pic>
      <p:pic>
        <p:nvPicPr>
          <p:cNvPr id="8" name="Picture 7">
            <a:extLst>
              <a:ext uri="{FF2B5EF4-FFF2-40B4-BE49-F238E27FC236}">
                <a16:creationId xmlns:a16="http://schemas.microsoft.com/office/drawing/2014/main" id="{4F90A154-924A-93CA-2480-CBA9C8F430EF}"/>
              </a:ext>
            </a:extLst>
          </p:cNvPr>
          <p:cNvPicPr>
            <a:picLocks noChangeAspect="1"/>
          </p:cNvPicPr>
          <p:nvPr/>
        </p:nvPicPr>
        <p:blipFill rotWithShape="1">
          <a:blip r:embed="rId4"/>
          <a:srcRect b="50444"/>
          <a:stretch/>
        </p:blipFill>
        <p:spPr>
          <a:xfrm>
            <a:off x="3590948" y="1945064"/>
            <a:ext cx="3379407" cy="2548923"/>
          </a:xfrm>
          <a:prstGeom prst="rect">
            <a:avLst/>
          </a:prstGeom>
        </p:spPr>
      </p:pic>
      <p:pic>
        <p:nvPicPr>
          <p:cNvPr id="18" name="Picture 17">
            <a:extLst>
              <a:ext uri="{FF2B5EF4-FFF2-40B4-BE49-F238E27FC236}">
                <a16:creationId xmlns:a16="http://schemas.microsoft.com/office/drawing/2014/main" id="{B1CFACF2-E247-96A8-8E05-0EAFE06611E3}"/>
              </a:ext>
            </a:extLst>
          </p:cNvPr>
          <p:cNvPicPr>
            <a:picLocks noChangeAspect="1"/>
          </p:cNvPicPr>
          <p:nvPr/>
        </p:nvPicPr>
        <p:blipFill rotWithShape="1">
          <a:blip r:embed="rId4"/>
          <a:srcRect t="47536" r="39420" b="1"/>
          <a:stretch/>
        </p:blipFill>
        <p:spPr>
          <a:xfrm>
            <a:off x="6970355" y="1946063"/>
            <a:ext cx="2047245" cy="2698500"/>
          </a:xfrm>
          <a:prstGeom prst="rect">
            <a:avLst/>
          </a:prstGeom>
        </p:spPr>
      </p:pic>
      <p:sp>
        <p:nvSpPr>
          <p:cNvPr id="20" name="TextBox 19">
            <a:extLst>
              <a:ext uri="{FF2B5EF4-FFF2-40B4-BE49-F238E27FC236}">
                <a16:creationId xmlns:a16="http://schemas.microsoft.com/office/drawing/2014/main" id="{600F456F-974F-3B09-986F-C504CFFA65F8}"/>
              </a:ext>
            </a:extLst>
          </p:cNvPr>
          <p:cNvSpPr txBox="1"/>
          <p:nvPr/>
        </p:nvSpPr>
        <p:spPr>
          <a:xfrm>
            <a:off x="3722256" y="400745"/>
            <a:ext cx="4572000" cy="307777"/>
          </a:xfrm>
          <a:prstGeom prst="rect">
            <a:avLst/>
          </a:prstGeom>
          <a:noFill/>
        </p:spPr>
        <p:txBody>
          <a:bodyPr wrap="square">
            <a:spAutoFit/>
          </a:bodyPr>
          <a:lstStyle/>
          <a:p>
            <a:r>
              <a:rPr lang="en-US" dirty="0">
                <a:latin typeface="Montserrat" panose="00000500000000000000" pitchFamily="2" charset="0"/>
              </a:rPr>
              <a:t>https://www.ncbi.nlm.nih.gov/mesh/</a:t>
            </a:r>
          </a:p>
        </p:txBody>
      </p:sp>
      <p:sp>
        <p:nvSpPr>
          <p:cNvPr id="21" name="TextBox 20">
            <a:extLst>
              <a:ext uri="{FF2B5EF4-FFF2-40B4-BE49-F238E27FC236}">
                <a16:creationId xmlns:a16="http://schemas.microsoft.com/office/drawing/2014/main" id="{77ADD3D6-567E-86F9-ADE8-C9C660968167}"/>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36</a:t>
            </a:fld>
            <a:endParaRPr lang="en-US" dirty="0"/>
          </a:p>
        </p:txBody>
      </p:sp>
    </p:spTree>
    <p:extLst>
      <p:ext uri="{BB962C8B-B14F-4D97-AF65-F5344CB8AC3E}">
        <p14:creationId xmlns:p14="http://schemas.microsoft.com/office/powerpoint/2010/main" val="440728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1"/>
          <p:cNvSpPr txBox="1">
            <a:spLocks noGrp="1"/>
          </p:cNvSpPr>
          <p:nvPr>
            <p:ph type="subTitle" idx="1"/>
          </p:nvPr>
        </p:nvSpPr>
        <p:spPr>
          <a:xfrm>
            <a:off x="279145" y="1822123"/>
            <a:ext cx="3138310" cy="2698500"/>
          </a:xfrm>
          <a:prstGeom prst="rect">
            <a:avLst/>
          </a:prstGeom>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n-US" b="1" dirty="0"/>
              <a:t>Medical Subject Headings of NLM (PubMed)</a:t>
            </a:r>
          </a:p>
          <a:p>
            <a:pPr marL="285750" lvl="0" indent="-285750">
              <a:buFont typeface="Arial" panose="020B0604020202020204" pitchFamily="34" charset="0"/>
              <a:buChar char="•"/>
            </a:pPr>
            <a:r>
              <a:rPr lang="en-US" dirty="0"/>
              <a:t>Hệ thống các “keyword” trong y văn đã được tạo ra và nhóm lại các từ liên quan</a:t>
            </a:r>
          </a:p>
          <a:p>
            <a:pPr marL="285750" lvl="0" indent="-285750">
              <a:buFont typeface="Arial" panose="020B0604020202020204" pitchFamily="34" charset="0"/>
              <a:buChar char="•"/>
            </a:pPr>
            <a:endParaRPr lang="en-US" dirty="0"/>
          </a:p>
        </p:txBody>
      </p:sp>
      <p:sp>
        <p:nvSpPr>
          <p:cNvPr id="710" name="Google Shape;710;p41"/>
          <p:cNvSpPr txBox="1">
            <a:spLocks noGrp="1"/>
          </p:cNvSpPr>
          <p:nvPr>
            <p:ph type="title"/>
          </p:nvPr>
        </p:nvSpPr>
        <p:spPr>
          <a:xfrm>
            <a:off x="714300" y="622877"/>
            <a:ext cx="4005608"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MeSH term</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 name="Picture 5">
            <a:extLst>
              <a:ext uri="{FF2B5EF4-FFF2-40B4-BE49-F238E27FC236}">
                <a16:creationId xmlns:a16="http://schemas.microsoft.com/office/drawing/2014/main" id="{092B2DD5-0CA3-026B-68E0-1CE4BC5E2A96}"/>
              </a:ext>
            </a:extLst>
          </p:cNvPr>
          <p:cNvPicPr>
            <a:picLocks noChangeAspect="1"/>
          </p:cNvPicPr>
          <p:nvPr/>
        </p:nvPicPr>
        <p:blipFill>
          <a:blip r:embed="rId3"/>
          <a:stretch>
            <a:fillRect/>
          </a:stretch>
        </p:blipFill>
        <p:spPr>
          <a:xfrm>
            <a:off x="3843711" y="798663"/>
            <a:ext cx="4847708" cy="2783403"/>
          </a:xfrm>
          <a:prstGeom prst="rect">
            <a:avLst/>
          </a:prstGeom>
        </p:spPr>
      </p:pic>
      <p:sp>
        <p:nvSpPr>
          <p:cNvPr id="17" name="TextBox 16">
            <a:extLst>
              <a:ext uri="{FF2B5EF4-FFF2-40B4-BE49-F238E27FC236}">
                <a16:creationId xmlns:a16="http://schemas.microsoft.com/office/drawing/2014/main" id="{B9AF1B73-EAAB-A396-38DA-6565251BD5E6}"/>
              </a:ext>
            </a:extLst>
          </p:cNvPr>
          <p:cNvSpPr txBox="1"/>
          <p:nvPr/>
        </p:nvSpPr>
        <p:spPr>
          <a:xfrm>
            <a:off x="3722256" y="400745"/>
            <a:ext cx="4572000" cy="307777"/>
          </a:xfrm>
          <a:prstGeom prst="rect">
            <a:avLst/>
          </a:prstGeom>
          <a:noFill/>
        </p:spPr>
        <p:txBody>
          <a:bodyPr wrap="square">
            <a:spAutoFit/>
          </a:bodyPr>
          <a:lstStyle/>
          <a:p>
            <a:r>
              <a:rPr lang="en-US" dirty="0">
                <a:latin typeface="Montserrat" panose="00000500000000000000" pitchFamily="2" charset="0"/>
              </a:rPr>
              <a:t>https://www.ncbi.nlm.nih.gov/mesh/</a:t>
            </a:r>
          </a:p>
        </p:txBody>
      </p:sp>
      <p:pic>
        <p:nvPicPr>
          <p:cNvPr id="9" name="Picture 8">
            <a:extLst>
              <a:ext uri="{FF2B5EF4-FFF2-40B4-BE49-F238E27FC236}">
                <a16:creationId xmlns:a16="http://schemas.microsoft.com/office/drawing/2014/main" id="{0E0BF002-B417-1CB4-5D99-93CB3A3A8C1D}"/>
              </a:ext>
            </a:extLst>
          </p:cNvPr>
          <p:cNvPicPr>
            <a:picLocks noChangeAspect="1"/>
          </p:cNvPicPr>
          <p:nvPr/>
        </p:nvPicPr>
        <p:blipFill>
          <a:blip r:embed="rId4"/>
          <a:stretch>
            <a:fillRect/>
          </a:stretch>
        </p:blipFill>
        <p:spPr>
          <a:xfrm>
            <a:off x="5371126" y="1366530"/>
            <a:ext cx="3320293" cy="3376225"/>
          </a:xfrm>
          <a:prstGeom prst="rect">
            <a:avLst/>
          </a:prstGeom>
        </p:spPr>
      </p:pic>
      <p:sp>
        <p:nvSpPr>
          <p:cNvPr id="20" name="TextBox 19">
            <a:extLst>
              <a:ext uri="{FF2B5EF4-FFF2-40B4-BE49-F238E27FC236}">
                <a16:creationId xmlns:a16="http://schemas.microsoft.com/office/drawing/2014/main" id="{CB420A78-5852-8C1F-3E40-A66DB9F07467}"/>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37</a:t>
            </a:fld>
            <a:endParaRPr lang="en-US" dirty="0"/>
          </a:p>
        </p:txBody>
      </p:sp>
    </p:spTree>
    <p:extLst>
      <p:ext uri="{BB962C8B-B14F-4D97-AF65-F5344CB8AC3E}">
        <p14:creationId xmlns:p14="http://schemas.microsoft.com/office/powerpoint/2010/main" val="14937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grpSp>
        <p:nvGrpSpPr>
          <p:cNvPr id="1716" name="Google Shape;1716;p49"/>
          <p:cNvGrpSpPr/>
          <p:nvPr/>
        </p:nvGrpSpPr>
        <p:grpSpPr>
          <a:xfrm flipH="1">
            <a:off x="2171357" y="473187"/>
            <a:ext cx="5042987" cy="3878528"/>
            <a:chOff x="2362200" y="890550"/>
            <a:chExt cx="4371900" cy="3362400"/>
          </a:xfrm>
        </p:grpSpPr>
        <p:sp>
          <p:nvSpPr>
            <p:cNvPr id="1717" name="Google Shape;1717;p49"/>
            <p:cNvSpPr/>
            <p:nvPr/>
          </p:nvSpPr>
          <p:spPr>
            <a:xfrm>
              <a:off x="2362200" y="890550"/>
              <a:ext cx="4371900" cy="3362400"/>
            </a:xfrm>
            <a:prstGeom prst="roundRect">
              <a:avLst>
                <a:gd name="adj" fmla="val 460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9"/>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9"/>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9"/>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9"/>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 name="Google Shape;1722;p49"/>
          <p:cNvGrpSpPr/>
          <p:nvPr/>
        </p:nvGrpSpPr>
        <p:grpSpPr>
          <a:xfrm flipH="1">
            <a:off x="1929659" y="791790"/>
            <a:ext cx="5042987" cy="3878528"/>
            <a:chOff x="2362200" y="890550"/>
            <a:chExt cx="4371900" cy="3362400"/>
          </a:xfrm>
        </p:grpSpPr>
        <p:sp>
          <p:nvSpPr>
            <p:cNvPr id="1723" name="Google Shape;1723;p49"/>
            <p:cNvSpPr/>
            <p:nvPr/>
          </p:nvSpPr>
          <p:spPr>
            <a:xfrm>
              <a:off x="2362200" y="890550"/>
              <a:ext cx="4371900" cy="3362400"/>
            </a:xfrm>
            <a:prstGeom prst="roundRect">
              <a:avLst>
                <a:gd name="adj" fmla="val 460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9"/>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9"/>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9"/>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9"/>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9" name="Google Shape;1729;p49"/>
          <p:cNvSpPr txBox="1">
            <a:spLocks noGrp="1"/>
          </p:cNvSpPr>
          <p:nvPr>
            <p:ph type="subTitle" idx="1"/>
          </p:nvPr>
        </p:nvSpPr>
        <p:spPr>
          <a:xfrm>
            <a:off x="2414066" y="2100664"/>
            <a:ext cx="4029600" cy="14364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b="1" dirty="0"/>
              <a:t>Câu hỏi 3:</a:t>
            </a:r>
            <a:br>
              <a:rPr lang="en" b="1" dirty="0"/>
            </a:br>
            <a:r>
              <a:rPr lang="en" b="1" dirty="0"/>
              <a:t>Giới hạn hoặc cụ thể hoá (specify) lĩnh vực tìm kiếm</a:t>
            </a:r>
            <a:endParaRPr b="1" dirty="0"/>
          </a:p>
        </p:txBody>
      </p:sp>
      <p:sp>
        <p:nvSpPr>
          <p:cNvPr id="15" name="TextBox 14">
            <a:extLst>
              <a:ext uri="{FF2B5EF4-FFF2-40B4-BE49-F238E27FC236}">
                <a16:creationId xmlns:a16="http://schemas.microsoft.com/office/drawing/2014/main" id="{55DCD7F7-A91C-44BB-7E4A-BDAB87B3FC2A}"/>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38</a:t>
            </a:fld>
            <a:endParaRPr lang="en-US" dirty="0"/>
          </a:p>
        </p:txBody>
      </p:sp>
    </p:spTree>
    <p:extLst>
      <p:ext uri="{BB962C8B-B14F-4D97-AF65-F5344CB8AC3E}">
        <p14:creationId xmlns:p14="http://schemas.microsoft.com/office/powerpoint/2010/main" val="2155112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3" name="Picture 2">
            <a:extLst>
              <a:ext uri="{FF2B5EF4-FFF2-40B4-BE49-F238E27FC236}">
                <a16:creationId xmlns:a16="http://schemas.microsoft.com/office/drawing/2014/main" id="{D7740FB5-E4DE-5540-DF29-F19B302EDC9D}"/>
              </a:ext>
            </a:extLst>
          </p:cNvPr>
          <p:cNvPicPr>
            <a:picLocks noChangeAspect="1"/>
          </p:cNvPicPr>
          <p:nvPr/>
        </p:nvPicPr>
        <p:blipFill>
          <a:blip r:embed="rId3"/>
          <a:stretch>
            <a:fillRect/>
          </a:stretch>
        </p:blipFill>
        <p:spPr>
          <a:xfrm>
            <a:off x="3414585" y="867455"/>
            <a:ext cx="5315772" cy="1398193"/>
          </a:xfrm>
          <a:prstGeom prst="rect">
            <a:avLst/>
          </a:prstGeom>
        </p:spPr>
      </p:pic>
      <p:sp>
        <p:nvSpPr>
          <p:cNvPr id="710" name="Google Shape;710;p41"/>
          <p:cNvSpPr txBox="1">
            <a:spLocks noGrp="1"/>
          </p:cNvSpPr>
          <p:nvPr>
            <p:ph type="title"/>
          </p:nvPr>
        </p:nvSpPr>
        <p:spPr>
          <a:xfrm>
            <a:off x="714300" y="622877"/>
            <a:ext cx="4005608"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Toán tử</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 name="TextBox 16">
            <a:extLst>
              <a:ext uri="{FF2B5EF4-FFF2-40B4-BE49-F238E27FC236}">
                <a16:creationId xmlns:a16="http://schemas.microsoft.com/office/drawing/2014/main" id="{B9AF1B73-EAAB-A396-38DA-6565251BD5E6}"/>
              </a:ext>
            </a:extLst>
          </p:cNvPr>
          <p:cNvSpPr txBox="1"/>
          <p:nvPr/>
        </p:nvSpPr>
        <p:spPr>
          <a:xfrm>
            <a:off x="3722256" y="400745"/>
            <a:ext cx="4572000" cy="307777"/>
          </a:xfrm>
          <a:prstGeom prst="rect">
            <a:avLst/>
          </a:prstGeom>
          <a:noFill/>
        </p:spPr>
        <p:txBody>
          <a:bodyPr wrap="square">
            <a:spAutoFit/>
          </a:bodyPr>
          <a:lstStyle/>
          <a:p>
            <a:r>
              <a:rPr lang="en-US" dirty="0">
                <a:latin typeface="Montserrat" panose="00000500000000000000" pitchFamily="2" charset="0"/>
              </a:rPr>
              <a:t>https://pubmed.ncbi.nlm.nih.gov/advanced/</a:t>
            </a:r>
          </a:p>
        </p:txBody>
      </p:sp>
      <p:sp>
        <p:nvSpPr>
          <p:cNvPr id="16" name="TextBox 15">
            <a:extLst>
              <a:ext uri="{FF2B5EF4-FFF2-40B4-BE49-F238E27FC236}">
                <a16:creationId xmlns:a16="http://schemas.microsoft.com/office/drawing/2014/main" id="{83091BB8-82B1-643B-FFF8-00AF2C05EB46}"/>
              </a:ext>
            </a:extLst>
          </p:cNvPr>
          <p:cNvSpPr txBox="1"/>
          <p:nvPr/>
        </p:nvSpPr>
        <p:spPr>
          <a:xfrm>
            <a:off x="477150" y="2559520"/>
            <a:ext cx="8048127" cy="2897203"/>
          </a:xfrm>
          <a:prstGeom prst="rect">
            <a:avLst/>
          </a:prstGeom>
          <a:noFill/>
        </p:spPr>
        <p:txBody>
          <a:bodyPr wrap="square">
            <a:spAutoFit/>
          </a:bodyPr>
          <a:lstStyle/>
          <a:p>
            <a:pPr marL="176213" marR="0">
              <a:lnSpc>
                <a:spcPct val="107000"/>
              </a:lnSpc>
              <a:spcBef>
                <a:spcPts val="0"/>
              </a:spcBef>
              <a:spcAft>
                <a:spcPts val="800"/>
              </a:spcAft>
            </a:pPr>
            <a:r>
              <a:rPr lang="en-US" b="1" dirty="0">
                <a:effectLst/>
                <a:latin typeface="Montserrat" panose="00000500000000000000" pitchFamily="2" charset="0"/>
                <a:ea typeface="Calibri" panose="020F0502020204030204" pitchFamily="34" charset="0"/>
                <a:cs typeface="Arial" panose="020B0604020202020204" pitchFamily="34" charset="0"/>
              </a:rPr>
              <a:t>Ví dụ: tìm kiếm các kết quả về MOLNUPIRAVIR và COVID-19 </a:t>
            </a:r>
          </a:p>
          <a:p>
            <a:pPr marL="176213" marR="0">
              <a:lnSpc>
                <a:spcPct val="107000"/>
              </a:lnSpc>
              <a:spcBef>
                <a:spcPts val="0"/>
              </a:spcBef>
              <a:spcAft>
                <a:spcPts val="800"/>
              </a:spcAft>
            </a:pPr>
            <a:r>
              <a:rPr lang="en-US" b="1" dirty="0">
                <a:effectLst/>
                <a:latin typeface="Montserrat" panose="00000500000000000000" pitchFamily="2" charset="0"/>
                <a:ea typeface="Calibri" panose="020F0502020204030204" pitchFamily="34" charset="0"/>
                <a:cs typeface="Arial" panose="020B0604020202020204" pitchFamily="34" charset="0"/>
              </a:rPr>
              <a:t>(52 kết quả - 09/2021) (207 kết quả - 15/05/2022)</a:t>
            </a:r>
          </a:p>
          <a:p>
            <a:pPr marL="176213" marR="0">
              <a:lnSpc>
                <a:spcPct val="107000"/>
              </a:lnSpc>
              <a:spcBef>
                <a:spcPts val="0"/>
              </a:spcBef>
              <a:spcAft>
                <a:spcPts val="800"/>
              </a:spcAft>
            </a:pPr>
            <a:r>
              <a:rPr lang="en-US" dirty="0">
                <a:effectLst/>
                <a:latin typeface="Montserrat" panose="00000500000000000000" pitchFamily="2" charset="0"/>
                <a:ea typeface="Calibri" panose="020F0502020204030204" pitchFamily="34" charset="0"/>
                <a:cs typeface="Arial" panose="020B0604020202020204" pitchFamily="34" charset="0"/>
              </a:rPr>
              <a:t>(covid-19</a:t>
            </a:r>
            <a:r>
              <a:rPr lang="en-US" dirty="0">
                <a:effectLst/>
                <a:highlight>
                  <a:srgbClr val="FFFF00"/>
                </a:highlight>
                <a:latin typeface="Montserrat" panose="00000500000000000000" pitchFamily="2" charset="0"/>
                <a:ea typeface="Calibri" panose="020F0502020204030204" pitchFamily="34" charset="0"/>
                <a:cs typeface="Arial" panose="020B0604020202020204" pitchFamily="34" charset="0"/>
              </a:rPr>
              <a:t>[</a:t>
            </a:r>
            <a:r>
              <a:rPr lang="en-US" dirty="0" err="1">
                <a:effectLst/>
                <a:highlight>
                  <a:srgbClr val="FFFF00"/>
                </a:highlight>
                <a:latin typeface="Montserrat" panose="00000500000000000000" pitchFamily="2" charset="0"/>
                <a:ea typeface="Calibri" panose="020F0502020204030204" pitchFamily="34" charset="0"/>
                <a:cs typeface="Arial" panose="020B0604020202020204" pitchFamily="34" charset="0"/>
              </a:rPr>
              <a:t>MeSH</a:t>
            </a:r>
            <a:r>
              <a:rPr lang="en-US" dirty="0">
                <a:effectLst/>
                <a:highlight>
                  <a:srgbClr val="FFFF00"/>
                </a:highlight>
                <a:latin typeface="Montserrat" panose="00000500000000000000" pitchFamily="2" charset="0"/>
                <a:ea typeface="Calibri" panose="020F0502020204030204" pitchFamily="34" charset="0"/>
                <a:cs typeface="Arial" panose="020B0604020202020204" pitchFamily="34" charset="0"/>
              </a:rPr>
              <a:t> Terms]) </a:t>
            </a:r>
            <a:r>
              <a:rPr lang="en-US" dirty="0">
                <a:solidFill>
                  <a:srgbClr val="FF0000"/>
                </a:solidFill>
                <a:effectLst/>
                <a:latin typeface="Montserrat" panose="00000500000000000000" pitchFamily="2" charset="0"/>
                <a:ea typeface="Calibri" panose="020F0502020204030204" pitchFamily="34" charset="0"/>
                <a:cs typeface="Arial" panose="020B0604020202020204" pitchFamily="34" charset="0"/>
              </a:rPr>
              <a:t>OR</a:t>
            </a:r>
            <a:r>
              <a:rPr lang="en-US" dirty="0">
                <a:effectLst/>
                <a:latin typeface="Montserrat" panose="00000500000000000000" pitchFamily="2" charset="0"/>
                <a:ea typeface="Calibri" panose="020F0502020204030204" pitchFamily="34" charset="0"/>
                <a:cs typeface="Arial" panose="020B0604020202020204" pitchFamily="34" charset="0"/>
              </a:rPr>
              <a:t> ("SARS-CoV-2"</a:t>
            </a:r>
            <a:r>
              <a:rPr lang="en-US" dirty="0">
                <a:effectLst/>
                <a:highlight>
                  <a:srgbClr val="FFFF00"/>
                </a:highlight>
                <a:latin typeface="Montserrat" panose="00000500000000000000" pitchFamily="2" charset="0"/>
                <a:ea typeface="Calibri" panose="020F0502020204030204" pitchFamily="34" charset="0"/>
                <a:cs typeface="Arial" panose="020B0604020202020204" pitchFamily="34" charset="0"/>
              </a:rPr>
              <a:t>[Mesh]</a:t>
            </a:r>
            <a:r>
              <a:rPr lang="en-US" dirty="0">
                <a:effectLst/>
                <a:latin typeface="Montserrat" panose="00000500000000000000" pitchFamily="2" charset="0"/>
                <a:ea typeface="Calibri" panose="020F0502020204030204" pitchFamily="34" charset="0"/>
                <a:cs typeface="Arial" panose="020B0604020202020204" pitchFamily="34" charset="0"/>
              </a:rPr>
              <a:t>) </a:t>
            </a:r>
            <a:r>
              <a:rPr lang="en-US" dirty="0">
                <a:solidFill>
                  <a:srgbClr val="FF0000"/>
                </a:solidFill>
                <a:effectLst/>
                <a:latin typeface="Montserrat" panose="00000500000000000000" pitchFamily="2" charset="0"/>
                <a:ea typeface="Calibri" panose="020F0502020204030204" pitchFamily="34" charset="0"/>
                <a:cs typeface="Arial" panose="020B0604020202020204" pitchFamily="34" charset="0"/>
              </a:rPr>
              <a:t>OR</a:t>
            </a:r>
            <a:r>
              <a:rPr lang="en-US" dirty="0">
                <a:effectLst/>
                <a:latin typeface="Montserrat" panose="00000500000000000000" pitchFamily="2" charset="0"/>
                <a:ea typeface="Calibri" panose="020F0502020204030204" pitchFamily="34" charset="0"/>
                <a:cs typeface="Arial" panose="020B0604020202020204" pitchFamily="34" charset="0"/>
              </a:rPr>
              <a:t> ("coronavirus disease 2019") </a:t>
            </a:r>
            <a:r>
              <a:rPr lang="en-US" dirty="0">
                <a:solidFill>
                  <a:srgbClr val="FF0000"/>
                </a:solidFill>
                <a:effectLst/>
                <a:latin typeface="Montserrat" panose="00000500000000000000" pitchFamily="2" charset="0"/>
                <a:ea typeface="Calibri" panose="020F0502020204030204" pitchFamily="34" charset="0"/>
                <a:cs typeface="Arial" panose="020B0604020202020204" pitchFamily="34" charset="0"/>
              </a:rPr>
              <a:t>OR</a:t>
            </a:r>
            <a:r>
              <a:rPr lang="en-US" dirty="0">
                <a:effectLst/>
                <a:latin typeface="Montserrat" panose="00000500000000000000" pitchFamily="2" charset="0"/>
                <a:ea typeface="Calibri" panose="020F0502020204030204" pitchFamily="34" charset="0"/>
                <a:cs typeface="Arial" panose="020B0604020202020204" pitchFamily="34" charset="0"/>
              </a:rPr>
              <a:t> ("2019 novel coronavirus disease") </a:t>
            </a:r>
            <a:r>
              <a:rPr lang="en-US" dirty="0">
                <a:solidFill>
                  <a:srgbClr val="FF0000"/>
                </a:solidFill>
                <a:effectLst/>
                <a:latin typeface="Montserrat" panose="00000500000000000000" pitchFamily="2" charset="0"/>
                <a:ea typeface="Calibri" panose="020F0502020204030204" pitchFamily="34" charset="0"/>
                <a:cs typeface="Arial" panose="020B0604020202020204" pitchFamily="34" charset="0"/>
              </a:rPr>
              <a:t>OR</a:t>
            </a:r>
            <a:r>
              <a:rPr lang="en-US" dirty="0">
                <a:effectLst/>
                <a:latin typeface="Montserrat" panose="00000500000000000000" pitchFamily="2" charset="0"/>
                <a:ea typeface="Calibri" panose="020F0502020204030204" pitchFamily="34" charset="0"/>
                <a:cs typeface="Arial" panose="020B0604020202020204" pitchFamily="34" charset="0"/>
              </a:rPr>
              <a:t> ("covid19") </a:t>
            </a:r>
            <a:r>
              <a:rPr lang="en-US" dirty="0">
                <a:solidFill>
                  <a:srgbClr val="FF0000"/>
                </a:solidFill>
                <a:effectLst/>
                <a:latin typeface="Montserrat" panose="00000500000000000000" pitchFamily="2" charset="0"/>
                <a:ea typeface="Calibri" panose="020F0502020204030204" pitchFamily="34" charset="0"/>
                <a:cs typeface="Arial" panose="020B0604020202020204" pitchFamily="34" charset="0"/>
              </a:rPr>
              <a:t>OR</a:t>
            </a:r>
            <a:r>
              <a:rPr lang="en-US" dirty="0">
                <a:effectLst/>
                <a:latin typeface="Montserrat" panose="00000500000000000000" pitchFamily="2" charset="0"/>
                <a:ea typeface="Calibri" panose="020F0502020204030204" pitchFamily="34" charset="0"/>
                <a:cs typeface="Arial" panose="020B0604020202020204" pitchFamily="34" charset="0"/>
              </a:rPr>
              <a:t> ("covid-19 pandemic") </a:t>
            </a:r>
            <a:r>
              <a:rPr lang="en-US" dirty="0">
                <a:solidFill>
                  <a:srgbClr val="FF0000"/>
                </a:solidFill>
                <a:effectLst/>
                <a:latin typeface="Montserrat" panose="00000500000000000000" pitchFamily="2" charset="0"/>
                <a:ea typeface="Calibri" panose="020F0502020204030204" pitchFamily="34" charset="0"/>
                <a:cs typeface="Arial" panose="020B0604020202020204" pitchFamily="34" charset="0"/>
              </a:rPr>
              <a:t>OR</a:t>
            </a:r>
            <a:r>
              <a:rPr lang="en-US" dirty="0">
                <a:effectLst/>
                <a:latin typeface="Montserrat" panose="00000500000000000000" pitchFamily="2" charset="0"/>
                <a:ea typeface="Calibri" panose="020F0502020204030204" pitchFamily="34" charset="0"/>
                <a:cs typeface="Arial" panose="020B0604020202020204" pitchFamily="34" charset="0"/>
              </a:rPr>
              <a:t> ("sars-cov-2") </a:t>
            </a:r>
            <a:r>
              <a:rPr lang="en-US" dirty="0">
                <a:solidFill>
                  <a:srgbClr val="FF0000"/>
                </a:solidFill>
                <a:effectLst/>
                <a:latin typeface="Montserrat" panose="00000500000000000000" pitchFamily="2" charset="0"/>
                <a:ea typeface="Calibri" panose="020F0502020204030204" pitchFamily="34" charset="0"/>
                <a:cs typeface="Arial" panose="020B0604020202020204" pitchFamily="34" charset="0"/>
              </a:rPr>
              <a:t>OR</a:t>
            </a:r>
            <a:r>
              <a:rPr lang="en-US" dirty="0">
                <a:effectLst/>
                <a:latin typeface="Montserrat" panose="00000500000000000000" pitchFamily="2" charset="0"/>
                <a:ea typeface="Calibri" panose="020F0502020204030204" pitchFamily="34" charset="0"/>
                <a:cs typeface="Arial" panose="020B0604020202020204" pitchFamily="34" charset="0"/>
              </a:rPr>
              <a:t> ("covid-19 virus disease") </a:t>
            </a:r>
            <a:r>
              <a:rPr lang="en-US" dirty="0">
                <a:solidFill>
                  <a:srgbClr val="FF0000"/>
                </a:solidFill>
                <a:effectLst/>
                <a:latin typeface="Montserrat" panose="00000500000000000000" pitchFamily="2" charset="0"/>
                <a:ea typeface="Calibri" panose="020F0502020204030204" pitchFamily="34" charset="0"/>
                <a:cs typeface="Arial" panose="020B0604020202020204" pitchFamily="34" charset="0"/>
              </a:rPr>
              <a:t>OR</a:t>
            </a:r>
            <a:r>
              <a:rPr lang="en-US" dirty="0">
                <a:effectLst/>
                <a:latin typeface="Montserrat" panose="00000500000000000000" pitchFamily="2" charset="0"/>
                <a:ea typeface="Calibri" panose="020F0502020204030204" pitchFamily="34" charset="0"/>
                <a:cs typeface="Arial" panose="020B0604020202020204" pitchFamily="34" charset="0"/>
              </a:rPr>
              <a:t> ("2019 novel coronavirus infection") </a:t>
            </a:r>
            <a:r>
              <a:rPr lang="en-US" dirty="0">
                <a:solidFill>
                  <a:srgbClr val="FF0000"/>
                </a:solidFill>
                <a:effectLst/>
                <a:latin typeface="Montserrat" panose="00000500000000000000" pitchFamily="2" charset="0"/>
                <a:ea typeface="Calibri" panose="020F0502020204030204" pitchFamily="34" charset="0"/>
                <a:cs typeface="Arial" panose="020B0604020202020204" pitchFamily="34" charset="0"/>
              </a:rPr>
              <a:t>OR</a:t>
            </a:r>
            <a:r>
              <a:rPr lang="en-US" dirty="0">
                <a:effectLst/>
                <a:latin typeface="Montserrat" panose="00000500000000000000" pitchFamily="2" charset="0"/>
                <a:ea typeface="Calibri" panose="020F0502020204030204" pitchFamily="34" charset="0"/>
                <a:cs typeface="Arial" panose="020B0604020202020204" pitchFamily="34" charset="0"/>
              </a:rPr>
              <a:t> ("2019-ncov infection") </a:t>
            </a:r>
            <a:r>
              <a:rPr lang="en-US" dirty="0">
                <a:solidFill>
                  <a:srgbClr val="FF0000"/>
                </a:solidFill>
                <a:effectLst/>
                <a:latin typeface="Montserrat" panose="00000500000000000000" pitchFamily="2" charset="0"/>
                <a:ea typeface="Calibri" panose="020F0502020204030204" pitchFamily="34" charset="0"/>
                <a:cs typeface="Arial" panose="020B0604020202020204" pitchFamily="34" charset="0"/>
              </a:rPr>
              <a:t>OR</a:t>
            </a:r>
            <a:r>
              <a:rPr lang="en-US" dirty="0">
                <a:effectLst/>
                <a:latin typeface="Montserrat" panose="00000500000000000000" pitchFamily="2" charset="0"/>
                <a:ea typeface="Calibri" panose="020F0502020204030204" pitchFamily="34" charset="0"/>
                <a:cs typeface="Arial" panose="020B0604020202020204" pitchFamily="34" charset="0"/>
              </a:rPr>
              <a:t> ("coronavirus disease 2019") </a:t>
            </a:r>
            <a:r>
              <a:rPr lang="en-US" dirty="0">
                <a:solidFill>
                  <a:srgbClr val="FF0000"/>
                </a:solidFill>
                <a:effectLst/>
                <a:latin typeface="Montserrat" panose="00000500000000000000" pitchFamily="2" charset="0"/>
                <a:ea typeface="Calibri" panose="020F0502020204030204" pitchFamily="34" charset="0"/>
                <a:cs typeface="Arial" panose="020B0604020202020204" pitchFamily="34" charset="0"/>
              </a:rPr>
              <a:t>OR</a:t>
            </a:r>
            <a:r>
              <a:rPr lang="en-US" dirty="0">
                <a:effectLst/>
                <a:latin typeface="Montserrat" panose="00000500000000000000" pitchFamily="2" charset="0"/>
                <a:ea typeface="Calibri" panose="020F0502020204030204" pitchFamily="34" charset="0"/>
                <a:cs typeface="Arial" panose="020B0604020202020204" pitchFamily="34" charset="0"/>
              </a:rPr>
              <a:t> ("coronavirus disease-19") </a:t>
            </a:r>
            <a:r>
              <a:rPr lang="en-US" dirty="0">
                <a:solidFill>
                  <a:srgbClr val="FF0000"/>
                </a:solidFill>
                <a:effectLst/>
                <a:latin typeface="Montserrat" panose="00000500000000000000" pitchFamily="2" charset="0"/>
                <a:ea typeface="Calibri" panose="020F0502020204030204" pitchFamily="34" charset="0"/>
                <a:cs typeface="Arial" panose="020B0604020202020204" pitchFamily="34" charset="0"/>
              </a:rPr>
              <a:t>OR</a:t>
            </a:r>
            <a:r>
              <a:rPr lang="en-US" dirty="0">
                <a:effectLst/>
                <a:latin typeface="Montserrat" panose="00000500000000000000" pitchFamily="2" charset="0"/>
                <a:ea typeface="Calibri" panose="020F0502020204030204" pitchFamily="34" charset="0"/>
                <a:cs typeface="Arial" panose="020B0604020202020204" pitchFamily="34" charset="0"/>
              </a:rPr>
              <a:t> ("2019-ncov disease") </a:t>
            </a:r>
            <a:r>
              <a:rPr lang="en-US" dirty="0">
                <a:solidFill>
                  <a:srgbClr val="FF0000"/>
                </a:solidFill>
                <a:effectLst/>
                <a:latin typeface="Montserrat" panose="00000500000000000000" pitchFamily="2" charset="0"/>
                <a:ea typeface="Calibri" panose="020F0502020204030204" pitchFamily="34" charset="0"/>
                <a:cs typeface="Arial" panose="020B0604020202020204" pitchFamily="34" charset="0"/>
              </a:rPr>
              <a:t>OR</a:t>
            </a:r>
            <a:r>
              <a:rPr lang="en-US" dirty="0">
                <a:effectLst/>
                <a:latin typeface="Montserrat" panose="00000500000000000000" pitchFamily="2" charset="0"/>
                <a:ea typeface="Calibri" panose="020F0502020204030204" pitchFamily="34" charset="0"/>
                <a:cs typeface="Arial" panose="020B0604020202020204" pitchFamily="34" charset="0"/>
              </a:rPr>
              <a:t> ("covid-19 virus infection")</a:t>
            </a:r>
          </a:p>
          <a:p>
            <a:pPr marL="176213" marR="0">
              <a:lnSpc>
                <a:spcPct val="107000"/>
              </a:lnSpc>
              <a:spcBef>
                <a:spcPts val="0"/>
              </a:spcBef>
              <a:spcAft>
                <a:spcPts val="800"/>
              </a:spcAft>
            </a:pPr>
            <a:r>
              <a:rPr lang="en-US" b="1" dirty="0">
                <a:solidFill>
                  <a:srgbClr val="00B050"/>
                </a:solidFill>
                <a:effectLst/>
                <a:latin typeface="Montserrat" panose="00000500000000000000" pitchFamily="2" charset="0"/>
                <a:ea typeface="Calibri" panose="020F0502020204030204" pitchFamily="34" charset="0"/>
                <a:cs typeface="Arial" panose="020B0604020202020204" pitchFamily="34" charset="0"/>
              </a:rPr>
              <a:t>AND </a:t>
            </a:r>
          </a:p>
          <a:p>
            <a:pPr marL="176213" marR="0">
              <a:lnSpc>
                <a:spcPct val="107000"/>
              </a:lnSpc>
              <a:spcBef>
                <a:spcPts val="0"/>
              </a:spcBef>
              <a:spcAft>
                <a:spcPts val="800"/>
              </a:spcAft>
            </a:pPr>
            <a:r>
              <a:rPr lang="en-US" dirty="0">
                <a:effectLst/>
                <a:latin typeface="Montserrat" panose="00000500000000000000" pitchFamily="2" charset="0"/>
                <a:ea typeface="Calibri" panose="020F0502020204030204" pitchFamily="34" charset="0"/>
                <a:cs typeface="Arial" panose="020B0604020202020204" pitchFamily="34" charset="0"/>
              </a:rPr>
              <a:t>("</a:t>
            </a:r>
            <a:r>
              <a:rPr lang="en-US" dirty="0" err="1">
                <a:effectLst/>
                <a:latin typeface="Montserrat" panose="00000500000000000000" pitchFamily="2" charset="0"/>
                <a:ea typeface="Calibri" panose="020F0502020204030204" pitchFamily="34" charset="0"/>
                <a:cs typeface="Arial" panose="020B0604020202020204" pitchFamily="34" charset="0"/>
              </a:rPr>
              <a:t>molnupiravir</a:t>
            </a:r>
            <a:r>
              <a:rPr lang="en-US" dirty="0">
                <a:effectLst/>
                <a:latin typeface="Montserrat" panose="00000500000000000000" pitchFamily="2" charset="0"/>
                <a:ea typeface="Calibri" panose="020F0502020204030204" pitchFamily="34" charset="0"/>
                <a:cs typeface="Arial" panose="020B0604020202020204" pitchFamily="34" charset="0"/>
              </a:rPr>
              <a:t>") </a:t>
            </a:r>
            <a:r>
              <a:rPr lang="en-US" dirty="0">
                <a:solidFill>
                  <a:srgbClr val="FF0000"/>
                </a:solidFill>
                <a:effectLst/>
                <a:latin typeface="Montserrat" panose="00000500000000000000" pitchFamily="2" charset="0"/>
                <a:ea typeface="Calibri" panose="020F0502020204030204" pitchFamily="34" charset="0"/>
                <a:cs typeface="Arial" panose="020B0604020202020204" pitchFamily="34" charset="0"/>
              </a:rPr>
              <a:t>OR</a:t>
            </a:r>
            <a:r>
              <a:rPr lang="en-US" dirty="0">
                <a:effectLst/>
                <a:latin typeface="Montserrat" panose="00000500000000000000" pitchFamily="2" charset="0"/>
                <a:ea typeface="Calibri" panose="020F0502020204030204" pitchFamily="34" charset="0"/>
                <a:cs typeface="Arial" panose="020B0604020202020204" pitchFamily="34" charset="0"/>
              </a:rPr>
              <a:t> ("EIDD-2801") </a:t>
            </a:r>
            <a:r>
              <a:rPr lang="en-US" dirty="0">
                <a:solidFill>
                  <a:srgbClr val="FF0000"/>
                </a:solidFill>
                <a:effectLst/>
                <a:latin typeface="Montserrat" panose="00000500000000000000" pitchFamily="2" charset="0"/>
                <a:ea typeface="Calibri" panose="020F0502020204030204" pitchFamily="34" charset="0"/>
                <a:cs typeface="Arial" panose="020B0604020202020204" pitchFamily="34" charset="0"/>
              </a:rPr>
              <a:t>OR</a:t>
            </a:r>
            <a:r>
              <a:rPr lang="en-US" dirty="0">
                <a:effectLst/>
                <a:latin typeface="Montserrat" panose="00000500000000000000" pitchFamily="2" charset="0"/>
                <a:ea typeface="Calibri" panose="020F0502020204030204" pitchFamily="34" charset="0"/>
                <a:cs typeface="Arial" panose="020B0604020202020204" pitchFamily="34" charset="0"/>
              </a:rPr>
              <a:t> ("MK-4482")</a:t>
            </a:r>
          </a:p>
          <a:p>
            <a:pPr marL="685800" marR="0" algn="just">
              <a:lnSpc>
                <a:spcPct val="107000"/>
              </a:lnSpc>
              <a:spcBef>
                <a:spcPts val="0"/>
              </a:spcBef>
              <a:spcAft>
                <a:spcPts val="800"/>
              </a:spcAft>
            </a:pPr>
            <a:endParaRPr lang="en-US" dirty="0">
              <a:effectLst/>
              <a:latin typeface="Montserrat" panose="00000500000000000000" pitchFamily="2" charset="0"/>
              <a:ea typeface="Calibri" panose="020F0502020204030204" pitchFamily="34" charset="0"/>
              <a:cs typeface="Arial" panose="020B0604020202020204" pitchFamily="34" charset="0"/>
            </a:endParaRPr>
          </a:p>
        </p:txBody>
      </p:sp>
      <p:sp>
        <p:nvSpPr>
          <p:cNvPr id="19" name="Google Shape;709;p41">
            <a:extLst>
              <a:ext uri="{FF2B5EF4-FFF2-40B4-BE49-F238E27FC236}">
                <a16:creationId xmlns:a16="http://schemas.microsoft.com/office/drawing/2014/main" id="{B245CC27-A325-C0A5-BB40-A49E85DE2848}"/>
              </a:ext>
            </a:extLst>
          </p:cNvPr>
          <p:cNvSpPr txBox="1">
            <a:spLocks/>
          </p:cNvSpPr>
          <p:nvPr/>
        </p:nvSpPr>
        <p:spPr>
          <a:xfrm>
            <a:off x="276275" y="1626599"/>
            <a:ext cx="3138310" cy="269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2"/>
              </a:buClr>
              <a:buSzPts val="1400"/>
              <a:buFont typeface="Montserrat"/>
              <a:buAutoNum type="arabicPeriod"/>
              <a:defRPr sz="1400" b="0" i="0" u="none" strike="noStrike" cap="none">
                <a:solidFill>
                  <a:schemeClr val="dk2"/>
                </a:solidFill>
                <a:latin typeface="Montserrat"/>
                <a:ea typeface="Montserrat"/>
                <a:cs typeface="Montserrat"/>
                <a:sym typeface="Montserrat"/>
              </a:defRPr>
            </a:lvl1pPr>
            <a:lvl2pPr marL="914400" marR="0" lvl="1" indent="-311150" algn="l" rtl="0">
              <a:lnSpc>
                <a:spcPct val="100000"/>
              </a:lnSpc>
              <a:spcBef>
                <a:spcPts val="0"/>
              </a:spcBef>
              <a:spcAft>
                <a:spcPts val="0"/>
              </a:spcAft>
              <a:buClr>
                <a:schemeClr val="dk2"/>
              </a:buClr>
              <a:buSzPts val="1300"/>
              <a:buFont typeface="Montserrat"/>
              <a:buAutoNum type="alphaLcPeriod"/>
              <a:defRPr sz="1300" b="0" i="0" u="none" strike="noStrike" cap="none">
                <a:solidFill>
                  <a:schemeClr val="dk2"/>
                </a:solidFill>
                <a:latin typeface="Montserrat"/>
                <a:ea typeface="Montserrat"/>
                <a:cs typeface="Montserrat"/>
                <a:sym typeface="Montserrat"/>
              </a:defRPr>
            </a:lvl2pPr>
            <a:lvl3pPr marL="1371600" marR="0" lvl="2" indent="-311150" algn="l" rtl="0">
              <a:lnSpc>
                <a:spcPct val="100000"/>
              </a:lnSpc>
              <a:spcBef>
                <a:spcPts val="0"/>
              </a:spcBef>
              <a:spcAft>
                <a:spcPts val="0"/>
              </a:spcAft>
              <a:buClr>
                <a:schemeClr val="dk2"/>
              </a:buClr>
              <a:buSzPts val="1300"/>
              <a:buFont typeface="Montserrat"/>
              <a:buAutoNum type="romanLcPeriod"/>
              <a:defRPr sz="1300" b="0" i="0" u="none" strike="noStrike" cap="none">
                <a:solidFill>
                  <a:schemeClr val="dk2"/>
                </a:solidFill>
                <a:latin typeface="Montserrat"/>
                <a:ea typeface="Montserrat"/>
                <a:cs typeface="Montserrat"/>
                <a:sym typeface="Montserrat"/>
              </a:defRPr>
            </a:lvl3pPr>
            <a:lvl4pPr marL="1828800" marR="0" lvl="3" indent="-311150" algn="l" rtl="0">
              <a:lnSpc>
                <a:spcPct val="100000"/>
              </a:lnSpc>
              <a:spcBef>
                <a:spcPts val="0"/>
              </a:spcBef>
              <a:spcAft>
                <a:spcPts val="0"/>
              </a:spcAft>
              <a:buClr>
                <a:schemeClr val="dk2"/>
              </a:buClr>
              <a:buSzPts val="1300"/>
              <a:buFont typeface="Montserrat"/>
              <a:buAutoNum type="arabicPeriod"/>
              <a:defRPr sz="1300" b="0" i="0" u="none" strike="noStrike" cap="none">
                <a:solidFill>
                  <a:schemeClr val="dk2"/>
                </a:solidFill>
                <a:latin typeface="Montserrat"/>
                <a:ea typeface="Montserrat"/>
                <a:cs typeface="Montserrat"/>
                <a:sym typeface="Montserrat"/>
              </a:defRPr>
            </a:lvl4pPr>
            <a:lvl5pPr marL="2286000" marR="0" lvl="4" indent="-311150" algn="l" rtl="0">
              <a:lnSpc>
                <a:spcPct val="100000"/>
              </a:lnSpc>
              <a:spcBef>
                <a:spcPts val="0"/>
              </a:spcBef>
              <a:spcAft>
                <a:spcPts val="0"/>
              </a:spcAft>
              <a:buClr>
                <a:schemeClr val="dk2"/>
              </a:buClr>
              <a:buSzPts val="1300"/>
              <a:buFont typeface="Montserrat"/>
              <a:buAutoNum type="alphaLcPeriod"/>
              <a:defRPr sz="1300" b="0" i="0" u="none" strike="noStrike" cap="none">
                <a:solidFill>
                  <a:schemeClr val="dk2"/>
                </a:solidFill>
                <a:latin typeface="Montserrat"/>
                <a:ea typeface="Montserrat"/>
                <a:cs typeface="Montserrat"/>
                <a:sym typeface="Montserrat"/>
              </a:defRPr>
            </a:lvl5pPr>
            <a:lvl6pPr marL="2743200" marR="0" lvl="5" indent="-311150" algn="l" rtl="0">
              <a:lnSpc>
                <a:spcPct val="100000"/>
              </a:lnSpc>
              <a:spcBef>
                <a:spcPts val="0"/>
              </a:spcBef>
              <a:spcAft>
                <a:spcPts val="0"/>
              </a:spcAft>
              <a:buClr>
                <a:schemeClr val="dk2"/>
              </a:buClr>
              <a:buSzPts val="1300"/>
              <a:buFont typeface="Montserrat"/>
              <a:buAutoNum type="romanLcPeriod"/>
              <a:defRPr sz="1300" b="0" i="0" u="none" strike="noStrike" cap="none">
                <a:solidFill>
                  <a:schemeClr val="dk2"/>
                </a:solidFill>
                <a:latin typeface="Montserrat"/>
                <a:ea typeface="Montserrat"/>
                <a:cs typeface="Montserrat"/>
                <a:sym typeface="Montserrat"/>
              </a:defRPr>
            </a:lvl6pPr>
            <a:lvl7pPr marL="3200400" marR="0" lvl="6" indent="-311150" algn="l" rtl="0">
              <a:lnSpc>
                <a:spcPct val="100000"/>
              </a:lnSpc>
              <a:spcBef>
                <a:spcPts val="0"/>
              </a:spcBef>
              <a:spcAft>
                <a:spcPts val="0"/>
              </a:spcAft>
              <a:buClr>
                <a:schemeClr val="dk2"/>
              </a:buClr>
              <a:buSzPts val="1300"/>
              <a:buFont typeface="Montserrat"/>
              <a:buAutoNum type="arabicPeriod"/>
              <a:defRPr sz="1300" b="0" i="0" u="none" strike="noStrike" cap="none">
                <a:solidFill>
                  <a:schemeClr val="dk2"/>
                </a:solidFill>
                <a:latin typeface="Montserrat"/>
                <a:ea typeface="Montserrat"/>
                <a:cs typeface="Montserrat"/>
                <a:sym typeface="Montserrat"/>
              </a:defRPr>
            </a:lvl7pPr>
            <a:lvl8pPr marL="3657600" marR="0" lvl="7" indent="-311150" algn="l" rtl="0">
              <a:lnSpc>
                <a:spcPct val="100000"/>
              </a:lnSpc>
              <a:spcBef>
                <a:spcPts val="0"/>
              </a:spcBef>
              <a:spcAft>
                <a:spcPts val="0"/>
              </a:spcAft>
              <a:buClr>
                <a:schemeClr val="dk2"/>
              </a:buClr>
              <a:buSzPts val="1300"/>
              <a:buFont typeface="Montserrat"/>
              <a:buAutoNum type="alphaLcPeriod"/>
              <a:defRPr sz="1300" b="0" i="0" u="none" strike="noStrike" cap="none">
                <a:solidFill>
                  <a:schemeClr val="dk2"/>
                </a:solidFill>
                <a:latin typeface="Montserrat"/>
                <a:ea typeface="Montserrat"/>
                <a:cs typeface="Montserrat"/>
                <a:sym typeface="Montserrat"/>
              </a:defRPr>
            </a:lvl8pPr>
            <a:lvl9pPr marL="4114800" marR="0" lvl="8" indent="-311150" algn="l" rtl="0">
              <a:lnSpc>
                <a:spcPct val="100000"/>
              </a:lnSpc>
              <a:spcBef>
                <a:spcPts val="0"/>
              </a:spcBef>
              <a:spcAft>
                <a:spcPts val="0"/>
              </a:spcAft>
              <a:buClr>
                <a:schemeClr val="dk2"/>
              </a:buClr>
              <a:buSzPts val="1300"/>
              <a:buFont typeface="Montserrat"/>
              <a:buAutoNum type="romanLcPeriod"/>
              <a:defRPr sz="1300" b="0" i="0" u="none" strike="noStrike" cap="none">
                <a:solidFill>
                  <a:schemeClr val="dk2"/>
                </a:solidFill>
                <a:latin typeface="Montserrat"/>
                <a:ea typeface="Montserrat"/>
                <a:cs typeface="Montserrat"/>
                <a:sym typeface="Montserrat"/>
              </a:defRPr>
            </a:lvl9pPr>
          </a:lstStyle>
          <a:p>
            <a:pPr marL="285750" indent="-285750">
              <a:buFont typeface="Arial" panose="020B0604020202020204" pitchFamily="34" charset="0"/>
              <a:buChar char="•"/>
            </a:pPr>
            <a:r>
              <a:rPr lang="en-US" b="1">
                <a:solidFill>
                  <a:srgbClr val="00B050"/>
                </a:solidFill>
              </a:rPr>
              <a:t>AND (giảm số lượng KQ)</a:t>
            </a:r>
          </a:p>
          <a:p>
            <a:pPr marL="285750" indent="-285750">
              <a:buFont typeface="Arial" panose="020B0604020202020204" pitchFamily="34" charset="0"/>
              <a:buChar char="•"/>
            </a:pPr>
            <a:r>
              <a:rPr lang="en-US" b="1">
                <a:solidFill>
                  <a:srgbClr val="FF0000"/>
                </a:solidFill>
              </a:rPr>
              <a:t>OR (tăng số lượng KQ)</a:t>
            </a:r>
          </a:p>
          <a:p>
            <a:pPr marL="285750" indent="-285750">
              <a:buFont typeface="Arial" panose="020B0604020202020204" pitchFamily="34" charset="0"/>
              <a:buChar char="•"/>
            </a:pPr>
            <a:r>
              <a:rPr lang="en-US" b="1"/>
              <a:t>NOT (không nên sử dụng)</a:t>
            </a:r>
          </a:p>
          <a:p>
            <a:pPr marL="0" indent="0">
              <a:buFont typeface="Montserrat"/>
              <a:buNone/>
            </a:pPr>
            <a:endParaRPr lang="en-US" dirty="0"/>
          </a:p>
        </p:txBody>
      </p:sp>
      <p:sp>
        <p:nvSpPr>
          <p:cNvPr id="20" name="TextBox 19">
            <a:extLst>
              <a:ext uri="{FF2B5EF4-FFF2-40B4-BE49-F238E27FC236}">
                <a16:creationId xmlns:a16="http://schemas.microsoft.com/office/drawing/2014/main" id="{11507B23-AF1E-2136-D62D-49B2C5A5A9D3}"/>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39</a:t>
            </a:fld>
            <a:endParaRPr lang="en-US" dirty="0"/>
          </a:p>
        </p:txBody>
      </p:sp>
    </p:spTree>
    <p:extLst>
      <p:ext uri="{BB962C8B-B14F-4D97-AF65-F5344CB8AC3E}">
        <p14:creationId xmlns:p14="http://schemas.microsoft.com/office/powerpoint/2010/main" val="1636730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6"/>
          <p:cNvSpPr txBox="1">
            <a:spLocks noGrp="1"/>
          </p:cNvSpPr>
          <p:nvPr>
            <p:ph type="title"/>
          </p:nvPr>
        </p:nvSpPr>
        <p:spPr>
          <a:xfrm>
            <a:off x="4189800" y="1398513"/>
            <a:ext cx="4239900" cy="848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WHY?</a:t>
            </a:r>
            <a:endParaRPr dirty="0"/>
          </a:p>
        </p:txBody>
      </p:sp>
      <p:sp>
        <p:nvSpPr>
          <p:cNvPr id="436" name="Google Shape;436;p36"/>
          <p:cNvSpPr txBox="1">
            <a:spLocks noGrp="1"/>
          </p:cNvSpPr>
          <p:nvPr>
            <p:ph type="subTitle" idx="1"/>
          </p:nvPr>
        </p:nvSpPr>
        <p:spPr>
          <a:xfrm>
            <a:off x="4572000" y="2170907"/>
            <a:ext cx="3842698" cy="2538461"/>
          </a:xfrm>
          <a:prstGeom prst="rect">
            <a:avLst/>
          </a:prstGeom>
        </p:spPr>
        <p:txBody>
          <a:bodyPr spcFirstLastPara="1" wrap="square" lIns="91425" tIns="91425" rIns="91425" bIns="91425" anchor="t" anchorCtr="0">
            <a:noAutofit/>
          </a:bodyPr>
          <a:lstStyle/>
          <a:p>
            <a:pPr marL="0" lvl="0" indent="0" algn="r" rtl="0">
              <a:lnSpc>
                <a:spcPct val="150000"/>
              </a:lnSpc>
              <a:spcBef>
                <a:spcPts val="0"/>
              </a:spcBef>
              <a:spcAft>
                <a:spcPts val="0"/>
              </a:spcAft>
              <a:buNone/>
            </a:pPr>
            <a:r>
              <a:rPr lang="en" dirty="0"/>
              <a:t>Bổ sung sự hiểu biết</a:t>
            </a:r>
          </a:p>
          <a:p>
            <a:pPr marL="0" lvl="0" indent="0" algn="r" rtl="0">
              <a:lnSpc>
                <a:spcPct val="150000"/>
              </a:lnSpc>
              <a:spcBef>
                <a:spcPts val="0"/>
              </a:spcBef>
              <a:spcAft>
                <a:spcPts val="0"/>
              </a:spcAft>
              <a:buNone/>
            </a:pPr>
            <a:r>
              <a:rPr lang="en" dirty="0"/>
              <a:t>Học tập và thi cử</a:t>
            </a:r>
          </a:p>
          <a:p>
            <a:pPr marL="0" lvl="0" indent="0" algn="r" rtl="0">
              <a:lnSpc>
                <a:spcPct val="150000"/>
              </a:lnSpc>
              <a:spcBef>
                <a:spcPts val="0"/>
              </a:spcBef>
              <a:spcAft>
                <a:spcPts val="0"/>
              </a:spcAft>
              <a:buNone/>
            </a:pPr>
            <a:r>
              <a:rPr lang="en" dirty="0"/>
              <a:t>Tìm kiếm ý tưởng nghiên cứu</a:t>
            </a:r>
          </a:p>
          <a:p>
            <a:pPr marL="0" lvl="0" indent="0" algn="r" rtl="0">
              <a:lnSpc>
                <a:spcPct val="150000"/>
              </a:lnSpc>
              <a:spcBef>
                <a:spcPts val="0"/>
              </a:spcBef>
              <a:spcAft>
                <a:spcPts val="0"/>
              </a:spcAft>
              <a:buNone/>
            </a:pPr>
            <a:r>
              <a:rPr lang="en" dirty="0"/>
              <a:t>Những kết quả đã có trong y văn</a:t>
            </a:r>
          </a:p>
          <a:p>
            <a:pPr marL="0" lvl="0" indent="0" algn="r" rtl="0">
              <a:lnSpc>
                <a:spcPct val="150000"/>
              </a:lnSpc>
              <a:spcBef>
                <a:spcPts val="0"/>
              </a:spcBef>
              <a:spcAft>
                <a:spcPts val="0"/>
              </a:spcAft>
              <a:buNone/>
            </a:pPr>
            <a:r>
              <a:rPr lang="en" dirty="0"/>
              <a:t>Giảm thiểu thực hiện lại kết quả đã có</a:t>
            </a:r>
          </a:p>
          <a:p>
            <a:pPr marL="0" lvl="0" indent="0" algn="r" rtl="0">
              <a:lnSpc>
                <a:spcPct val="150000"/>
              </a:lnSpc>
              <a:spcBef>
                <a:spcPts val="0"/>
              </a:spcBef>
              <a:spcAft>
                <a:spcPts val="0"/>
              </a:spcAft>
              <a:buNone/>
            </a:pPr>
            <a:endParaRPr lang="en" dirty="0"/>
          </a:p>
          <a:p>
            <a:pPr marL="0" lvl="0" indent="0" algn="r" rtl="0">
              <a:lnSpc>
                <a:spcPct val="150000"/>
              </a:lnSpc>
              <a:spcBef>
                <a:spcPts val="0"/>
              </a:spcBef>
              <a:spcAft>
                <a:spcPts val="0"/>
              </a:spcAft>
              <a:buNone/>
            </a:pPr>
            <a:endParaRPr lang="en" dirty="0"/>
          </a:p>
          <a:p>
            <a:pPr marL="0" lvl="0" indent="0" algn="r" rtl="0">
              <a:lnSpc>
                <a:spcPct val="150000"/>
              </a:lnSpc>
              <a:spcBef>
                <a:spcPts val="0"/>
              </a:spcBef>
              <a:spcAft>
                <a:spcPts val="0"/>
              </a:spcAft>
              <a:buNone/>
            </a:pPr>
            <a:endParaRPr dirty="0"/>
          </a:p>
        </p:txBody>
      </p:sp>
      <p:grpSp>
        <p:nvGrpSpPr>
          <p:cNvPr id="437" name="Google Shape;437;p36"/>
          <p:cNvGrpSpPr/>
          <p:nvPr/>
        </p:nvGrpSpPr>
        <p:grpSpPr>
          <a:xfrm>
            <a:off x="1018213" y="1215850"/>
            <a:ext cx="3246799" cy="3041690"/>
            <a:chOff x="521725" y="1038225"/>
            <a:chExt cx="3436494" cy="3219401"/>
          </a:xfrm>
        </p:grpSpPr>
        <p:sp>
          <p:nvSpPr>
            <p:cNvPr id="438" name="Google Shape;438;p36"/>
            <p:cNvSpPr/>
            <p:nvPr/>
          </p:nvSpPr>
          <p:spPr>
            <a:xfrm>
              <a:off x="563515" y="1095454"/>
              <a:ext cx="3278187" cy="3162172"/>
            </a:xfrm>
            <a:custGeom>
              <a:avLst/>
              <a:gdLst/>
              <a:ahLst/>
              <a:cxnLst/>
              <a:rect l="l" t="t" r="r" b="b"/>
              <a:pathLst>
                <a:path w="67307" h="64925" extrusionOk="0">
                  <a:moveTo>
                    <a:pt x="34846" y="1"/>
                  </a:moveTo>
                  <a:cubicBezTo>
                    <a:pt x="25205" y="1"/>
                    <a:pt x="15833" y="4313"/>
                    <a:pt x="9547" y="12127"/>
                  </a:cubicBezTo>
                  <a:cubicBezTo>
                    <a:pt x="913" y="22861"/>
                    <a:pt x="0" y="37867"/>
                    <a:pt x="7266" y="49568"/>
                  </a:cubicBezTo>
                  <a:cubicBezTo>
                    <a:pt x="13264" y="59254"/>
                    <a:pt x="23790" y="64924"/>
                    <a:pt x="34858" y="64924"/>
                  </a:cubicBezTo>
                  <a:cubicBezTo>
                    <a:pt x="37162" y="64924"/>
                    <a:pt x="39489" y="64679"/>
                    <a:pt x="41804" y="64172"/>
                  </a:cubicBezTo>
                  <a:lnTo>
                    <a:pt x="42060" y="64099"/>
                  </a:lnTo>
                  <a:cubicBezTo>
                    <a:pt x="56828" y="60740"/>
                    <a:pt x="67306" y="47615"/>
                    <a:pt x="67306" y="32463"/>
                  </a:cubicBezTo>
                  <a:cubicBezTo>
                    <a:pt x="67306" y="18699"/>
                    <a:pt x="58617" y="6413"/>
                    <a:pt x="45619" y="1849"/>
                  </a:cubicBezTo>
                  <a:cubicBezTo>
                    <a:pt x="42089" y="603"/>
                    <a:pt x="38449" y="1"/>
                    <a:pt x="34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521725" y="1038225"/>
              <a:ext cx="872258" cy="1788642"/>
            </a:xfrm>
            <a:custGeom>
              <a:avLst/>
              <a:gdLst/>
              <a:ahLst/>
              <a:cxnLst/>
              <a:rect l="l" t="t" r="r" b="b"/>
              <a:pathLst>
                <a:path w="17909" h="36724" extrusionOk="0">
                  <a:moveTo>
                    <a:pt x="11026" y="1"/>
                  </a:moveTo>
                  <a:cubicBezTo>
                    <a:pt x="8744" y="1"/>
                    <a:pt x="6214" y="1084"/>
                    <a:pt x="4272" y="3116"/>
                  </a:cubicBezTo>
                  <a:cubicBezTo>
                    <a:pt x="2592" y="4850"/>
                    <a:pt x="0" y="8793"/>
                    <a:pt x="1351" y="15602"/>
                  </a:cubicBezTo>
                  <a:cubicBezTo>
                    <a:pt x="1880" y="18340"/>
                    <a:pt x="2994" y="21188"/>
                    <a:pt x="4655" y="24182"/>
                  </a:cubicBezTo>
                  <a:cubicBezTo>
                    <a:pt x="6608" y="27669"/>
                    <a:pt x="9310" y="31320"/>
                    <a:pt x="12779" y="35117"/>
                  </a:cubicBezTo>
                  <a:cubicBezTo>
                    <a:pt x="13144" y="35518"/>
                    <a:pt x="13527" y="35938"/>
                    <a:pt x="13929" y="36358"/>
                  </a:cubicBezTo>
                  <a:lnTo>
                    <a:pt x="14275" y="36723"/>
                  </a:lnTo>
                  <a:lnTo>
                    <a:pt x="14622" y="36395"/>
                  </a:lnTo>
                  <a:lnTo>
                    <a:pt x="14969" y="36048"/>
                  </a:lnTo>
                  <a:cubicBezTo>
                    <a:pt x="14841" y="35920"/>
                    <a:pt x="14714" y="35792"/>
                    <a:pt x="14604" y="35665"/>
                  </a:cubicBezTo>
                  <a:cubicBezTo>
                    <a:pt x="14202" y="35263"/>
                    <a:pt x="13819" y="34861"/>
                    <a:pt x="13454" y="34441"/>
                  </a:cubicBezTo>
                  <a:cubicBezTo>
                    <a:pt x="9639" y="30261"/>
                    <a:pt x="6919" y="26391"/>
                    <a:pt x="5075" y="22904"/>
                  </a:cubicBezTo>
                  <a:cubicBezTo>
                    <a:pt x="365" y="13977"/>
                    <a:pt x="1442" y="7424"/>
                    <a:pt x="4965" y="3773"/>
                  </a:cubicBezTo>
                  <a:cubicBezTo>
                    <a:pt x="6704" y="1955"/>
                    <a:pt x="9022" y="960"/>
                    <a:pt x="11064" y="960"/>
                  </a:cubicBezTo>
                  <a:cubicBezTo>
                    <a:pt x="12281" y="960"/>
                    <a:pt x="13400" y="1314"/>
                    <a:pt x="14239" y="2057"/>
                  </a:cubicBezTo>
                  <a:cubicBezTo>
                    <a:pt x="15736" y="3353"/>
                    <a:pt x="16740" y="5124"/>
                    <a:pt x="17050" y="7077"/>
                  </a:cubicBezTo>
                  <a:cubicBezTo>
                    <a:pt x="17342" y="6895"/>
                    <a:pt x="17616" y="6694"/>
                    <a:pt x="17908" y="6511"/>
                  </a:cubicBezTo>
                  <a:cubicBezTo>
                    <a:pt x="17488" y="4503"/>
                    <a:pt x="16411" y="2678"/>
                    <a:pt x="14860" y="1345"/>
                  </a:cubicBezTo>
                  <a:cubicBezTo>
                    <a:pt x="13825" y="437"/>
                    <a:pt x="12475" y="1"/>
                    <a:pt x="1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1124511" y="2702356"/>
              <a:ext cx="142316" cy="141439"/>
            </a:xfrm>
            <a:custGeom>
              <a:avLst/>
              <a:gdLst/>
              <a:ahLst/>
              <a:cxnLst/>
              <a:rect l="l" t="t" r="r" b="b"/>
              <a:pathLst>
                <a:path w="2922" h="2904" extrusionOk="0">
                  <a:moveTo>
                    <a:pt x="1388" y="1"/>
                  </a:moveTo>
                  <a:lnTo>
                    <a:pt x="1078" y="293"/>
                  </a:lnTo>
                  <a:lnTo>
                    <a:pt x="384" y="950"/>
                  </a:lnTo>
                  <a:lnTo>
                    <a:pt x="1" y="1315"/>
                  </a:lnTo>
                  <a:cubicBezTo>
                    <a:pt x="421" y="1753"/>
                    <a:pt x="841" y="2191"/>
                    <a:pt x="1279" y="2629"/>
                  </a:cubicBezTo>
                  <a:lnTo>
                    <a:pt x="1571" y="2903"/>
                  </a:lnTo>
                  <a:lnTo>
                    <a:pt x="2246" y="2228"/>
                  </a:lnTo>
                  <a:lnTo>
                    <a:pt x="2575" y="1881"/>
                  </a:lnTo>
                  <a:lnTo>
                    <a:pt x="2922" y="1552"/>
                  </a:lnTo>
                  <a:cubicBezTo>
                    <a:pt x="2812" y="1443"/>
                    <a:pt x="2721" y="1351"/>
                    <a:pt x="2611" y="1242"/>
                  </a:cubicBezTo>
                  <a:cubicBezTo>
                    <a:pt x="2192" y="822"/>
                    <a:pt x="1790" y="402"/>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1127628" y="2741223"/>
              <a:ext cx="392611" cy="327833"/>
            </a:xfrm>
            <a:custGeom>
              <a:avLst/>
              <a:gdLst/>
              <a:ahLst/>
              <a:cxnLst/>
              <a:rect l="l" t="t" r="r" b="b"/>
              <a:pathLst>
                <a:path w="8061" h="6731" extrusionOk="0">
                  <a:moveTo>
                    <a:pt x="4231" y="1"/>
                  </a:moveTo>
                  <a:cubicBezTo>
                    <a:pt x="3739" y="1"/>
                    <a:pt x="3239" y="108"/>
                    <a:pt x="2767" y="334"/>
                  </a:cubicBezTo>
                  <a:cubicBezTo>
                    <a:pt x="2693" y="371"/>
                    <a:pt x="2620" y="426"/>
                    <a:pt x="2547" y="462"/>
                  </a:cubicBezTo>
                  <a:cubicBezTo>
                    <a:pt x="2401" y="535"/>
                    <a:pt x="2274" y="626"/>
                    <a:pt x="2146" y="718"/>
                  </a:cubicBezTo>
                  <a:cubicBezTo>
                    <a:pt x="1890" y="919"/>
                    <a:pt x="1671" y="1138"/>
                    <a:pt x="1489" y="1411"/>
                  </a:cubicBezTo>
                  <a:cubicBezTo>
                    <a:pt x="1379" y="1539"/>
                    <a:pt x="1288" y="1685"/>
                    <a:pt x="1215" y="1831"/>
                  </a:cubicBezTo>
                  <a:cubicBezTo>
                    <a:pt x="1" y="4199"/>
                    <a:pt x="1852" y="6730"/>
                    <a:pt x="4179" y="6730"/>
                  </a:cubicBezTo>
                  <a:cubicBezTo>
                    <a:pt x="4651" y="6730"/>
                    <a:pt x="5143" y="6626"/>
                    <a:pt x="5633" y="6395"/>
                  </a:cubicBezTo>
                  <a:lnTo>
                    <a:pt x="5633" y="6413"/>
                  </a:lnTo>
                  <a:cubicBezTo>
                    <a:pt x="7330" y="5628"/>
                    <a:pt x="8060" y="3602"/>
                    <a:pt x="7276" y="1923"/>
                  </a:cubicBezTo>
                  <a:cubicBezTo>
                    <a:pt x="6698" y="702"/>
                    <a:pt x="5489" y="1"/>
                    <a:pt x="4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1227719" y="2819786"/>
              <a:ext cx="208944" cy="170127"/>
            </a:xfrm>
            <a:custGeom>
              <a:avLst/>
              <a:gdLst/>
              <a:ahLst/>
              <a:cxnLst/>
              <a:rect l="l" t="t" r="r" b="b"/>
              <a:pathLst>
                <a:path w="4290" h="3493" extrusionOk="0">
                  <a:moveTo>
                    <a:pt x="2130" y="1"/>
                  </a:moveTo>
                  <a:cubicBezTo>
                    <a:pt x="921" y="1"/>
                    <a:pt x="0" y="1291"/>
                    <a:pt x="565" y="2500"/>
                  </a:cubicBezTo>
                  <a:cubicBezTo>
                    <a:pt x="856" y="3120"/>
                    <a:pt x="1480" y="3493"/>
                    <a:pt x="2135" y="3493"/>
                  </a:cubicBezTo>
                  <a:cubicBezTo>
                    <a:pt x="2386" y="3493"/>
                    <a:pt x="2641" y="3438"/>
                    <a:pt x="2884" y="3322"/>
                  </a:cubicBezTo>
                  <a:cubicBezTo>
                    <a:pt x="4290" y="2664"/>
                    <a:pt x="4198" y="638"/>
                    <a:pt x="2738" y="109"/>
                  </a:cubicBezTo>
                  <a:cubicBezTo>
                    <a:pt x="2531" y="35"/>
                    <a:pt x="2327" y="1"/>
                    <a:pt x="2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1292547" y="2872827"/>
              <a:ext cx="79194" cy="64047"/>
            </a:xfrm>
            <a:custGeom>
              <a:avLst/>
              <a:gdLst/>
              <a:ahLst/>
              <a:cxnLst/>
              <a:rect l="l" t="t" r="r" b="b"/>
              <a:pathLst>
                <a:path w="1626" h="1315" extrusionOk="0">
                  <a:moveTo>
                    <a:pt x="795" y="1"/>
                  </a:moveTo>
                  <a:cubicBezTo>
                    <a:pt x="347" y="1"/>
                    <a:pt x="1" y="482"/>
                    <a:pt x="220" y="937"/>
                  </a:cubicBezTo>
                  <a:cubicBezTo>
                    <a:pt x="338" y="1173"/>
                    <a:pt x="570" y="1315"/>
                    <a:pt x="813" y="1315"/>
                  </a:cubicBezTo>
                  <a:cubicBezTo>
                    <a:pt x="908" y="1315"/>
                    <a:pt x="1004" y="1293"/>
                    <a:pt x="1096" y="1247"/>
                  </a:cubicBezTo>
                  <a:cubicBezTo>
                    <a:pt x="1626" y="991"/>
                    <a:pt x="1589" y="243"/>
                    <a:pt x="1023" y="42"/>
                  </a:cubicBezTo>
                  <a:cubicBezTo>
                    <a:pt x="946" y="14"/>
                    <a:pt x="869" y="1"/>
                    <a:pt x="795" y="1"/>
                  </a:cubicBezTo>
                  <a:close/>
                </a:path>
              </a:pathLst>
            </a:custGeom>
            <a:solidFill>
              <a:srgbClr val="202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3473602" y="2855293"/>
              <a:ext cx="441072" cy="834901"/>
            </a:xfrm>
            <a:custGeom>
              <a:avLst/>
              <a:gdLst/>
              <a:ahLst/>
              <a:cxnLst/>
              <a:rect l="l" t="t" r="r" b="b"/>
              <a:pathLst>
                <a:path w="9056" h="17142" extrusionOk="0">
                  <a:moveTo>
                    <a:pt x="7741" y="0"/>
                  </a:moveTo>
                  <a:lnTo>
                    <a:pt x="7339" y="92"/>
                  </a:lnTo>
                  <a:lnTo>
                    <a:pt x="6792" y="220"/>
                  </a:lnTo>
                  <a:cubicBezTo>
                    <a:pt x="6828" y="384"/>
                    <a:pt x="6865" y="548"/>
                    <a:pt x="6901" y="712"/>
                  </a:cubicBezTo>
                  <a:cubicBezTo>
                    <a:pt x="6974" y="1059"/>
                    <a:pt x="7047" y="1424"/>
                    <a:pt x="7102" y="1771"/>
                  </a:cubicBezTo>
                  <a:cubicBezTo>
                    <a:pt x="7978" y="6901"/>
                    <a:pt x="7376" y="10753"/>
                    <a:pt x="5277" y="13217"/>
                  </a:cubicBezTo>
                  <a:cubicBezTo>
                    <a:pt x="4236" y="14458"/>
                    <a:pt x="2794" y="15371"/>
                    <a:pt x="987" y="15919"/>
                  </a:cubicBezTo>
                  <a:cubicBezTo>
                    <a:pt x="658" y="16339"/>
                    <a:pt x="329" y="16740"/>
                    <a:pt x="1" y="17142"/>
                  </a:cubicBezTo>
                  <a:cubicBezTo>
                    <a:pt x="2593" y="16613"/>
                    <a:pt x="4601" y="15499"/>
                    <a:pt x="6007" y="13838"/>
                  </a:cubicBezTo>
                  <a:cubicBezTo>
                    <a:pt x="8453" y="10954"/>
                    <a:pt x="9055" y="6463"/>
                    <a:pt x="7832" y="457"/>
                  </a:cubicBezTo>
                  <a:cubicBezTo>
                    <a:pt x="7796" y="311"/>
                    <a:pt x="7759" y="165"/>
                    <a:pt x="7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3442820" y="2276473"/>
              <a:ext cx="504730" cy="380630"/>
            </a:xfrm>
            <a:custGeom>
              <a:avLst/>
              <a:gdLst/>
              <a:ahLst/>
              <a:cxnLst/>
              <a:rect l="l" t="t" r="r" b="b"/>
              <a:pathLst>
                <a:path w="10363" h="7815" extrusionOk="0">
                  <a:moveTo>
                    <a:pt x="10052" y="0"/>
                  </a:moveTo>
                  <a:cubicBezTo>
                    <a:pt x="9888" y="0"/>
                    <a:pt x="9760" y="128"/>
                    <a:pt x="9760" y="292"/>
                  </a:cubicBezTo>
                  <a:lnTo>
                    <a:pt x="9779" y="4035"/>
                  </a:lnTo>
                  <a:lnTo>
                    <a:pt x="9779" y="4163"/>
                  </a:lnTo>
                  <a:cubicBezTo>
                    <a:pt x="9724" y="5167"/>
                    <a:pt x="9085" y="6043"/>
                    <a:pt x="8136" y="6390"/>
                  </a:cubicBezTo>
                  <a:cubicBezTo>
                    <a:pt x="8081" y="6408"/>
                    <a:pt x="8008" y="6426"/>
                    <a:pt x="7953" y="6444"/>
                  </a:cubicBezTo>
                  <a:lnTo>
                    <a:pt x="5270" y="7156"/>
                  </a:lnTo>
                  <a:cubicBezTo>
                    <a:pt x="5055" y="7216"/>
                    <a:pt x="4838" y="7244"/>
                    <a:pt x="4622" y="7244"/>
                  </a:cubicBezTo>
                  <a:cubicBezTo>
                    <a:pt x="3775" y="7244"/>
                    <a:pt x="2964" y="6803"/>
                    <a:pt x="2513" y="6061"/>
                  </a:cubicBezTo>
                  <a:cubicBezTo>
                    <a:pt x="2495" y="6043"/>
                    <a:pt x="2477" y="6025"/>
                    <a:pt x="2477" y="6006"/>
                  </a:cubicBezTo>
                  <a:lnTo>
                    <a:pt x="596" y="2775"/>
                  </a:lnTo>
                  <a:cubicBezTo>
                    <a:pt x="535" y="2670"/>
                    <a:pt x="441" y="2626"/>
                    <a:pt x="350" y="2626"/>
                  </a:cubicBezTo>
                  <a:cubicBezTo>
                    <a:pt x="172" y="2626"/>
                    <a:pt x="1" y="2795"/>
                    <a:pt x="85" y="3012"/>
                  </a:cubicBezTo>
                  <a:cubicBezTo>
                    <a:pt x="85" y="3031"/>
                    <a:pt x="85" y="3049"/>
                    <a:pt x="103" y="3049"/>
                  </a:cubicBezTo>
                  <a:lnTo>
                    <a:pt x="1965" y="6280"/>
                  </a:lnTo>
                  <a:cubicBezTo>
                    <a:pt x="1984" y="6317"/>
                    <a:pt x="2002" y="6353"/>
                    <a:pt x="2039" y="6371"/>
                  </a:cubicBezTo>
                  <a:cubicBezTo>
                    <a:pt x="2294" y="6791"/>
                    <a:pt x="2641" y="7138"/>
                    <a:pt x="3061" y="7375"/>
                  </a:cubicBezTo>
                  <a:cubicBezTo>
                    <a:pt x="3152" y="7448"/>
                    <a:pt x="3262" y="7485"/>
                    <a:pt x="3371" y="7540"/>
                  </a:cubicBezTo>
                  <a:cubicBezTo>
                    <a:pt x="3462" y="7576"/>
                    <a:pt x="3554" y="7613"/>
                    <a:pt x="3645" y="7649"/>
                  </a:cubicBezTo>
                  <a:cubicBezTo>
                    <a:pt x="3966" y="7760"/>
                    <a:pt x="4293" y="7815"/>
                    <a:pt x="4619" y="7815"/>
                  </a:cubicBezTo>
                  <a:cubicBezTo>
                    <a:pt x="4886" y="7815"/>
                    <a:pt x="5153" y="7778"/>
                    <a:pt x="5416" y="7704"/>
                  </a:cubicBezTo>
                  <a:lnTo>
                    <a:pt x="8099" y="6974"/>
                  </a:lnTo>
                  <a:lnTo>
                    <a:pt x="8172" y="6956"/>
                  </a:lnTo>
                  <a:cubicBezTo>
                    <a:pt x="8720" y="6791"/>
                    <a:pt x="9213" y="6481"/>
                    <a:pt x="9596" y="6043"/>
                  </a:cubicBezTo>
                  <a:cubicBezTo>
                    <a:pt x="9669" y="5970"/>
                    <a:pt x="9724" y="5897"/>
                    <a:pt x="9797" y="5824"/>
                  </a:cubicBezTo>
                  <a:cubicBezTo>
                    <a:pt x="9852" y="5733"/>
                    <a:pt x="9925" y="5623"/>
                    <a:pt x="9979" y="5532"/>
                  </a:cubicBezTo>
                  <a:cubicBezTo>
                    <a:pt x="10199" y="5112"/>
                    <a:pt x="10326" y="4655"/>
                    <a:pt x="10363" y="4181"/>
                  </a:cubicBezTo>
                  <a:lnTo>
                    <a:pt x="10363" y="4035"/>
                  </a:lnTo>
                  <a:lnTo>
                    <a:pt x="10326" y="292"/>
                  </a:lnTo>
                  <a:cubicBezTo>
                    <a:pt x="10326" y="274"/>
                    <a:pt x="10326" y="274"/>
                    <a:pt x="10326" y="256"/>
                  </a:cubicBezTo>
                  <a:cubicBezTo>
                    <a:pt x="10308" y="110"/>
                    <a:pt x="10199" y="0"/>
                    <a:pt x="10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3663897" y="1880738"/>
              <a:ext cx="284583" cy="837677"/>
            </a:xfrm>
            <a:custGeom>
              <a:avLst/>
              <a:gdLst/>
              <a:ahLst/>
              <a:cxnLst/>
              <a:rect l="l" t="t" r="r" b="b"/>
              <a:pathLst>
                <a:path w="5843" h="17199" extrusionOk="0">
                  <a:moveTo>
                    <a:pt x="2245" y="1"/>
                  </a:moveTo>
                  <a:cubicBezTo>
                    <a:pt x="1934" y="1"/>
                    <a:pt x="1616" y="42"/>
                    <a:pt x="1297" y="130"/>
                  </a:cubicBezTo>
                  <a:lnTo>
                    <a:pt x="256" y="404"/>
                  </a:lnTo>
                  <a:cubicBezTo>
                    <a:pt x="92" y="440"/>
                    <a:pt x="0" y="604"/>
                    <a:pt x="55" y="769"/>
                  </a:cubicBezTo>
                  <a:cubicBezTo>
                    <a:pt x="86" y="893"/>
                    <a:pt x="210" y="977"/>
                    <a:pt x="336" y="977"/>
                  </a:cubicBezTo>
                  <a:cubicBezTo>
                    <a:pt x="358" y="977"/>
                    <a:pt x="380" y="975"/>
                    <a:pt x="402" y="969"/>
                  </a:cubicBezTo>
                  <a:lnTo>
                    <a:pt x="1443" y="677"/>
                  </a:lnTo>
                  <a:cubicBezTo>
                    <a:pt x="1707" y="606"/>
                    <a:pt x="1970" y="573"/>
                    <a:pt x="2228" y="573"/>
                  </a:cubicBezTo>
                  <a:cubicBezTo>
                    <a:pt x="3823" y="573"/>
                    <a:pt x="5203" y="1862"/>
                    <a:pt x="5203" y="3543"/>
                  </a:cubicBezTo>
                  <a:lnTo>
                    <a:pt x="5276" y="16888"/>
                  </a:lnTo>
                  <a:cubicBezTo>
                    <a:pt x="5276" y="17052"/>
                    <a:pt x="5404" y="17180"/>
                    <a:pt x="5568" y="17180"/>
                  </a:cubicBezTo>
                  <a:lnTo>
                    <a:pt x="5568" y="17198"/>
                  </a:lnTo>
                  <a:cubicBezTo>
                    <a:pt x="5714" y="17180"/>
                    <a:pt x="5842" y="17052"/>
                    <a:pt x="5842" y="16906"/>
                  </a:cubicBezTo>
                  <a:lnTo>
                    <a:pt x="5787" y="3543"/>
                  </a:lnTo>
                  <a:cubicBezTo>
                    <a:pt x="5772" y="1536"/>
                    <a:pt x="4140" y="1"/>
                    <a:pt x="2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3271764" y="1951946"/>
              <a:ext cx="410827" cy="838457"/>
            </a:xfrm>
            <a:custGeom>
              <a:avLst/>
              <a:gdLst/>
              <a:ahLst/>
              <a:cxnLst/>
              <a:rect l="l" t="t" r="r" b="b"/>
              <a:pathLst>
                <a:path w="8435" h="17215" extrusionOk="0">
                  <a:moveTo>
                    <a:pt x="4470" y="0"/>
                  </a:moveTo>
                  <a:cubicBezTo>
                    <a:pt x="4437" y="0"/>
                    <a:pt x="4401" y="6"/>
                    <a:pt x="4364" y="19"/>
                  </a:cubicBezTo>
                  <a:lnTo>
                    <a:pt x="3323" y="292"/>
                  </a:lnTo>
                  <a:cubicBezTo>
                    <a:pt x="1060" y="913"/>
                    <a:pt x="1" y="3487"/>
                    <a:pt x="1169" y="5513"/>
                  </a:cubicBezTo>
                  <a:lnTo>
                    <a:pt x="3597" y="9694"/>
                  </a:lnTo>
                  <a:lnTo>
                    <a:pt x="5551" y="13053"/>
                  </a:lnTo>
                  <a:lnTo>
                    <a:pt x="6226" y="14258"/>
                  </a:lnTo>
                  <a:lnTo>
                    <a:pt x="7869" y="17069"/>
                  </a:lnTo>
                  <a:cubicBezTo>
                    <a:pt x="7905" y="17160"/>
                    <a:pt x="8015" y="17215"/>
                    <a:pt x="8106" y="17215"/>
                  </a:cubicBezTo>
                  <a:cubicBezTo>
                    <a:pt x="8161" y="17215"/>
                    <a:pt x="8216" y="17197"/>
                    <a:pt x="8252" y="17178"/>
                  </a:cubicBezTo>
                  <a:cubicBezTo>
                    <a:pt x="8398" y="17087"/>
                    <a:pt x="8435" y="16923"/>
                    <a:pt x="8362" y="16777"/>
                  </a:cubicBezTo>
                  <a:lnTo>
                    <a:pt x="6883" y="14239"/>
                  </a:lnTo>
                  <a:lnTo>
                    <a:pt x="6737" y="13984"/>
                  </a:lnTo>
                  <a:lnTo>
                    <a:pt x="6025" y="12761"/>
                  </a:lnTo>
                  <a:lnTo>
                    <a:pt x="1680" y="5221"/>
                  </a:lnTo>
                  <a:cubicBezTo>
                    <a:pt x="695" y="3524"/>
                    <a:pt x="1571" y="1369"/>
                    <a:pt x="3469" y="858"/>
                  </a:cubicBezTo>
                  <a:lnTo>
                    <a:pt x="4510" y="566"/>
                  </a:lnTo>
                  <a:cubicBezTo>
                    <a:pt x="4872" y="484"/>
                    <a:pt x="4774" y="0"/>
                    <a:pt x="4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3566972" y="2545864"/>
              <a:ext cx="391247" cy="351309"/>
            </a:xfrm>
            <a:custGeom>
              <a:avLst/>
              <a:gdLst/>
              <a:ahLst/>
              <a:cxnLst/>
              <a:rect l="l" t="t" r="r" b="b"/>
              <a:pathLst>
                <a:path w="8033" h="7213" extrusionOk="0">
                  <a:moveTo>
                    <a:pt x="7047" y="1"/>
                  </a:moveTo>
                  <a:lnTo>
                    <a:pt x="7047" y="530"/>
                  </a:lnTo>
                  <a:lnTo>
                    <a:pt x="7065" y="4601"/>
                  </a:lnTo>
                  <a:cubicBezTo>
                    <a:pt x="7065" y="5130"/>
                    <a:pt x="6719" y="5587"/>
                    <a:pt x="6207" y="5733"/>
                  </a:cubicBezTo>
                  <a:lnTo>
                    <a:pt x="5477" y="5934"/>
                  </a:lnTo>
                  <a:lnTo>
                    <a:pt x="4455" y="6207"/>
                  </a:lnTo>
                  <a:cubicBezTo>
                    <a:pt x="4349" y="6238"/>
                    <a:pt x="4242" y="6252"/>
                    <a:pt x="4137" y="6252"/>
                  </a:cubicBezTo>
                  <a:cubicBezTo>
                    <a:pt x="3736" y="6252"/>
                    <a:pt x="3361" y="6040"/>
                    <a:pt x="3159" y="5678"/>
                  </a:cubicBezTo>
                  <a:lnTo>
                    <a:pt x="1096" y="2137"/>
                  </a:lnTo>
                  <a:lnTo>
                    <a:pt x="840" y="1680"/>
                  </a:lnTo>
                  <a:lnTo>
                    <a:pt x="676" y="1771"/>
                  </a:lnTo>
                  <a:lnTo>
                    <a:pt x="512" y="1863"/>
                  </a:lnTo>
                  <a:lnTo>
                    <a:pt x="165" y="2064"/>
                  </a:lnTo>
                  <a:lnTo>
                    <a:pt x="1" y="2155"/>
                  </a:lnTo>
                  <a:lnTo>
                    <a:pt x="2319" y="6153"/>
                  </a:lnTo>
                  <a:cubicBezTo>
                    <a:pt x="2700" y="6812"/>
                    <a:pt x="3411" y="7213"/>
                    <a:pt x="4149" y="7213"/>
                  </a:cubicBezTo>
                  <a:cubicBezTo>
                    <a:pt x="4330" y="7213"/>
                    <a:pt x="4512" y="7189"/>
                    <a:pt x="4692" y="7138"/>
                  </a:cubicBezTo>
                  <a:lnTo>
                    <a:pt x="4984" y="7065"/>
                  </a:lnTo>
                  <a:lnTo>
                    <a:pt x="5349" y="6956"/>
                  </a:lnTo>
                  <a:lnTo>
                    <a:pt x="5897" y="6810"/>
                  </a:lnTo>
                  <a:lnTo>
                    <a:pt x="6463" y="6664"/>
                  </a:lnTo>
                  <a:cubicBezTo>
                    <a:pt x="7394" y="6408"/>
                    <a:pt x="8033" y="5568"/>
                    <a:pt x="8033" y="4601"/>
                  </a:cubicBezTo>
                  <a:lnTo>
                    <a:pt x="80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2063465" y="1316189"/>
              <a:ext cx="620648" cy="413505"/>
            </a:xfrm>
            <a:custGeom>
              <a:avLst/>
              <a:gdLst/>
              <a:ahLst/>
              <a:cxnLst/>
              <a:rect l="l" t="t" r="r" b="b"/>
              <a:pathLst>
                <a:path w="12743" h="8490" extrusionOk="0">
                  <a:moveTo>
                    <a:pt x="7467" y="1"/>
                  </a:moveTo>
                  <a:cubicBezTo>
                    <a:pt x="3724" y="1"/>
                    <a:pt x="2830" y="2940"/>
                    <a:pt x="0" y="3214"/>
                  </a:cubicBezTo>
                  <a:lnTo>
                    <a:pt x="1935" y="8490"/>
                  </a:lnTo>
                  <a:lnTo>
                    <a:pt x="11373" y="8490"/>
                  </a:lnTo>
                  <a:lnTo>
                    <a:pt x="12742" y="3177"/>
                  </a:lnTo>
                  <a:cubicBezTo>
                    <a:pt x="10406" y="2392"/>
                    <a:pt x="10132" y="1"/>
                    <a:pt x="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2427105" y="1446915"/>
              <a:ext cx="48949" cy="132526"/>
            </a:xfrm>
            <a:custGeom>
              <a:avLst/>
              <a:gdLst/>
              <a:ahLst/>
              <a:cxnLst/>
              <a:rect l="l" t="t" r="r" b="b"/>
              <a:pathLst>
                <a:path w="1005" h="2721" extrusionOk="0">
                  <a:moveTo>
                    <a:pt x="329" y="0"/>
                  </a:moveTo>
                  <a:lnTo>
                    <a:pt x="1" y="2611"/>
                  </a:lnTo>
                  <a:lnTo>
                    <a:pt x="859" y="2720"/>
                  </a:lnTo>
                  <a:lnTo>
                    <a:pt x="1005" y="73"/>
                  </a:lnTo>
                  <a:lnTo>
                    <a:pt x="329" y="0"/>
                  </a:lnTo>
                  <a:close/>
                </a:path>
              </a:pathLst>
            </a:custGeom>
            <a:solidFill>
              <a:srgbClr val="FF6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2389747" y="1484272"/>
              <a:ext cx="132526" cy="48949"/>
            </a:xfrm>
            <a:custGeom>
              <a:avLst/>
              <a:gdLst/>
              <a:ahLst/>
              <a:cxnLst/>
              <a:rect l="l" t="t" r="r" b="b"/>
              <a:pathLst>
                <a:path w="2721" h="1005" extrusionOk="0">
                  <a:moveTo>
                    <a:pt x="92" y="0"/>
                  </a:moveTo>
                  <a:lnTo>
                    <a:pt x="1" y="858"/>
                  </a:lnTo>
                  <a:lnTo>
                    <a:pt x="2630" y="1004"/>
                  </a:lnTo>
                  <a:lnTo>
                    <a:pt x="2721" y="329"/>
                  </a:lnTo>
                  <a:lnTo>
                    <a:pt x="92" y="0"/>
                  </a:lnTo>
                  <a:close/>
                </a:path>
              </a:pathLst>
            </a:custGeom>
            <a:solidFill>
              <a:srgbClr val="FF6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2888594" y="3424323"/>
              <a:ext cx="330756" cy="286337"/>
            </a:xfrm>
            <a:custGeom>
              <a:avLst/>
              <a:gdLst/>
              <a:ahLst/>
              <a:cxnLst/>
              <a:rect l="l" t="t" r="r" b="b"/>
              <a:pathLst>
                <a:path w="6791" h="5879" extrusionOk="0">
                  <a:moveTo>
                    <a:pt x="6681" y="1"/>
                  </a:moveTo>
                  <a:lnTo>
                    <a:pt x="6681" y="1"/>
                  </a:lnTo>
                  <a:cubicBezTo>
                    <a:pt x="3633" y="202"/>
                    <a:pt x="0" y="2830"/>
                    <a:pt x="0" y="2830"/>
                  </a:cubicBezTo>
                  <a:lnTo>
                    <a:pt x="1077" y="5879"/>
                  </a:lnTo>
                  <a:cubicBezTo>
                    <a:pt x="6791" y="2465"/>
                    <a:pt x="6681" y="1"/>
                    <a:pt x="6681" y="1"/>
                  </a:cubicBezTo>
                  <a:close/>
                </a:path>
              </a:pathLst>
            </a:custGeom>
            <a:solidFill>
              <a:srgbClr val="202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1342373" y="3439470"/>
              <a:ext cx="409950" cy="329002"/>
            </a:xfrm>
            <a:custGeom>
              <a:avLst/>
              <a:gdLst/>
              <a:ahLst/>
              <a:cxnLst/>
              <a:rect l="l" t="t" r="r" b="b"/>
              <a:pathLst>
                <a:path w="8417" h="6755" extrusionOk="0">
                  <a:moveTo>
                    <a:pt x="512" y="0"/>
                  </a:moveTo>
                  <a:cubicBezTo>
                    <a:pt x="512" y="0"/>
                    <a:pt x="0" y="3688"/>
                    <a:pt x="8270" y="6754"/>
                  </a:cubicBezTo>
                  <a:lnTo>
                    <a:pt x="8416" y="3268"/>
                  </a:lnTo>
                  <a:cubicBezTo>
                    <a:pt x="8416" y="3268"/>
                    <a:pt x="5094" y="73"/>
                    <a:pt x="512" y="0"/>
                  </a:cubicBezTo>
                  <a:close/>
                </a:path>
              </a:pathLst>
            </a:custGeom>
            <a:solidFill>
              <a:srgbClr val="202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1368138" y="2631246"/>
              <a:ext cx="1845871" cy="1626065"/>
            </a:xfrm>
            <a:custGeom>
              <a:avLst/>
              <a:gdLst/>
              <a:ahLst/>
              <a:cxnLst/>
              <a:rect l="l" t="t" r="r" b="b"/>
              <a:pathLst>
                <a:path w="37899" h="33386" extrusionOk="0">
                  <a:moveTo>
                    <a:pt x="16303" y="0"/>
                  </a:moveTo>
                  <a:cubicBezTo>
                    <a:pt x="16303" y="0"/>
                    <a:pt x="15591" y="146"/>
                    <a:pt x="14514" y="402"/>
                  </a:cubicBezTo>
                  <a:cubicBezTo>
                    <a:pt x="14002" y="530"/>
                    <a:pt x="13418" y="694"/>
                    <a:pt x="12779" y="858"/>
                  </a:cubicBezTo>
                  <a:cubicBezTo>
                    <a:pt x="10753" y="1424"/>
                    <a:pt x="8307" y="2209"/>
                    <a:pt x="6755" y="3140"/>
                  </a:cubicBezTo>
                  <a:cubicBezTo>
                    <a:pt x="4638" y="4418"/>
                    <a:pt x="2191" y="10460"/>
                    <a:pt x="895" y="14002"/>
                  </a:cubicBezTo>
                  <a:cubicBezTo>
                    <a:pt x="859" y="14111"/>
                    <a:pt x="841" y="14203"/>
                    <a:pt x="804" y="14294"/>
                  </a:cubicBezTo>
                  <a:cubicBezTo>
                    <a:pt x="311" y="15681"/>
                    <a:pt x="1" y="16612"/>
                    <a:pt x="1" y="16612"/>
                  </a:cubicBezTo>
                  <a:cubicBezTo>
                    <a:pt x="1" y="16612"/>
                    <a:pt x="512" y="16722"/>
                    <a:pt x="1297" y="16941"/>
                  </a:cubicBezTo>
                  <a:lnTo>
                    <a:pt x="1480" y="16996"/>
                  </a:lnTo>
                  <a:cubicBezTo>
                    <a:pt x="2593" y="17306"/>
                    <a:pt x="3707" y="17671"/>
                    <a:pt x="4784" y="18109"/>
                  </a:cubicBezTo>
                  <a:lnTo>
                    <a:pt x="4911" y="18182"/>
                  </a:lnTo>
                  <a:cubicBezTo>
                    <a:pt x="5806" y="18547"/>
                    <a:pt x="6646" y="18985"/>
                    <a:pt x="7431" y="19515"/>
                  </a:cubicBezTo>
                  <a:cubicBezTo>
                    <a:pt x="7577" y="19624"/>
                    <a:pt x="7686" y="19697"/>
                    <a:pt x="7759" y="19752"/>
                  </a:cubicBezTo>
                  <a:lnTo>
                    <a:pt x="7851" y="19825"/>
                  </a:lnTo>
                  <a:lnTo>
                    <a:pt x="7887" y="19843"/>
                  </a:lnTo>
                  <a:cubicBezTo>
                    <a:pt x="7997" y="19935"/>
                    <a:pt x="8106" y="20026"/>
                    <a:pt x="8197" y="20117"/>
                  </a:cubicBezTo>
                  <a:cubicBezTo>
                    <a:pt x="8270" y="20172"/>
                    <a:pt x="8307" y="20227"/>
                    <a:pt x="8380" y="20282"/>
                  </a:cubicBezTo>
                  <a:lnTo>
                    <a:pt x="7285" y="27219"/>
                  </a:lnTo>
                  <a:lnTo>
                    <a:pt x="6646" y="31216"/>
                  </a:lnTo>
                  <a:cubicBezTo>
                    <a:pt x="10405" y="32658"/>
                    <a:pt x="14375" y="33385"/>
                    <a:pt x="18354" y="33385"/>
                  </a:cubicBezTo>
                  <a:cubicBezTo>
                    <a:pt x="20674" y="33385"/>
                    <a:pt x="22998" y="33138"/>
                    <a:pt x="25284" y="32640"/>
                  </a:cubicBezTo>
                  <a:lnTo>
                    <a:pt x="25540" y="32567"/>
                  </a:lnTo>
                  <a:cubicBezTo>
                    <a:pt x="28570" y="31892"/>
                    <a:pt x="31491" y="30778"/>
                    <a:pt x="34193" y="29263"/>
                  </a:cubicBezTo>
                  <a:cubicBezTo>
                    <a:pt x="34047" y="28697"/>
                    <a:pt x="33901" y="28131"/>
                    <a:pt x="33754" y="27547"/>
                  </a:cubicBezTo>
                  <a:cubicBezTo>
                    <a:pt x="33280" y="25649"/>
                    <a:pt x="32750" y="23695"/>
                    <a:pt x="32294" y="22125"/>
                  </a:cubicBezTo>
                  <a:cubicBezTo>
                    <a:pt x="32039" y="21194"/>
                    <a:pt x="31728" y="20282"/>
                    <a:pt x="31363" y="19387"/>
                  </a:cubicBezTo>
                  <a:cubicBezTo>
                    <a:pt x="31363" y="19351"/>
                    <a:pt x="31345" y="19314"/>
                    <a:pt x="31327" y="19296"/>
                  </a:cubicBezTo>
                  <a:cubicBezTo>
                    <a:pt x="31308" y="19241"/>
                    <a:pt x="31272" y="19205"/>
                    <a:pt x="31254" y="19150"/>
                  </a:cubicBezTo>
                  <a:cubicBezTo>
                    <a:pt x="31235" y="19132"/>
                    <a:pt x="31235" y="19132"/>
                    <a:pt x="31217" y="19113"/>
                  </a:cubicBezTo>
                  <a:lnTo>
                    <a:pt x="31308" y="19058"/>
                  </a:lnTo>
                  <a:cubicBezTo>
                    <a:pt x="31345" y="19040"/>
                    <a:pt x="31436" y="19004"/>
                    <a:pt x="31473" y="18967"/>
                  </a:cubicBezTo>
                  <a:cubicBezTo>
                    <a:pt x="31509" y="18949"/>
                    <a:pt x="31546" y="18931"/>
                    <a:pt x="31582" y="18912"/>
                  </a:cubicBezTo>
                  <a:cubicBezTo>
                    <a:pt x="32896" y="18219"/>
                    <a:pt x="34229" y="17598"/>
                    <a:pt x="35616" y="17050"/>
                  </a:cubicBezTo>
                  <a:lnTo>
                    <a:pt x="35653" y="17032"/>
                  </a:lnTo>
                  <a:cubicBezTo>
                    <a:pt x="35909" y="16941"/>
                    <a:pt x="36164" y="16850"/>
                    <a:pt x="36420" y="16758"/>
                  </a:cubicBezTo>
                  <a:lnTo>
                    <a:pt x="36493" y="16722"/>
                  </a:lnTo>
                  <a:lnTo>
                    <a:pt x="36621" y="16685"/>
                  </a:lnTo>
                  <a:cubicBezTo>
                    <a:pt x="37040" y="16539"/>
                    <a:pt x="37479" y="16411"/>
                    <a:pt x="37898" y="16284"/>
                  </a:cubicBezTo>
                  <a:cubicBezTo>
                    <a:pt x="37898" y="16284"/>
                    <a:pt x="37570" y="15426"/>
                    <a:pt x="37077" y="14148"/>
                  </a:cubicBezTo>
                  <a:lnTo>
                    <a:pt x="36967" y="13892"/>
                  </a:lnTo>
                  <a:cubicBezTo>
                    <a:pt x="35397" y="10095"/>
                    <a:pt x="32239" y="3067"/>
                    <a:pt x="30396" y="2538"/>
                  </a:cubicBezTo>
                  <a:cubicBezTo>
                    <a:pt x="29465" y="2264"/>
                    <a:pt x="28497" y="2026"/>
                    <a:pt x="27603" y="1807"/>
                  </a:cubicBezTo>
                  <a:cubicBezTo>
                    <a:pt x="27128" y="1680"/>
                    <a:pt x="26672" y="1588"/>
                    <a:pt x="26233" y="1479"/>
                  </a:cubicBezTo>
                  <a:lnTo>
                    <a:pt x="25229" y="1260"/>
                  </a:lnTo>
                  <a:cubicBezTo>
                    <a:pt x="23933" y="986"/>
                    <a:pt x="23057" y="822"/>
                    <a:pt x="23057" y="822"/>
                  </a:cubicBezTo>
                  <a:lnTo>
                    <a:pt x="21158" y="584"/>
                  </a:lnTo>
                  <a:lnTo>
                    <a:pt x="163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2740090" y="2961033"/>
              <a:ext cx="162772" cy="595419"/>
            </a:xfrm>
            <a:custGeom>
              <a:avLst/>
              <a:gdLst/>
              <a:ahLst/>
              <a:cxnLst/>
              <a:rect l="l" t="t" r="r" b="b"/>
              <a:pathLst>
                <a:path w="3342" h="12225" extrusionOk="0">
                  <a:moveTo>
                    <a:pt x="379" y="0"/>
                  </a:moveTo>
                  <a:cubicBezTo>
                    <a:pt x="367" y="0"/>
                    <a:pt x="354" y="6"/>
                    <a:pt x="347" y="20"/>
                  </a:cubicBezTo>
                  <a:cubicBezTo>
                    <a:pt x="92" y="367"/>
                    <a:pt x="92" y="988"/>
                    <a:pt x="55" y="1444"/>
                  </a:cubicBezTo>
                  <a:cubicBezTo>
                    <a:pt x="0" y="1992"/>
                    <a:pt x="0" y="2539"/>
                    <a:pt x="37" y="3087"/>
                  </a:cubicBezTo>
                  <a:cubicBezTo>
                    <a:pt x="146" y="4054"/>
                    <a:pt x="457" y="4985"/>
                    <a:pt x="968" y="5825"/>
                  </a:cubicBezTo>
                  <a:cubicBezTo>
                    <a:pt x="1461" y="6647"/>
                    <a:pt x="2063" y="7377"/>
                    <a:pt x="2465" y="8253"/>
                  </a:cubicBezTo>
                  <a:cubicBezTo>
                    <a:pt x="3031" y="9476"/>
                    <a:pt x="2921" y="10718"/>
                    <a:pt x="2720" y="12014"/>
                  </a:cubicBezTo>
                  <a:cubicBezTo>
                    <a:pt x="2710" y="12149"/>
                    <a:pt x="2800" y="12225"/>
                    <a:pt x="2886" y="12225"/>
                  </a:cubicBezTo>
                  <a:cubicBezTo>
                    <a:pt x="2952" y="12225"/>
                    <a:pt x="3015" y="12181"/>
                    <a:pt x="3031" y="12087"/>
                  </a:cubicBezTo>
                  <a:cubicBezTo>
                    <a:pt x="3195" y="11010"/>
                    <a:pt x="3341" y="9878"/>
                    <a:pt x="3013" y="8801"/>
                  </a:cubicBezTo>
                  <a:cubicBezTo>
                    <a:pt x="2720" y="7906"/>
                    <a:pt x="2191" y="7140"/>
                    <a:pt x="1698" y="6391"/>
                  </a:cubicBezTo>
                  <a:cubicBezTo>
                    <a:pt x="1114" y="5515"/>
                    <a:pt x="585" y="4639"/>
                    <a:pt x="384" y="3562"/>
                  </a:cubicBezTo>
                  <a:cubicBezTo>
                    <a:pt x="256" y="2886"/>
                    <a:pt x="238" y="2192"/>
                    <a:pt x="311" y="1499"/>
                  </a:cubicBezTo>
                  <a:cubicBezTo>
                    <a:pt x="347" y="1042"/>
                    <a:pt x="530" y="476"/>
                    <a:pt x="420" y="38"/>
                  </a:cubicBezTo>
                  <a:cubicBezTo>
                    <a:pt x="420" y="16"/>
                    <a:pt x="399" y="0"/>
                    <a:pt x="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2871011" y="3293645"/>
              <a:ext cx="292327" cy="98822"/>
            </a:xfrm>
            <a:custGeom>
              <a:avLst/>
              <a:gdLst/>
              <a:ahLst/>
              <a:cxnLst/>
              <a:rect l="l" t="t" r="r" b="b"/>
              <a:pathLst>
                <a:path w="6002" h="2029" extrusionOk="0">
                  <a:moveTo>
                    <a:pt x="5874" y="0"/>
                  </a:moveTo>
                  <a:cubicBezTo>
                    <a:pt x="4852" y="110"/>
                    <a:pt x="3866" y="311"/>
                    <a:pt x="2898" y="621"/>
                  </a:cubicBezTo>
                  <a:cubicBezTo>
                    <a:pt x="1894" y="895"/>
                    <a:pt x="945" y="1315"/>
                    <a:pt x="69" y="1862"/>
                  </a:cubicBezTo>
                  <a:cubicBezTo>
                    <a:pt x="1" y="1913"/>
                    <a:pt x="44" y="2028"/>
                    <a:pt x="110" y="2028"/>
                  </a:cubicBezTo>
                  <a:cubicBezTo>
                    <a:pt x="114" y="2028"/>
                    <a:pt x="119" y="2028"/>
                    <a:pt x="124" y="2027"/>
                  </a:cubicBezTo>
                  <a:cubicBezTo>
                    <a:pt x="1036" y="1643"/>
                    <a:pt x="1949" y="1187"/>
                    <a:pt x="2880" y="895"/>
                  </a:cubicBezTo>
                  <a:cubicBezTo>
                    <a:pt x="3848" y="603"/>
                    <a:pt x="4852" y="384"/>
                    <a:pt x="5874" y="274"/>
                  </a:cubicBezTo>
                  <a:cubicBezTo>
                    <a:pt x="6002" y="274"/>
                    <a:pt x="6002" y="0"/>
                    <a:pt x="5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2502696" y="3313176"/>
              <a:ext cx="112070" cy="907861"/>
            </a:xfrm>
            <a:custGeom>
              <a:avLst/>
              <a:gdLst/>
              <a:ahLst/>
              <a:cxnLst/>
              <a:rect l="l" t="t" r="r" b="b"/>
              <a:pathLst>
                <a:path w="2301" h="18640" extrusionOk="0">
                  <a:moveTo>
                    <a:pt x="92" y="1"/>
                  </a:moveTo>
                  <a:cubicBezTo>
                    <a:pt x="37" y="19"/>
                    <a:pt x="0" y="74"/>
                    <a:pt x="19" y="129"/>
                  </a:cubicBezTo>
                  <a:cubicBezTo>
                    <a:pt x="329" y="1699"/>
                    <a:pt x="658" y="3250"/>
                    <a:pt x="931" y="4820"/>
                  </a:cubicBezTo>
                  <a:cubicBezTo>
                    <a:pt x="1223" y="6463"/>
                    <a:pt x="1461" y="8106"/>
                    <a:pt x="1643" y="9786"/>
                  </a:cubicBezTo>
                  <a:cubicBezTo>
                    <a:pt x="1662" y="9859"/>
                    <a:pt x="1662" y="9913"/>
                    <a:pt x="1662" y="9986"/>
                  </a:cubicBezTo>
                  <a:cubicBezTo>
                    <a:pt x="1698" y="10351"/>
                    <a:pt x="1735" y="10698"/>
                    <a:pt x="1771" y="11063"/>
                  </a:cubicBezTo>
                  <a:lnTo>
                    <a:pt x="1771" y="11191"/>
                  </a:lnTo>
                  <a:cubicBezTo>
                    <a:pt x="1972" y="13656"/>
                    <a:pt x="2045" y="16157"/>
                    <a:pt x="1990" y="18639"/>
                  </a:cubicBezTo>
                  <a:lnTo>
                    <a:pt x="2246" y="18566"/>
                  </a:lnTo>
                  <a:cubicBezTo>
                    <a:pt x="2300" y="16102"/>
                    <a:pt x="2227" y="13619"/>
                    <a:pt x="2027" y="11155"/>
                  </a:cubicBezTo>
                  <a:cubicBezTo>
                    <a:pt x="1990" y="10735"/>
                    <a:pt x="1954" y="10333"/>
                    <a:pt x="1917" y="9932"/>
                  </a:cubicBezTo>
                  <a:cubicBezTo>
                    <a:pt x="1917" y="9895"/>
                    <a:pt x="1899" y="9859"/>
                    <a:pt x="1899" y="9822"/>
                  </a:cubicBezTo>
                  <a:cubicBezTo>
                    <a:pt x="1735" y="8197"/>
                    <a:pt x="1515" y="6591"/>
                    <a:pt x="1242" y="4966"/>
                  </a:cubicBezTo>
                  <a:cubicBezTo>
                    <a:pt x="1223" y="4930"/>
                    <a:pt x="1223" y="4875"/>
                    <a:pt x="1223" y="4838"/>
                  </a:cubicBezTo>
                  <a:cubicBezTo>
                    <a:pt x="950" y="3232"/>
                    <a:pt x="639" y="1626"/>
                    <a:pt x="201" y="74"/>
                  </a:cubicBezTo>
                  <a:cubicBezTo>
                    <a:pt x="201" y="37"/>
                    <a:pt x="183" y="19"/>
                    <a:pt x="1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2643165" y="3163795"/>
              <a:ext cx="244548" cy="296126"/>
            </a:xfrm>
            <a:custGeom>
              <a:avLst/>
              <a:gdLst/>
              <a:ahLst/>
              <a:cxnLst/>
              <a:rect l="l" t="t" r="r" b="b"/>
              <a:pathLst>
                <a:path w="5021" h="6080" fill="none" extrusionOk="0">
                  <a:moveTo>
                    <a:pt x="1" y="5295"/>
                  </a:moveTo>
                  <a:cubicBezTo>
                    <a:pt x="1" y="5295"/>
                    <a:pt x="1461" y="6080"/>
                    <a:pt x="2118" y="5496"/>
                  </a:cubicBezTo>
                  <a:cubicBezTo>
                    <a:pt x="2794" y="4912"/>
                    <a:pt x="5021" y="1"/>
                    <a:pt x="5021" y="1"/>
                  </a:cubicBezTo>
                </a:path>
              </a:pathLst>
            </a:custGeom>
            <a:noFill/>
            <a:ln w="5925" cap="flat" cmpd="sng">
              <a:solidFill>
                <a:srgbClr val="E6EEFF"/>
              </a:solidFill>
              <a:prstDash val="solid"/>
              <a:miter lim="1825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2652078" y="3163795"/>
              <a:ext cx="244548" cy="297052"/>
            </a:xfrm>
            <a:custGeom>
              <a:avLst/>
              <a:gdLst/>
              <a:ahLst/>
              <a:cxnLst/>
              <a:rect l="l" t="t" r="r" b="b"/>
              <a:pathLst>
                <a:path w="5021" h="6099" fill="none" extrusionOk="0">
                  <a:moveTo>
                    <a:pt x="5020" y="5295"/>
                  </a:moveTo>
                  <a:cubicBezTo>
                    <a:pt x="5020" y="5295"/>
                    <a:pt x="3560" y="6098"/>
                    <a:pt x="2903" y="5514"/>
                  </a:cubicBezTo>
                  <a:cubicBezTo>
                    <a:pt x="2227" y="4930"/>
                    <a:pt x="0" y="1"/>
                    <a:pt x="0" y="1"/>
                  </a:cubicBezTo>
                </a:path>
              </a:pathLst>
            </a:custGeom>
            <a:noFill/>
            <a:ln w="5925" cap="flat" cmpd="sng">
              <a:solidFill>
                <a:srgbClr val="E6EEFF"/>
              </a:solidFill>
              <a:prstDash val="solid"/>
              <a:miter lim="1825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2554276" y="2881058"/>
              <a:ext cx="418814" cy="282781"/>
            </a:xfrm>
            <a:custGeom>
              <a:avLst/>
              <a:gdLst/>
              <a:ahLst/>
              <a:cxnLst/>
              <a:rect l="l" t="t" r="r" b="b"/>
              <a:pathLst>
                <a:path w="8599" h="5806" fill="none" extrusionOk="0">
                  <a:moveTo>
                    <a:pt x="2008" y="5806"/>
                  </a:moveTo>
                  <a:cubicBezTo>
                    <a:pt x="2008" y="5806"/>
                    <a:pt x="0" y="1"/>
                    <a:pt x="4290" y="1"/>
                  </a:cubicBezTo>
                  <a:cubicBezTo>
                    <a:pt x="8598" y="1"/>
                    <a:pt x="6846" y="5806"/>
                    <a:pt x="6846" y="5806"/>
                  </a:cubicBezTo>
                </a:path>
              </a:pathLst>
            </a:custGeom>
            <a:noFill/>
            <a:ln w="11400" cap="flat" cmpd="sng">
              <a:solidFill>
                <a:schemeClr val="dk1"/>
              </a:solidFill>
              <a:prstDash val="solid"/>
              <a:miter lim="1825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2462660" y="2572555"/>
              <a:ext cx="317459" cy="308546"/>
            </a:xfrm>
            <a:custGeom>
              <a:avLst/>
              <a:gdLst/>
              <a:ahLst/>
              <a:cxnLst/>
              <a:rect l="l" t="t" r="r" b="b"/>
              <a:pathLst>
                <a:path w="6518" h="6335" fill="none" extrusionOk="0">
                  <a:moveTo>
                    <a:pt x="6518" y="6335"/>
                  </a:moveTo>
                  <a:cubicBezTo>
                    <a:pt x="6518" y="6335"/>
                    <a:pt x="5605" y="0"/>
                    <a:pt x="1" y="1479"/>
                  </a:cubicBezTo>
                </a:path>
              </a:pathLst>
            </a:custGeom>
            <a:noFill/>
            <a:ln w="11400" cap="flat" cmpd="sng">
              <a:solidFill>
                <a:schemeClr val="dk1"/>
              </a:solidFill>
              <a:prstDash val="solid"/>
              <a:miter lim="1825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1856270" y="2708591"/>
              <a:ext cx="295250" cy="599315"/>
            </a:xfrm>
            <a:custGeom>
              <a:avLst/>
              <a:gdLst/>
              <a:ahLst/>
              <a:cxnLst/>
              <a:rect l="l" t="t" r="r" b="b"/>
              <a:pathLst>
                <a:path w="6062" h="12305" fill="none" extrusionOk="0">
                  <a:moveTo>
                    <a:pt x="5843" y="12304"/>
                  </a:moveTo>
                  <a:cubicBezTo>
                    <a:pt x="5843" y="12304"/>
                    <a:pt x="1" y="3597"/>
                    <a:pt x="6062" y="0"/>
                  </a:cubicBezTo>
                </a:path>
              </a:pathLst>
            </a:custGeom>
            <a:noFill/>
            <a:ln w="11400" cap="flat" cmpd="sng">
              <a:solidFill>
                <a:schemeClr val="dk1"/>
              </a:solidFill>
              <a:prstDash val="solid"/>
              <a:miter lim="1825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2037651" y="3218492"/>
              <a:ext cx="209480" cy="174364"/>
            </a:xfrm>
            <a:custGeom>
              <a:avLst/>
              <a:gdLst/>
              <a:ahLst/>
              <a:cxnLst/>
              <a:rect l="l" t="t" r="r" b="b"/>
              <a:pathLst>
                <a:path w="4301" h="3580" extrusionOk="0">
                  <a:moveTo>
                    <a:pt x="2283" y="0"/>
                  </a:moveTo>
                  <a:cubicBezTo>
                    <a:pt x="2150" y="0"/>
                    <a:pt x="2016" y="15"/>
                    <a:pt x="1881" y="46"/>
                  </a:cubicBezTo>
                  <a:cubicBezTo>
                    <a:pt x="330" y="430"/>
                    <a:pt x="1" y="2474"/>
                    <a:pt x="1352" y="3314"/>
                  </a:cubicBezTo>
                  <a:cubicBezTo>
                    <a:pt x="1654" y="3497"/>
                    <a:pt x="1972" y="3580"/>
                    <a:pt x="2280" y="3580"/>
                  </a:cubicBezTo>
                  <a:cubicBezTo>
                    <a:pt x="3351" y="3580"/>
                    <a:pt x="4301" y="2584"/>
                    <a:pt x="4017" y="1379"/>
                  </a:cubicBezTo>
                  <a:cubicBezTo>
                    <a:pt x="3829" y="548"/>
                    <a:pt x="3089" y="0"/>
                    <a:pt x="2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2092786" y="3260233"/>
              <a:ext cx="106518" cy="89422"/>
            </a:xfrm>
            <a:custGeom>
              <a:avLst/>
              <a:gdLst/>
              <a:ahLst/>
              <a:cxnLst/>
              <a:rect l="l" t="t" r="r" b="b"/>
              <a:pathLst>
                <a:path w="2187" h="1836" extrusionOk="0">
                  <a:moveTo>
                    <a:pt x="1174" y="0"/>
                  </a:moveTo>
                  <a:cubicBezTo>
                    <a:pt x="1100" y="0"/>
                    <a:pt x="1025" y="10"/>
                    <a:pt x="950" y="29"/>
                  </a:cubicBezTo>
                  <a:cubicBezTo>
                    <a:pt x="165" y="230"/>
                    <a:pt x="1" y="1270"/>
                    <a:pt x="676" y="1690"/>
                  </a:cubicBezTo>
                  <a:cubicBezTo>
                    <a:pt x="835" y="1791"/>
                    <a:pt x="1003" y="1835"/>
                    <a:pt x="1164" y="1835"/>
                  </a:cubicBezTo>
                  <a:cubicBezTo>
                    <a:pt x="1708" y="1835"/>
                    <a:pt x="2186" y="1328"/>
                    <a:pt x="2045" y="723"/>
                  </a:cubicBezTo>
                  <a:cubicBezTo>
                    <a:pt x="1952" y="289"/>
                    <a:pt x="1584" y="0"/>
                    <a:pt x="1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980763" y="2496964"/>
              <a:ext cx="528206" cy="818926"/>
            </a:xfrm>
            <a:custGeom>
              <a:avLst/>
              <a:gdLst/>
              <a:ahLst/>
              <a:cxnLst/>
              <a:rect l="l" t="t" r="r" b="b"/>
              <a:pathLst>
                <a:path w="10845" h="16814" extrusionOk="0">
                  <a:moveTo>
                    <a:pt x="7996" y="1"/>
                  </a:moveTo>
                  <a:lnTo>
                    <a:pt x="1" y="3232"/>
                  </a:lnTo>
                  <a:cubicBezTo>
                    <a:pt x="1" y="3232"/>
                    <a:pt x="2830" y="9073"/>
                    <a:pt x="3159" y="9439"/>
                  </a:cubicBezTo>
                  <a:cubicBezTo>
                    <a:pt x="3256" y="9553"/>
                    <a:pt x="3415" y="9592"/>
                    <a:pt x="3588" y="9592"/>
                  </a:cubicBezTo>
                  <a:cubicBezTo>
                    <a:pt x="3970" y="9592"/>
                    <a:pt x="4418" y="9402"/>
                    <a:pt x="4418" y="9402"/>
                  </a:cubicBezTo>
                  <a:lnTo>
                    <a:pt x="4418" y="9402"/>
                  </a:lnTo>
                  <a:cubicBezTo>
                    <a:pt x="4418" y="9402"/>
                    <a:pt x="4108" y="10516"/>
                    <a:pt x="4564" y="11155"/>
                  </a:cubicBezTo>
                  <a:cubicBezTo>
                    <a:pt x="5021" y="11812"/>
                    <a:pt x="10844" y="16814"/>
                    <a:pt x="10844" y="16814"/>
                  </a:cubicBezTo>
                  <a:lnTo>
                    <a:pt x="79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2379080" y="2545864"/>
              <a:ext cx="266806" cy="769149"/>
            </a:xfrm>
            <a:custGeom>
              <a:avLst/>
              <a:gdLst/>
              <a:ahLst/>
              <a:cxnLst/>
              <a:rect l="l" t="t" r="r" b="b"/>
              <a:pathLst>
                <a:path w="5478" h="15792" extrusionOk="0">
                  <a:moveTo>
                    <a:pt x="1" y="1"/>
                  </a:moveTo>
                  <a:lnTo>
                    <a:pt x="2648" y="15791"/>
                  </a:lnTo>
                  <a:cubicBezTo>
                    <a:pt x="2648" y="15791"/>
                    <a:pt x="4601" y="10023"/>
                    <a:pt x="4747" y="9311"/>
                  </a:cubicBezTo>
                  <a:cubicBezTo>
                    <a:pt x="4911" y="8599"/>
                    <a:pt x="4455" y="7704"/>
                    <a:pt x="4455" y="7704"/>
                  </a:cubicBezTo>
                  <a:lnTo>
                    <a:pt x="4455" y="7704"/>
                  </a:lnTo>
                  <a:cubicBezTo>
                    <a:pt x="4455" y="7704"/>
                    <a:pt x="4546" y="7718"/>
                    <a:pt x="4669" y="7718"/>
                  </a:cubicBezTo>
                  <a:cubicBezTo>
                    <a:pt x="4896" y="7718"/>
                    <a:pt x="5230" y="7672"/>
                    <a:pt x="5313" y="7412"/>
                  </a:cubicBezTo>
                  <a:cubicBezTo>
                    <a:pt x="5441" y="7029"/>
                    <a:pt x="5477" y="1370"/>
                    <a:pt x="5477" y="1370"/>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2038577" y="2478310"/>
              <a:ext cx="561082" cy="575303"/>
            </a:xfrm>
            <a:custGeom>
              <a:avLst/>
              <a:gdLst/>
              <a:ahLst/>
              <a:cxnLst/>
              <a:rect l="l" t="t" r="r" b="b"/>
              <a:pathLst>
                <a:path w="11520" h="11812" extrusionOk="0">
                  <a:moveTo>
                    <a:pt x="2446" y="0"/>
                  </a:moveTo>
                  <a:cubicBezTo>
                    <a:pt x="2446" y="0"/>
                    <a:pt x="493" y="1497"/>
                    <a:pt x="237" y="2227"/>
                  </a:cubicBezTo>
                  <a:cubicBezTo>
                    <a:pt x="0" y="2976"/>
                    <a:pt x="5696" y="11811"/>
                    <a:pt x="5696" y="11811"/>
                  </a:cubicBezTo>
                  <a:lnTo>
                    <a:pt x="8398" y="10716"/>
                  </a:lnTo>
                  <a:lnTo>
                    <a:pt x="11519" y="11300"/>
                  </a:lnTo>
                  <a:cubicBezTo>
                    <a:pt x="11519" y="11300"/>
                    <a:pt x="11483" y="1534"/>
                    <a:pt x="11282" y="1388"/>
                  </a:cubicBezTo>
                  <a:cubicBezTo>
                    <a:pt x="10679" y="950"/>
                    <a:pt x="10040" y="621"/>
                    <a:pt x="9347" y="384"/>
                  </a:cubicBezTo>
                  <a:lnTo>
                    <a:pt x="24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2348883" y="2961082"/>
              <a:ext cx="184982" cy="353939"/>
            </a:xfrm>
            <a:custGeom>
              <a:avLst/>
              <a:gdLst/>
              <a:ahLst/>
              <a:cxnLst/>
              <a:rect l="l" t="t" r="r" b="b"/>
              <a:pathLst>
                <a:path w="3798" h="7267" extrusionOk="0">
                  <a:moveTo>
                    <a:pt x="1534" y="1"/>
                  </a:moveTo>
                  <a:lnTo>
                    <a:pt x="0" y="1078"/>
                  </a:lnTo>
                  <a:lnTo>
                    <a:pt x="3286" y="7266"/>
                  </a:lnTo>
                  <a:lnTo>
                    <a:pt x="3797" y="841"/>
                  </a:lnTo>
                  <a:lnTo>
                    <a:pt x="1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2361546" y="2999559"/>
              <a:ext cx="172903" cy="39061"/>
            </a:xfrm>
            <a:custGeom>
              <a:avLst/>
              <a:gdLst/>
              <a:ahLst/>
              <a:cxnLst/>
              <a:rect l="l" t="t" r="r" b="b"/>
              <a:pathLst>
                <a:path w="3550" h="802" extrusionOk="0">
                  <a:moveTo>
                    <a:pt x="1789" y="0"/>
                  </a:moveTo>
                  <a:cubicBezTo>
                    <a:pt x="1767" y="0"/>
                    <a:pt x="1748" y="5"/>
                    <a:pt x="1712" y="14"/>
                  </a:cubicBezTo>
                  <a:cubicBezTo>
                    <a:pt x="1146" y="251"/>
                    <a:pt x="562" y="343"/>
                    <a:pt x="51" y="708"/>
                  </a:cubicBezTo>
                  <a:cubicBezTo>
                    <a:pt x="1" y="724"/>
                    <a:pt x="26" y="801"/>
                    <a:pt x="73" y="801"/>
                  </a:cubicBezTo>
                  <a:cubicBezTo>
                    <a:pt x="77" y="801"/>
                    <a:pt x="82" y="801"/>
                    <a:pt x="87" y="799"/>
                  </a:cubicBezTo>
                  <a:cubicBezTo>
                    <a:pt x="671" y="689"/>
                    <a:pt x="1255" y="379"/>
                    <a:pt x="1803" y="160"/>
                  </a:cubicBezTo>
                  <a:cubicBezTo>
                    <a:pt x="2314" y="324"/>
                    <a:pt x="2880" y="343"/>
                    <a:pt x="3409" y="452"/>
                  </a:cubicBezTo>
                  <a:cubicBezTo>
                    <a:pt x="3415" y="453"/>
                    <a:pt x="3421" y="454"/>
                    <a:pt x="3426" y="454"/>
                  </a:cubicBezTo>
                  <a:cubicBezTo>
                    <a:pt x="3522" y="454"/>
                    <a:pt x="3550" y="305"/>
                    <a:pt x="3446" y="288"/>
                  </a:cubicBezTo>
                  <a:cubicBezTo>
                    <a:pt x="2971" y="178"/>
                    <a:pt x="2405" y="142"/>
                    <a:pt x="1894" y="14"/>
                  </a:cubicBezTo>
                  <a:cubicBezTo>
                    <a:pt x="1840" y="5"/>
                    <a:pt x="1812" y="0"/>
                    <a:pt x="1789" y="0"/>
                  </a:cubicBezTo>
                  <a:close/>
                </a:path>
              </a:pathLst>
            </a:custGeom>
            <a:solidFill>
              <a:srgbClr val="000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2161267" y="2086179"/>
              <a:ext cx="329002" cy="598292"/>
            </a:xfrm>
            <a:custGeom>
              <a:avLst/>
              <a:gdLst/>
              <a:ahLst/>
              <a:cxnLst/>
              <a:rect l="l" t="t" r="r" b="b"/>
              <a:pathLst>
                <a:path w="6755" h="12284" extrusionOk="0">
                  <a:moveTo>
                    <a:pt x="0" y="1"/>
                  </a:moveTo>
                  <a:lnTo>
                    <a:pt x="0" y="11173"/>
                  </a:lnTo>
                  <a:cubicBezTo>
                    <a:pt x="0" y="11173"/>
                    <a:pt x="1672" y="12283"/>
                    <a:pt x="4397" y="12283"/>
                  </a:cubicBezTo>
                  <a:cubicBezTo>
                    <a:pt x="5114" y="12283"/>
                    <a:pt x="5904" y="12206"/>
                    <a:pt x="6755" y="12013"/>
                  </a:cubicBezTo>
                  <a:lnTo>
                    <a:pt x="6554" y="1"/>
                  </a:lnTo>
                  <a:close/>
                </a:path>
              </a:pathLst>
            </a:custGeom>
            <a:solidFill>
              <a:srgbClr val="FF98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2251081" y="2324497"/>
              <a:ext cx="239190" cy="346780"/>
            </a:xfrm>
            <a:custGeom>
              <a:avLst/>
              <a:gdLst/>
              <a:ahLst/>
              <a:cxnLst/>
              <a:rect l="l" t="t" r="r" b="b"/>
              <a:pathLst>
                <a:path w="4911" h="7120" extrusionOk="0">
                  <a:moveTo>
                    <a:pt x="0" y="0"/>
                  </a:moveTo>
                  <a:cubicBezTo>
                    <a:pt x="0" y="0"/>
                    <a:pt x="347" y="6554"/>
                    <a:pt x="4911" y="7120"/>
                  </a:cubicBezTo>
                  <a:lnTo>
                    <a:pt x="4801" y="0"/>
                  </a:lnTo>
                  <a:close/>
                </a:path>
              </a:pathLst>
            </a:custGeom>
            <a:solidFill>
              <a:srgbClr val="202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2161267" y="2630320"/>
              <a:ext cx="49" cy="49"/>
            </a:xfrm>
            <a:custGeom>
              <a:avLst/>
              <a:gdLst/>
              <a:ahLst/>
              <a:cxnLst/>
              <a:rect l="l" t="t" r="r" b="b"/>
              <a:pathLst>
                <a:path w="1" h="1" extrusionOk="0">
                  <a:moveTo>
                    <a:pt x="0" y="1"/>
                  </a:moveTo>
                  <a:close/>
                </a:path>
              </a:pathLst>
            </a:custGeom>
            <a:solidFill>
              <a:srgbClr val="FF9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6"/>
            <p:cNvSpPr/>
            <p:nvPr/>
          </p:nvSpPr>
          <p:spPr>
            <a:xfrm>
              <a:off x="2161267" y="2630320"/>
              <a:ext cx="329002" cy="369038"/>
            </a:xfrm>
            <a:custGeom>
              <a:avLst/>
              <a:gdLst/>
              <a:ahLst/>
              <a:cxnLst/>
              <a:rect l="l" t="t" r="r" b="b"/>
              <a:pathLst>
                <a:path w="6755" h="7577" extrusionOk="0">
                  <a:moveTo>
                    <a:pt x="0" y="1"/>
                  </a:moveTo>
                  <a:cubicBezTo>
                    <a:pt x="0" y="1"/>
                    <a:pt x="3086" y="6226"/>
                    <a:pt x="5897" y="7577"/>
                  </a:cubicBezTo>
                  <a:cubicBezTo>
                    <a:pt x="6317" y="5350"/>
                    <a:pt x="6609" y="3104"/>
                    <a:pt x="6755" y="841"/>
                  </a:cubicBezTo>
                  <a:lnTo>
                    <a:pt x="0" y="1"/>
                  </a:lnTo>
                  <a:close/>
                </a:path>
              </a:pathLst>
            </a:custGeom>
            <a:solidFill>
              <a:srgbClr val="FF98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2139934" y="1863837"/>
              <a:ext cx="509503" cy="597075"/>
            </a:xfrm>
            <a:custGeom>
              <a:avLst/>
              <a:gdLst/>
              <a:ahLst/>
              <a:cxnLst/>
              <a:rect l="l" t="t" r="r" b="b"/>
              <a:pathLst>
                <a:path w="10461" h="12259" extrusionOk="0">
                  <a:moveTo>
                    <a:pt x="7366" y="0"/>
                  </a:moveTo>
                  <a:cubicBezTo>
                    <a:pt x="5488" y="0"/>
                    <a:pt x="2661" y="205"/>
                    <a:pt x="1954" y="531"/>
                  </a:cubicBezTo>
                  <a:cubicBezTo>
                    <a:pt x="1205" y="897"/>
                    <a:pt x="0" y="2722"/>
                    <a:pt x="55" y="5186"/>
                  </a:cubicBezTo>
                  <a:cubicBezTo>
                    <a:pt x="92" y="6592"/>
                    <a:pt x="730" y="8253"/>
                    <a:pt x="2027" y="9641"/>
                  </a:cubicBezTo>
                  <a:cubicBezTo>
                    <a:pt x="2027" y="9641"/>
                    <a:pt x="3841" y="12258"/>
                    <a:pt x="7026" y="12258"/>
                  </a:cubicBezTo>
                  <a:cubicBezTo>
                    <a:pt x="7370" y="12258"/>
                    <a:pt x="7730" y="12228"/>
                    <a:pt x="8106" y="12160"/>
                  </a:cubicBezTo>
                  <a:cubicBezTo>
                    <a:pt x="9292" y="11959"/>
                    <a:pt x="9986" y="9842"/>
                    <a:pt x="10223" y="7432"/>
                  </a:cubicBezTo>
                  <a:cubicBezTo>
                    <a:pt x="10260" y="7140"/>
                    <a:pt x="10278" y="6829"/>
                    <a:pt x="10296" y="6519"/>
                  </a:cubicBezTo>
                  <a:cubicBezTo>
                    <a:pt x="10460" y="3452"/>
                    <a:pt x="9931" y="239"/>
                    <a:pt x="8836" y="75"/>
                  </a:cubicBezTo>
                  <a:cubicBezTo>
                    <a:pt x="8538" y="24"/>
                    <a:pt x="8008" y="0"/>
                    <a:pt x="7366" y="0"/>
                  </a:cubicBezTo>
                  <a:close/>
                </a:path>
              </a:pathLst>
            </a:custGeom>
            <a:solidFill>
              <a:srgbClr val="FF98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a:off x="1673135" y="1625617"/>
              <a:ext cx="1043846" cy="853068"/>
            </a:xfrm>
            <a:custGeom>
              <a:avLst/>
              <a:gdLst/>
              <a:ahLst/>
              <a:cxnLst/>
              <a:rect l="l" t="t" r="r" b="b"/>
              <a:pathLst>
                <a:path w="21432" h="17515" extrusionOk="0">
                  <a:moveTo>
                    <a:pt x="12960" y="0"/>
                  </a:moveTo>
                  <a:cubicBezTo>
                    <a:pt x="10956" y="0"/>
                    <a:pt x="8875" y="346"/>
                    <a:pt x="7540" y="1479"/>
                  </a:cubicBezTo>
                  <a:cubicBezTo>
                    <a:pt x="5495" y="3214"/>
                    <a:pt x="5842" y="7339"/>
                    <a:pt x="5842" y="7339"/>
                  </a:cubicBezTo>
                  <a:cubicBezTo>
                    <a:pt x="5842" y="7339"/>
                    <a:pt x="4678" y="6899"/>
                    <a:pt x="3568" y="6899"/>
                  </a:cubicBezTo>
                  <a:cubicBezTo>
                    <a:pt x="2668" y="6899"/>
                    <a:pt x="1805" y="7188"/>
                    <a:pt x="1625" y="8234"/>
                  </a:cubicBezTo>
                  <a:cubicBezTo>
                    <a:pt x="1442" y="9201"/>
                    <a:pt x="1789" y="10205"/>
                    <a:pt x="2538" y="10862"/>
                  </a:cubicBezTo>
                  <a:cubicBezTo>
                    <a:pt x="2538" y="10862"/>
                    <a:pt x="0" y="15591"/>
                    <a:pt x="5094" y="17160"/>
                  </a:cubicBezTo>
                  <a:cubicBezTo>
                    <a:pt x="5888" y="17403"/>
                    <a:pt x="6609" y="17514"/>
                    <a:pt x="7250" y="17514"/>
                  </a:cubicBezTo>
                  <a:cubicBezTo>
                    <a:pt x="9982" y="17514"/>
                    <a:pt x="11258" y="15496"/>
                    <a:pt x="10534" y="13071"/>
                  </a:cubicBezTo>
                  <a:lnTo>
                    <a:pt x="11866" y="11027"/>
                  </a:lnTo>
                  <a:cubicBezTo>
                    <a:pt x="12688" y="10151"/>
                    <a:pt x="12998" y="8927"/>
                    <a:pt x="12688" y="7777"/>
                  </a:cubicBezTo>
                  <a:lnTo>
                    <a:pt x="12688" y="7777"/>
                  </a:lnTo>
                  <a:cubicBezTo>
                    <a:pt x="12688" y="7777"/>
                    <a:pt x="13483" y="8019"/>
                    <a:pt x="14484" y="8019"/>
                  </a:cubicBezTo>
                  <a:cubicBezTo>
                    <a:pt x="15916" y="8019"/>
                    <a:pt x="17770" y="7526"/>
                    <a:pt x="18328" y="5130"/>
                  </a:cubicBezTo>
                  <a:cubicBezTo>
                    <a:pt x="18328" y="5130"/>
                    <a:pt x="19150" y="5587"/>
                    <a:pt x="19332" y="6061"/>
                  </a:cubicBezTo>
                  <a:cubicBezTo>
                    <a:pt x="19679" y="7011"/>
                    <a:pt x="19789" y="8234"/>
                    <a:pt x="19862" y="8964"/>
                  </a:cubicBezTo>
                  <a:cubicBezTo>
                    <a:pt x="19862" y="8964"/>
                    <a:pt x="21432" y="7595"/>
                    <a:pt x="21213" y="6189"/>
                  </a:cubicBezTo>
                  <a:cubicBezTo>
                    <a:pt x="20939" y="4455"/>
                    <a:pt x="21286" y="1571"/>
                    <a:pt x="18365" y="713"/>
                  </a:cubicBezTo>
                  <a:cubicBezTo>
                    <a:pt x="17557" y="476"/>
                    <a:pt x="15311" y="0"/>
                    <a:pt x="12960" y="0"/>
                  </a:cubicBezTo>
                  <a:close/>
                </a:path>
              </a:pathLst>
            </a:custGeom>
            <a:solidFill>
              <a:srgbClr val="202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2001219" y="2063872"/>
              <a:ext cx="276985" cy="235196"/>
            </a:xfrm>
            <a:custGeom>
              <a:avLst/>
              <a:gdLst/>
              <a:ahLst/>
              <a:cxnLst/>
              <a:rect l="l" t="t" r="r" b="b"/>
              <a:pathLst>
                <a:path w="5687" h="4829" extrusionOk="0">
                  <a:moveTo>
                    <a:pt x="3224" y="0"/>
                  </a:moveTo>
                  <a:cubicBezTo>
                    <a:pt x="3190" y="0"/>
                    <a:pt x="3156" y="1"/>
                    <a:pt x="3122" y="2"/>
                  </a:cubicBezTo>
                  <a:cubicBezTo>
                    <a:pt x="968" y="94"/>
                    <a:pt x="0" y="2722"/>
                    <a:pt x="1589" y="4183"/>
                  </a:cubicBezTo>
                  <a:cubicBezTo>
                    <a:pt x="2068" y="4629"/>
                    <a:pt x="2640" y="4828"/>
                    <a:pt x="3200" y="4828"/>
                  </a:cubicBezTo>
                  <a:cubicBezTo>
                    <a:pt x="4473" y="4828"/>
                    <a:pt x="5686" y="3799"/>
                    <a:pt x="5623" y="2303"/>
                  </a:cubicBezTo>
                  <a:cubicBezTo>
                    <a:pt x="5570" y="1004"/>
                    <a:pt x="4511" y="0"/>
                    <a:pt x="3224" y="0"/>
                  </a:cubicBezTo>
                  <a:close/>
                </a:path>
              </a:pathLst>
            </a:custGeom>
            <a:solidFill>
              <a:srgbClr val="FF98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1303262" y="3455446"/>
              <a:ext cx="1316301" cy="509844"/>
            </a:xfrm>
            <a:custGeom>
              <a:avLst/>
              <a:gdLst/>
              <a:ahLst/>
              <a:cxnLst/>
              <a:rect l="l" t="t" r="r" b="b"/>
              <a:pathLst>
                <a:path w="27026" h="10468" extrusionOk="0">
                  <a:moveTo>
                    <a:pt x="2611" y="1"/>
                  </a:moveTo>
                  <a:cubicBezTo>
                    <a:pt x="2611" y="1"/>
                    <a:pt x="0" y="6773"/>
                    <a:pt x="1917" y="9530"/>
                  </a:cubicBezTo>
                  <a:cubicBezTo>
                    <a:pt x="2384" y="10203"/>
                    <a:pt x="3772" y="10468"/>
                    <a:pt x="5672" y="10468"/>
                  </a:cubicBezTo>
                  <a:cubicBezTo>
                    <a:pt x="12301" y="10468"/>
                    <a:pt x="25159" y="7248"/>
                    <a:pt x="26838" y="6964"/>
                  </a:cubicBezTo>
                  <a:lnTo>
                    <a:pt x="26838" y="6964"/>
                  </a:lnTo>
                  <a:cubicBezTo>
                    <a:pt x="26879" y="6969"/>
                    <a:pt x="26913" y="6971"/>
                    <a:pt x="26941" y="6971"/>
                  </a:cubicBezTo>
                  <a:cubicBezTo>
                    <a:pt x="26982" y="6971"/>
                    <a:pt x="27008" y="6966"/>
                    <a:pt x="27018" y="6956"/>
                  </a:cubicBezTo>
                  <a:cubicBezTo>
                    <a:pt x="27025" y="6948"/>
                    <a:pt x="27019" y="6944"/>
                    <a:pt x="26998" y="6944"/>
                  </a:cubicBezTo>
                  <a:cubicBezTo>
                    <a:pt x="26970" y="6944"/>
                    <a:pt x="26916" y="6951"/>
                    <a:pt x="26838" y="6964"/>
                  </a:cubicBezTo>
                  <a:lnTo>
                    <a:pt x="26838" y="6964"/>
                  </a:lnTo>
                  <a:cubicBezTo>
                    <a:pt x="25127" y="6785"/>
                    <a:pt x="11997" y="2923"/>
                    <a:pt x="9458" y="2923"/>
                  </a:cubicBezTo>
                  <a:cubicBezTo>
                    <a:pt x="9363" y="2923"/>
                    <a:pt x="9283" y="2928"/>
                    <a:pt x="9219" y="2940"/>
                  </a:cubicBezTo>
                  <a:cubicBezTo>
                    <a:pt x="9219" y="2940"/>
                    <a:pt x="7321" y="1260"/>
                    <a:pt x="2611" y="1"/>
                  </a:cubicBezTo>
                  <a:close/>
                </a:path>
              </a:pathLst>
            </a:custGeom>
            <a:solidFill>
              <a:srgbClr val="FD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a:off x="1734456" y="3443902"/>
              <a:ext cx="1580039" cy="538142"/>
            </a:xfrm>
            <a:custGeom>
              <a:avLst/>
              <a:gdLst/>
              <a:ahLst/>
              <a:cxnLst/>
              <a:rect l="l" t="t" r="r" b="b"/>
              <a:pathLst>
                <a:path w="32441" h="11049" extrusionOk="0">
                  <a:moveTo>
                    <a:pt x="29100" y="0"/>
                  </a:moveTo>
                  <a:lnTo>
                    <a:pt x="29100" y="0"/>
                  </a:lnTo>
                  <a:cubicBezTo>
                    <a:pt x="24773" y="1552"/>
                    <a:pt x="23696" y="2428"/>
                    <a:pt x="23696" y="2428"/>
                  </a:cubicBezTo>
                  <a:cubicBezTo>
                    <a:pt x="23696" y="2428"/>
                    <a:pt x="10114" y="1935"/>
                    <a:pt x="6189" y="1461"/>
                  </a:cubicBezTo>
                  <a:cubicBezTo>
                    <a:pt x="5853" y="1415"/>
                    <a:pt x="5516" y="1392"/>
                    <a:pt x="5181" y="1392"/>
                  </a:cubicBezTo>
                  <a:cubicBezTo>
                    <a:pt x="3262" y="1392"/>
                    <a:pt x="1400" y="2138"/>
                    <a:pt x="1" y="3505"/>
                  </a:cubicBezTo>
                  <a:cubicBezTo>
                    <a:pt x="6881" y="4038"/>
                    <a:pt x="23173" y="11048"/>
                    <a:pt x="28008" y="11048"/>
                  </a:cubicBezTo>
                  <a:cubicBezTo>
                    <a:pt x="28471" y="11048"/>
                    <a:pt x="28829" y="10984"/>
                    <a:pt x="29063" y="10844"/>
                  </a:cubicBezTo>
                  <a:cubicBezTo>
                    <a:pt x="32440" y="8799"/>
                    <a:pt x="29100" y="1"/>
                    <a:pt x="29100" y="0"/>
                  </a:cubicBezTo>
                  <a:close/>
                </a:path>
              </a:pathLst>
            </a:custGeom>
            <a:solidFill>
              <a:srgbClr val="FD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6"/>
            <p:cNvSpPr/>
            <p:nvPr/>
          </p:nvSpPr>
          <p:spPr>
            <a:xfrm>
              <a:off x="2634300" y="3470739"/>
              <a:ext cx="305867" cy="96144"/>
            </a:xfrm>
            <a:custGeom>
              <a:avLst/>
              <a:gdLst/>
              <a:ahLst/>
              <a:cxnLst/>
              <a:rect l="l" t="t" r="r" b="b"/>
              <a:pathLst>
                <a:path w="6280" h="1974" extrusionOk="0">
                  <a:moveTo>
                    <a:pt x="3933" y="0"/>
                  </a:moveTo>
                  <a:cubicBezTo>
                    <a:pt x="3409" y="0"/>
                    <a:pt x="2096" y="309"/>
                    <a:pt x="1333" y="618"/>
                  </a:cubicBezTo>
                  <a:cubicBezTo>
                    <a:pt x="785" y="855"/>
                    <a:pt x="310" y="1257"/>
                    <a:pt x="0" y="1749"/>
                  </a:cubicBezTo>
                  <a:cubicBezTo>
                    <a:pt x="0" y="1749"/>
                    <a:pt x="2678" y="1974"/>
                    <a:pt x="4254" y="1974"/>
                  </a:cubicBezTo>
                  <a:cubicBezTo>
                    <a:pt x="4533" y="1974"/>
                    <a:pt x="4777" y="1967"/>
                    <a:pt x="4965" y="1950"/>
                  </a:cubicBezTo>
                  <a:cubicBezTo>
                    <a:pt x="6280" y="1841"/>
                    <a:pt x="4783" y="1384"/>
                    <a:pt x="4783" y="1384"/>
                  </a:cubicBezTo>
                  <a:cubicBezTo>
                    <a:pt x="4783" y="1384"/>
                    <a:pt x="5458" y="1038"/>
                    <a:pt x="5385" y="818"/>
                  </a:cubicBezTo>
                  <a:cubicBezTo>
                    <a:pt x="5369" y="766"/>
                    <a:pt x="5251" y="746"/>
                    <a:pt x="5077" y="746"/>
                  </a:cubicBezTo>
                  <a:cubicBezTo>
                    <a:pt x="4460" y="746"/>
                    <a:pt x="3140" y="1001"/>
                    <a:pt x="3140" y="1001"/>
                  </a:cubicBezTo>
                  <a:cubicBezTo>
                    <a:pt x="3140" y="1001"/>
                    <a:pt x="4418" y="107"/>
                    <a:pt x="4089" y="15"/>
                  </a:cubicBezTo>
                  <a:cubicBezTo>
                    <a:pt x="4051" y="5"/>
                    <a:pt x="3998" y="0"/>
                    <a:pt x="3933" y="0"/>
                  </a:cubicBezTo>
                  <a:close/>
                </a:path>
              </a:pathLst>
            </a:custGeom>
            <a:solidFill>
              <a:srgbClr val="FD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2399537" y="2097722"/>
              <a:ext cx="38282" cy="63365"/>
            </a:xfrm>
            <a:custGeom>
              <a:avLst/>
              <a:gdLst/>
              <a:ahLst/>
              <a:cxnLst/>
              <a:rect l="l" t="t" r="r" b="b"/>
              <a:pathLst>
                <a:path w="786" h="1301" extrusionOk="0">
                  <a:moveTo>
                    <a:pt x="367" y="0"/>
                  </a:moveTo>
                  <a:cubicBezTo>
                    <a:pt x="360" y="0"/>
                    <a:pt x="354" y="1"/>
                    <a:pt x="348" y="1"/>
                  </a:cubicBezTo>
                  <a:cubicBezTo>
                    <a:pt x="147" y="19"/>
                    <a:pt x="1" y="311"/>
                    <a:pt x="37" y="677"/>
                  </a:cubicBezTo>
                  <a:cubicBezTo>
                    <a:pt x="54" y="1021"/>
                    <a:pt x="218" y="1300"/>
                    <a:pt x="405" y="1300"/>
                  </a:cubicBezTo>
                  <a:cubicBezTo>
                    <a:pt x="416" y="1300"/>
                    <a:pt x="427" y="1299"/>
                    <a:pt x="439" y="1297"/>
                  </a:cubicBezTo>
                  <a:cubicBezTo>
                    <a:pt x="640" y="1279"/>
                    <a:pt x="786" y="969"/>
                    <a:pt x="767" y="622"/>
                  </a:cubicBezTo>
                  <a:cubicBezTo>
                    <a:pt x="732" y="268"/>
                    <a:pt x="560" y="0"/>
                    <a:pt x="367" y="0"/>
                  </a:cubicBezTo>
                  <a:close/>
                </a:path>
              </a:pathLst>
            </a:custGeom>
            <a:solidFill>
              <a:srgbClr val="202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2556906" y="2084377"/>
              <a:ext cx="37405" cy="63268"/>
            </a:xfrm>
            <a:custGeom>
              <a:avLst/>
              <a:gdLst/>
              <a:ahLst/>
              <a:cxnLst/>
              <a:rect l="l" t="t" r="r" b="b"/>
              <a:pathLst>
                <a:path w="768" h="1299" extrusionOk="0">
                  <a:moveTo>
                    <a:pt x="367" y="0"/>
                  </a:moveTo>
                  <a:cubicBezTo>
                    <a:pt x="360" y="0"/>
                    <a:pt x="354" y="1"/>
                    <a:pt x="348" y="1"/>
                  </a:cubicBezTo>
                  <a:cubicBezTo>
                    <a:pt x="147" y="20"/>
                    <a:pt x="1" y="312"/>
                    <a:pt x="19" y="677"/>
                  </a:cubicBezTo>
                  <a:cubicBezTo>
                    <a:pt x="55" y="1013"/>
                    <a:pt x="227" y="1298"/>
                    <a:pt x="421" y="1298"/>
                  </a:cubicBezTo>
                  <a:cubicBezTo>
                    <a:pt x="427" y="1298"/>
                    <a:pt x="433" y="1298"/>
                    <a:pt x="439" y="1297"/>
                  </a:cubicBezTo>
                  <a:cubicBezTo>
                    <a:pt x="640" y="1279"/>
                    <a:pt x="768" y="987"/>
                    <a:pt x="749" y="622"/>
                  </a:cubicBezTo>
                  <a:cubicBezTo>
                    <a:pt x="732" y="268"/>
                    <a:pt x="560" y="0"/>
                    <a:pt x="367" y="0"/>
                  </a:cubicBezTo>
                  <a:close/>
                </a:path>
              </a:pathLst>
            </a:custGeom>
            <a:solidFill>
              <a:srgbClr val="202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2591585" y="2181350"/>
              <a:ext cx="49874" cy="44565"/>
            </a:xfrm>
            <a:custGeom>
              <a:avLst/>
              <a:gdLst/>
              <a:ahLst/>
              <a:cxnLst/>
              <a:rect l="l" t="t" r="r" b="b"/>
              <a:pathLst>
                <a:path w="1024" h="915" extrusionOk="0">
                  <a:moveTo>
                    <a:pt x="987" y="0"/>
                  </a:moveTo>
                  <a:cubicBezTo>
                    <a:pt x="439" y="37"/>
                    <a:pt x="1" y="310"/>
                    <a:pt x="37" y="548"/>
                  </a:cubicBezTo>
                  <a:cubicBezTo>
                    <a:pt x="72" y="756"/>
                    <a:pt x="419" y="914"/>
                    <a:pt x="876" y="914"/>
                  </a:cubicBezTo>
                  <a:cubicBezTo>
                    <a:pt x="900" y="914"/>
                    <a:pt x="925" y="914"/>
                    <a:pt x="950" y="913"/>
                  </a:cubicBezTo>
                  <a:cubicBezTo>
                    <a:pt x="987" y="621"/>
                    <a:pt x="1005" y="310"/>
                    <a:pt x="1023" y="0"/>
                  </a:cubicBezTo>
                  <a:close/>
                </a:path>
              </a:pathLst>
            </a:custGeom>
            <a:solidFill>
              <a:srgbClr val="FF6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2328426" y="2200638"/>
              <a:ext cx="100527" cy="45296"/>
            </a:xfrm>
            <a:custGeom>
              <a:avLst/>
              <a:gdLst/>
              <a:ahLst/>
              <a:cxnLst/>
              <a:rect l="l" t="t" r="r" b="b"/>
              <a:pathLst>
                <a:path w="2064" h="930" extrusionOk="0">
                  <a:moveTo>
                    <a:pt x="1138" y="1"/>
                  </a:moveTo>
                  <a:cubicBezTo>
                    <a:pt x="1088" y="1"/>
                    <a:pt x="1037" y="2"/>
                    <a:pt x="986" y="6"/>
                  </a:cubicBezTo>
                  <a:cubicBezTo>
                    <a:pt x="420" y="60"/>
                    <a:pt x="0" y="316"/>
                    <a:pt x="19" y="553"/>
                  </a:cubicBezTo>
                  <a:cubicBezTo>
                    <a:pt x="50" y="776"/>
                    <a:pt x="414" y="929"/>
                    <a:pt x="868" y="929"/>
                  </a:cubicBezTo>
                  <a:cubicBezTo>
                    <a:pt x="936" y="929"/>
                    <a:pt x="1006" y="926"/>
                    <a:pt x="1077" y="918"/>
                  </a:cubicBezTo>
                  <a:cubicBezTo>
                    <a:pt x="1643" y="882"/>
                    <a:pt x="2063" y="626"/>
                    <a:pt x="2045" y="371"/>
                  </a:cubicBezTo>
                  <a:cubicBezTo>
                    <a:pt x="2012" y="156"/>
                    <a:pt x="1619" y="1"/>
                    <a:pt x="1138" y="1"/>
                  </a:cubicBezTo>
                  <a:close/>
                </a:path>
              </a:pathLst>
            </a:custGeom>
            <a:solidFill>
              <a:srgbClr val="FF6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2474252" y="2079701"/>
              <a:ext cx="70281" cy="214935"/>
            </a:xfrm>
            <a:custGeom>
              <a:avLst/>
              <a:gdLst/>
              <a:ahLst/>
              <a:cxnLst/>
              <a:rect l="l" t="t" r="r" b="b"/>
              <a:pathLst>
                <a:path w="1443" h="4413" extrusionOk="0">
                  <a:moveTo>
                    <a:pt x="499" y="1"/>
                  </a:moveTo>
                  <a:cubicBezTo>
                    <a:pt x="459" y="1"/>
                    <a:pt x="420" y="29"/>
                    <a:pt x="420" y="79"/>
                  </a:cubicBezTo>
                  <a:cubicBezTo>
                    <a:pt x="402" y="1393"/>
                    <a:pt x="785" y="2781"/>
                    <a:pt x="1095" y="4059"/>
                  </a:cubicBezTo>
                  <a:cubicBezTo>
                    <a:pt x="767" y="4113"/>
                    <a:pt x="438" y="4113"/>
                    <a:pt x="110" y="4168"/>
                  </a:cubicBezTo>
                  <a:cubicBezTo>
                    <a:pt x="0" y="4205"/>
                    <a:pt x="0" y="4351"/>
                    <a:pt x="110" y="4387"/>
                  </a:cubicBezTo>
                  <a:cubicBezTo>
                    <a:pt x="238" y="4405"/>
                    <a:pt x="367" y="4413"/>
                    <a:pt x="496" y="4413"/>
                  </a:cubicBezTo>
                  <a:cubicBezTo>
                    <a:pt x="769" y="4413"/>
                    <a:pt x="1042" y="4376"/>
                    <a:pt x="1315" y="4314"/>
                  </a:cubicBezTo>
                  <a:cubicBezTo>
                    <a:pt x="1388" y="4296"/>
                    <a:pt x="1442" y="4223"/>
                    <a:pt x="1442" y="4150"/>
                  </a:cubicBezTo>
                  <a:cubicBezTo>
                    <a:pt x="1278" y="3475"/>
                    <a:pt x="1114" y="2799"/>
                    <a:pt x="986" y="2124"/>
                  </a:cubicBezTo>
                  <a:cubicBezTo>
                    <a:pt x="876" y="1430"/>
                    <a:pt x="749" y="736"/>
                    <a:pt x="584" y="61"/>
                  </a:cubicBezTo>
                  <a:cubicBezTo>
                    <a:pt x="568" y="20"/>
                    <a:pt x="533" y="1"/>
                    <a:pt x="499" y="1"/>
                  </a:cubicBezTo>
                  <a:close/>
                </a:path>
              </a:pathLst>
            </a:custGeom>
            <a:solidFill>
              <a:srgbClr val="202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6"/>
            <p:cNvSpPr/>
            <p:nvPr/>
          </p:nvSpPr>
          <p:spPr>
            <a:xfrm>
              <a:off x="2091910" y="2114623"/>
              <a:ext cx="80753" cy="129994"/>
            </a:xfrm>
            <a:custGeom>
              <a:avLst/>
              <a:gdLst/>
              <a:ahLst/>
              <a:cxnLst/>
              <a:rect l="l" t="t" r="r" b="b"/>
              <a:pathLst>
                <a:path w="1658" h="2669" extrusionOk="0">
                  <a:moveTo>
                    <a:pt x="1193" y="1"/>
                  </a:moveTo>
                  <a:cubicBezTo>
                    <a:pt x="955" y="1"/>
                    <a:pt x="688" y="180"/>
                    <a:pt x="512" y="330"/>
                  </a:cubicBezTo>
                  <a:cubicBezTo>
                    <a:pt x="183" y="622"/>
                    <a:pt x="0" y="1060"/>
                    <a:pt x="55" y="1516"/>
                  </a:cubicBezTo>
                  <a:cubicBezTo>
                    <a:pt x="92" y="1954"/>
                    <a:pt x="329" y="2338"/>
                    <a:pt x="712" y="2538"/>
                  </a:cubicBezTo>
                  <a:cubicBezTo>
                    <a:pt x="856" y="2610"/>
                    <a:pt x="1039" y="2669"/>
                    <a:pt x="1207" y="2669"/>
                  </a:cubicBezTo>
                  <a:cubicBezTo>
                    <a:pt x="1382" y="2669"/>
                    <a:pt x="1542" y="2606"/>
                    <a:pt x="1625" y="2429"/>
                  </a:cubicBezTo>
                  <a:cubicBezTo>
                    <a:pt x="1658" y="2364"/>
                    <a:pt x="1632" y="2298"/>
                    <a:pt x="1574" y="2298"/>
                  </a:cubicBezTo>
                  <a:cubicBezTo>
                    <a:pt x="1567" y="2298"/>
                    <a:pt x="1560" y="2299"/>
                    <a:pt x="1552" y="2301"/>
                  </a:cubicBezTo>
                  <a:cubicBezTo>
                    <a:pt x="1508" y="2299"/>
                    <a:pt x="1465" y="2298"/>
                    <a:pt x="1424" y="2298"/>
                  </a:cubicBezTo>
                  <a:cubicBezTo>
                    <a:pt x="1370" y="2298"/>
                    <a:pt x="1318" y="2299"/>
                    <a:pt x="1268" y="2299"/>
                  </a:cubicBezTo>
                  <a:cubicBezTo>
                    <a:pt x="1092" y="2299"/>
                    <a:pt x="938" y="2283"/>
                    <a:pt x="767" y="2137"/>
                  </a:cubicBezTo>
                  <a:cubicBezTo>
                    <a:pt x="475" y="1900"/>
                    <a:pt x="347" y="1516"/>
                    <a:pt x="420" y="1133"/>
                  </a:cubicBezTo>
                  <a:cubicBezTo>
                    <a:pt x="475" y="841"/>
                    <a:pt x="658" y="603"/>
                    <a:pt x="895" y="439"/>
                  </a:cubicBezTo>
                  <a:cubicBezTo>
                    <a:pt x="1078" y="330"/>
                    <a:pt x="1278" y="311"/>
                    <a:pt x="1424" y="147"/>
                  </a:cubicBezTo>
                  <a:cubicBezTo>
                    <a:pt x="1443" y="129"/>
                    <a:pt x="1443" y="92"/>
                    <a:pt x="1424" y="74"/>
                  </a:cubicBezTo>
                  <a:cubicBezTo>
                    <a:pt x="1354" y="22"/>
                    <a:pt x="1275" y="1"/>
                    <a:pt x="1193" y="1"/>
                  </a:cubicBezTo>
                  <a:close/>
                </a:path>
              </a:pathLst>
            </a:custGeom>
            <a:solidFill>
              <a:srgbClr val="202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6"/>
            <p:cNvSpPr/>
            <p:nvPr/>
          </p:nvSpPr>
          <p:spPr>
            <a:xfrm>
              <a:off x="2411714" y="2340180"/>
              <a:ext cx="78659" cy="28979"/>
            </a:xfrm>
            <a:custGeom>
              <a:avLst/>
              <a:gdLst/>
              <a:ahLst/>
              <a:cxnLst/>
              <a:rect l="l" t="t" r="r" b="b"/>
              <a:pathLst>
                <a:path w="1615" h="595" extrusionOk="0">
                  <a:moveTo>
                    <a:pt x="247" y="1"/>
                  </a:moveTo>
                  <a:cubicBezTo>
                    <a:pt x="92" y="1"/>
                    <a:pt x="0" y="227"/>
                    <a:pt x="171" y="335"/>
                  </a:cubicBezTo>
                  <a:cubicBezTo>
                    <a:pt x="423" y="500"/>
                    <a:pt x="720" y="594"/>
                    <a:pt x="1018" y="594"/>
                  </a:cubicBezTo>
                  <a:cubicBezTo>
                    <a:pt x="1150" y="594"/>
                    <a:pt x="1283" y="575"/>
                    <a:pt x="1412" y="536"/>
                  </a:cubicBezTo>
                  <a:cubicBezTo>
                    <a:pt x="1614" y="469"/>
                    <a:pt x="1552" y="183"/>
                    <a:pt x="1368" y="183"/>
                  </a:cubicBezTo>
                  <a:cubicBezTo>
                    <a:pt x="1353" y="183"/>
                    <a:pt x="1337" y="185"/>
                    <a:pt x="1321" y="189"/>
                  </a:cubicBezTo>
                  <a:cubicBezTo>
                    <a:pt x="1222" y="210"/>
                    <a:pt x="1122" y="221"/>
                    <a:pt x="1025" y="221"/>
                  </a:cubicBezTo>
                  <a:cubicBezTo>
                    <a:pt x="780" y="221"/>
                    <a:pt x="544" y="155"/>
                    <a:pt x="335" y="25"/>
                  </a:cubicBezTo>
                  <a:cubicBezTo>
                    <a:pt x="304" y="8"/>
                    <a:pt x="274" y="1"/>
                    <a:pt x="247" y="1"/>
                  </a:cubicBezTo>
                  <a:close/>
                </a:path>
              </a:pathLst>
            </a:custGeom>
            <a:solidFill>
              <a:srgbClr val="202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6"/>
            <p:cNvSpPr/>
            <p:nvPr/>
          </p:nvSpPr>
          <p:spPr>
            <a:xfrm>
              <a:off x="1602901" y="3597131"/>
              <a:ext cx="894613" cy="224189"/>
            </a:xfrm>
            <a:custGeom>
              <a:avLst/>
              <a:gdLst/>
              <a:ahLst/>
              <a:cxnLst/>
              <a:rect l="l" t="t" r="r" b="b"/>
              <a:pathLst>
                <a:path w="18368" h="4603" extrusionOk="0">
                  <a:moveTo>
                    <a:pt x="2770" y="1"/>
                  </a:moveTo>
                  <a:cubicBezTo>
                    <a:pt x="2463" y="1"/>
                    <a:pt x="2158" y="24"/>
                    <a:pt x="1862" y="67"/>
                  </a:cubicBezTo>
                  <a:cubicBezTo>
                    <a:pt x="1223" y="177"/>
                    <a:pt x="493" y="359"/>
                    <a:pt x="0" y="797"/>
                  </a:cubicBezTo>
                  <a:cubicBezTo>
                    <a:pt x="0" y="797"/>
                    <a:pt x="0" y="834"/>
                    <a:pt x="18" y="834"/>
                  </a:cubicBezTo>
                  <a:cubicBezTo>
                    <a:pt x="767" y="670"/>
                    <a:pt x="1424" y="341"/>
                    <a:pt x="2191" y="268"/>
                  </a:cubicBezTo>
                  <a:cubicBezTo>
                    <a:pt x="2347" y="256"/>
                    <a:pt x="2504" y="250"/>
                    <a:pt x="2660" y="250"/>
                  </a:cubicBezTo>
                  <a:cubicBezTo>
                    <a:pt x="3233" y="250"/>
                    <a:pt x="3804" y="329"/>
                    <a:pt x="4363" y="487"/>
                  </a:cubicBezTo>
                  <a:cubicBezTo>
                    <a:pt x="5915" y="889"/>
                    <a:pt x="7430" y="1400"/>
                    <a:pt x="8963" y="1856"/>
                  </a:cubicBezTo>
                  <a:lnTo>
                    <a:pt x="18146" y="4594"/>
                  </a:lnTo>
                  <a:cubicBezTo>
                    <a:pt x="18161" y="4600"/>
                    <a:pt x="18176" y="4602"/>
                    <a:pt x="18190" y="4602"/>
                  </a:cubicBezTo>
                  <a:cubicBezTo>
                    <a:pt x="18322" y="4602"/>
                    <a:pt x="18367" y="4388"/>
                    <a:pt x="18219" y="4339"/>
                  </a:cubicBezTo>
                  <a:lnTo>
                    <a:pt x="8525" y="1436"/>
                  </a:lnTo>
                  <a:cubicBezTo>
                    <a:pt x="6974" y="962"/>
                    <a:pt x="5385" y="359"/>
                    <a:pt x="3779" y="85"/>
                  </a:cubicBezTo>
                  <a:cubicBezTo>
                    <a:pt x="3445" y="28"/>
                    <a:pt x="3106" y="1"/>
                    <a:pt x="2770" y="1"/>
                  </a:cubicBezTo>
                  <a:close/>
                </a:path>
              </a:pathLst>
            </a:custGeom>
            <a:solidFill>
              <a:srgbClr val="202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6"/>
            <p:cNvSpPr/>
            <p:nvPr/>
          </p:nvSpPr>
          <p:spPr>
            <a:xfrm>
              <a:off x="2629819" y="3549935"/>
              <a:ext cx="468980" cy="49825"/>
            </a:xfrm>
            <a:custGeom>
              <a:avLst/>
              <a:gdLst/>
              <a:ahLst/>
              <a:cxnLst/>
              <a:rect l="l" t="t" r="r" b="b"/>
              <a:pathLst>
                <a:path w="9629" h="1023" extrusionOk="0">
                  <a:moveTo>
                    <a:pt x="1708" y="0"/>
                  </a:moveTo>
                  <a:cubicBezTo>
                    <a:pt x="1134" y="0"/>
                    <a:pt x="562" y="41"/>
                    <a:pt x="1" y="123"/>
                  </a:cubicBezTo>
                  <a:cubicBezTo>
                    <a:pt x="1" y="142"/>
                    <a:pt x="1" y="142"/>
                    <a:pt x="1" y="160"/>
                  </a:cubicBezTo>
                  <a:cubicBezTo>
                    <a:pt x="636" y="220"/>
                    <a:pt x="1259" y="256"/>
                    <a:pt x="1889" y="256"/>
                  </a:cubicBezTo>
                  <a:cubicBezTo>
                    <a:pt x="2020" y="256"/>
                    <a:pt x="2151" y="254"/>
                    <a:pt x="2283" y="251"/>
                  </a:cubicBezTo>
                  <a:cubicBezTo>
                    <a:pt x="3049" y="270"/>
                    <a:pt x="3798" y="306"/>
                    <a:pt x="4565" y="361"/>
                  </a:cubicBezTo>
                  <a:cubicBezTo>
                    <a:pt x="6189" y="489"/>
                    <a:pt x="7814" y="708"/>
                    <a:pt x="9420" y="1018"/>
                  </a:cubicBezTo>
                  <a:cubicBezTo>
                    <a:pt x="9432" y="1021"/>
                    <a:pt x="9442" y="1022"/>
                    <a:pt x="9453" y="1022"/>
                  </a:cubicBezTo>
                  <a:cubicBezTo>
                    <a:pt x="9576" y="1022"/>
                    <a:pt x="9628" y="833"/>
                    <a:pt x="9493" y="799"/>
                  </a:cubicBezTo>
                  <a:cubicBezTo>
                    <a:pt x="7924" y="489"/>
                    <a:pt x="6335" y="270"/>
                    <a:pt x="4747" y="142"/>
                  </a:cubicBezTo>
                  <a:cubicBezTo>
                    <a:pt x="3926" y="87"/>
                    <a:pt x="3104" y="32"/>
                    <a:pt x="2283" y="14"/>
                  </a:cubicBezTo>
                  <a:cubicBezTo>
                    <a:pt x="2091" y="5"/>
                    <a:pt x="1899" y="0"/>
                    <a:pt x="1708" y="0"/>
                  </a:cubicBezTo>
                  <a:close/>
                </a:path>
              </a:pathLst>
            </a:custGeom>
            <a:solidFill>
              <a:srgbClr val="202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6"/>
            <p:cNvSpPr/>
            <p:nvPr/>
          </p:nvSpPr>
          <p:spPr>
            <a:xfrm>
              <a:off x="1763388" y="2853977"/>
              <a:ext cx="150742" cy="756437"/>
            </a:xfrm>
            <a:custGeom>
              <a:avLst/>
              <a:gdLst/>
              <a:ahLst/>
              <a:cxnLst/>
              <a:rect l="l" t="t" r="r" b="b"/>
              <a:pathLst>
                <a:path w="3095" h="15531" extrusionOk="0">
                  <a:moveTo>
                    <a:pt x="1505" y="0"/>
                  </a:moveTo>
                  <a:cubicBezTo>
                    <a:pt x="1456" y="0"/>
                    <a:pt x="1420" y="60"/>
                    <a:pt x="1433" y="100"/>
                  </a:cubicBezTo>
                  <a:cubicBezTo>
                    <a:pt x="2620" y="2729"/>
                    <a:pt x="1634" y="5267"/>
                    <a:pt x="1105" y="7932"/>
                  </a:cubicBezTo>
                  <a:cubicBezTo>
                    <a:pt x="612" y="10396"/>
                    <a:pt x="247" y="12879"/>
                    <a:pt x="9" y="15380"/>
                  </a:cubicBezTo>
                  <a:cubicBezTo>
                    <a:pt x="0" y="15480"/>
                    <a:pt x="78" y="15531"/>
                    <a:pt x="160" y="15531"/>
                  </a:cubicBezTo>
                  <a:cubicBezTo>
                    <a:pt x="242" y="15531"/>
                    <a:pt x="329" y="15480"/>
                    <a:pt x="338" y="15380"/>
                  </a:cubicBezTo>
                  <a:cubicBezTo>
                    <a:pt x="594" y="12368"/>
                    <a:pt x="1086" y="9374"/>
                    <a:pt x="1780" y="6417"/>
                  </a:cubicBezTo>
                  <a:cubicBezTo>
                    <a:pt x="2255" y="4463"/>
                    <a:pt x="3094" y="1762"/>
                    <a:pt x="1561" y="27"/>
                  </a:cubicBezTo>
                  <a:cubicBezTo>
                    <a:pt x="1542" y="8"/>
                    <a:pt x="1522" y="0"/>
                    <a:pt x="1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6"/>
            <p:cNvSpPr/>
            <p:nvPr/>
          </p:nvSpPr>
          <p:spPr>
            <a:xfrm>
              <a:off x="1711370" y="2765138"/>
              <a:ext cx="67603" cy="25278"/>
            </a:xfrm>
            <a:custGeom>
              <a:avLst/>
              <a:gdLst/>
              <a:ahLst/>
              <a:cxnLst/>
              <a:rect l="l" t="t" r="r" b="b"/>
              <a:pathLst>
                <a:path w="1388" h="519" extrusionOk="0">
                  <a:moveTo>
                    <a:pt x="525" y="0"/>
                  </a:moveTo>
                  <a:cubicBezTo>
                    <a:pt x="374" y="0"/>
                    <a:pt x="223" y="33"/>
                    <a:pt x="92" y="99"/>
                  </a:cubicBezTo>
                  <a:cubicBezTo>
                    <a:pt x="0" y="135"/>
                    <a:pt x="55" y="263"/>
                    <a:pt x="128" y="263"/>
                  </a:cubicBezTo>
                  <a:cubicBezTo>
                    <a:pt x="347" y="263"/>
                    <a:pt x="566" y="300"/>
                    <a:pt x="767" y="336"/>
                  </a:cubicBezTo>
                  <a:cubicBezTo>
                    <a:pt x="950" y="391"/>
                    <a:pt x="1114" y="519"/>
                    <a:pt x="1296" y="519"/>
                  </a:cubicBezTo>
                  <a:cubicBezTo>
                    <a:pt x="1351" y="519"/>
                    <a:pt x="1388" y="464"/>
                    <a:pt x="1388" y="409"/>
                  </a:cubicBezTo>
                  <a:cubicBezTo>
                    <a:pt x="1315" y="190"/>
                    <a:pt x="1023" y="99"/>
                    <a:pt x="822" y="44"/>
                  </a:cubicBezTo>
                  <a:cubicBezTo>
                    <a:pt x="727" y="15"/>
                    <a:pt x="626" y="0"/>
                    <a:pt x="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6"/>
            <p:cNvSpPr/>
            <p:nvPr/>
          </p:nvSpPr>
          <p:spPr>
            <a:xfrm>
              <a:off x="2813002" y="2751159"/>
              <a:ext cx="48949" cy="34094"/>
            </a:xfrm>
            <a:custGeom>
              <a:avLst/>
              <a:gdLst/>
              <a:ahLst/>
              <a:cxnLst/>
              <a:rect l="l" t="t" r="r" b="b"/>
              <a:pathLst>
                <a:path w="1005" h="700" extrusionOk="0">
                  <a:moveTo>
                    <a:pt x="737" y="1"/>
                  </a:moveTo>
                  <a:cubicBezTo>
                    <a:pt x="601" y="1"/>
                    <a:pt x="452" y="67"/>
                    <a:pt x="347" y="149"/>
                  </a:cubicBezTo>
                  <a:cubicBezTo>
                    <a:pt x="183" y="258"/>
                    <a:pt x="0" y="404"/>
                    <a:pt x="0" y="605"/>
                  </a:cubicBezTo>
                  <a:cubicBezTo>
                    <a:pt x="0" y="652"/>
                    <a:pt x="41" y="700"/>
                    <a:pt x="100" y="700"/>
                  </a:cubicBezTo>
                  <a:cubicBezTo>
                    <a:pt x="109" y="700"/>
                    <a:pt x="118" y="699"/>
                    <a:pt x="128" y="696"/>
                  </a:cubicBezTo>
                  <a:cubicBezTo>
                    <a:pt x="274" y="642"/>
                    <a:pt x="384" y="514"/>
                    <a:pt x="530" y="459"/>
                  </a:cubicBezTo>
                  <a:cubicBezTo>
                    <a:pt x="694" y="386"/>
                    <a:pt x="877" y="368"/>
                    <a:pt x="968" y="240"/>
                  </a:cubicBezTo>
                  <a:cubicBezTo>
                    <a:pt x="1004" y="185"/>
                    <a:pt x="986" y="112"/>
                    <a:pt x="950" y="76"/>
                  </a:cubicBezTo>
                  <a:cubicBezTo>
                    <a:pt x="890" y="23"/>
                    <a:pt x="816" y="1"/>
                    <a:pt x="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6"/>
            <p:cNvSpPr/>
            <p:nvPr/>
          </p:nvSpPr>
          <p:spPr>
            <a:xfrm>
              <a:off x="1395706" y="3346978"/>
              <a:ext cx="401086" cy="124198"/>
            </a:xfrm>
            <a:custGeom>
              <a:avLst/>
              <a:gdLst/>
              <a:ahLst/>
              <a:cxnLst/>
              <a:rect l="l" t="t" r="r" b="b"/>
              <a:pathLst>
                <a:path w="8235" h="2550" extrusionOk="0">
                  <a:moveTo>
                    <a:pt x="110" y="1"/>
                  </a:moveTo>
                  <a:cubicBezTo>
                    <a:pt x="19" y="1"/>
                    <a:pt x="1" y="147"/>
                    <a:pt x="92" y="183"/>
                  </a:cubicBezTo>
                  <a:cubicBezTo>
                    <a:pt x="713" y="439"/>
                    <a:pt x="1425" y="548"/>
                    <a:pt x="2082" y="731"/>
                  </a:cubicBezTo>
                  <a:cubicBezTo>
                    <a:pt x="2721" y="913"/>
                    <a:pt x="3396" y="1096"/>
                    <a:pt x="4072" y="1278"/>
                  </a:cubicBezTo>
                  <a:cubicBezTo>
                    <a:pt x="5386" y="1680"/>
                    <a:pt x="6700" y="2100"/>
                    <a:pt x="8015" y="2538"/>
                  </a:cubicBezTo>
                  <a:cubicBezTo>
                    <a:pt x="8032" y="2546"/>
                    <a:pt x="8048" y="2549"/>
                    <a:pt x="8063" y="2549"/>
                  </a:cubicBezTo>
                  <a:cubicBezTo>
                    <a:pt x="8192" y="2549"/>
                    <a:pt x="8235" y="2295"/>
                    <a:pt x="8088" y="2246"/>
                  </a:cubicBezTo>
                  <a:cubicBezTo>
                    <a:pt x="6755" y="1771"/>
                    <a:pt x="5404" y="1351"/>
                    <a:pt x="4053" y="950"/>
                  </a:cubicBezTo>
                  <a:cubicBezTo>
                    <a:pt x="3378" y="767"/>
                    <a:pt x="2721" y="585"/>
                    <a:pt x="2045" y="420"/>
                  </a:cubicBezTo>
                  <a:cubicBezTo>
                    <a:pt x="1388" y="256"/>
                    <a:pt x="749" y="37"/>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a:extLst>
              <a:ext uri="{FF2B5EF4-FFF2-40B4-BE49-F238E27FC236}">
                <a16:creationId xmlns:a16="http://schemas.microsoft.com/office/drawing/2014/main" id="{AD0AF0C2-2B22-F2BF-CA01-1B4F4C4D5F30}"/>
              </a:ext>
            </a:extLst>
          </p:cNvPr>
          <p:cNvSpPr txBox="1"/>
          <p:nvPr/>
        </p:nvSpPr>
        <p:spPr>
          <a:xfrm>
            <a:off x="8736138" y="4762774"/>
            <a:ext cx="276293" cy="307777"/>
          </a:xfrm>
          <a:prstGeom prst="rect">
            <a:avLst/>
          </a:prstGeom>
          <a:noFill/>
        </p:spPr>
        <p:txBody>
          <a:bodyPr wrap="square" rtlCol="0">
            <a:spAutoFit/>
          </a:bodyPr>
          <a:lstStyle/>
          <a:p>
            <a:fld id="{5A75DE7C-BFDE-4AC0-B8BC-F0DEA2954097}" type="slidenum">
              <a:rPr lang="en-US" smtClean="0"/>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1"/>
          <p:cNvSpPr txBox="1">
            <a:spLocks noGrp="1"/>
          </p:cNvSpPr>
          <p:nvPr>
            <p:ph type="subTitle" idx="1"/>
          </p:nvPr>
        </p:nvSpPr>
        <p:spPr>
          <a:xfrm>
            <a:off x="276275" y="1626599"/>
            <a:ext cx="3138310" cy="2698500"/>
          </a:xfrm>
          <a:prstGeom prst="rect">
            <a:avLst/>
          </a:prstGeom>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n-US" b="1" dirty="0">
                <a:solidFill>
                  <a:srgbClr val="00B050"/>
                </a:solidFill>
              </a:rPr>
              <a:t>AND (giảm số lượng KQ)</a:t>
            </a:r>
          </a:p>
          <a:p>
            <a:pPr marL="285750" lvl="0" indent="-285750">
              <a:buFont typeface="Arial" panose="020B0604020202020204" pitchFamily="34" charset="0"/>
              <a:buChar char="•"/>
            </a:pPr>
            <a:r>
              <a:rPr lang="en-US" b="1" dirty="0">
                <a:solidFill>
                  <a:srgbClr val="FF0000"/>
                </a:solidFill>
              </a:rPr>
              <a:t>OR (tăng số lượng KQ)</a:t>
            </a:r>
          </a:p>
          <a:p>
            <a:pPr marL="285750" lvl="0" indent="-285750">
              <a:buFont typeface="Arial" panose="020B0604020202020204" pitchFamily="34" charset="0"/>
              <a:buChar char="•"/>
            </a:pPr>
            <a:r>
              <a:rPr lang="en-US" b="1" dirty="0"/>
              <a:t>NOT (không nên sử dụng)</a:t>
            </a:r>
          </a:p>
          <a:p>
            <a:pPr marL="0" lvl="0" indent="0">
              <a:buNone/>
            </a:pPr>
            <a:endParaRPr lang="en-US" dirty="0"/>
          </a:p>
        </p:txBody>
      </p:sp>
      <p:sp>
        <p:nvSpPr>
          <p:cNvPr id="710" name="Google Shape;710;p41"/>
          <p:cNvSpPr txBox="1">
            <a:spLocks noGrp="1"/>
          </p:cNvSpPr>
          <p:nvPr>
            <p:ph type="title"/>
          </p:nvPr>
        </p:nvSpPr>
        <p:spPr>
          <a:xfrm>
            <a:off x="714300" y="622877"/>
            <a:ext cx="4005608"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Toán tử</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 name="TextBox 16">
            <a:extLst>
              <a:ext uri="{FF2B5EF4-FFF2-40B4-BE49-F238E27FC236}">
                <a16:creationId xmlns:a16="http://schemas.microsoft.com/office/drawing/2014/main" id="{B9AF1B73-EAAB-A396-38DA-6565251BD5E6}"/>
              </a:ext>
            </a:extLst>
          </p:cNvPr>
          <p:cNvSpPr txBox="1"/>
          <p:nvPr/>
        </p:nvSpPr>
        <p:spPr>
          <a:xfrm>
            <a:off x="3722256" y="400745"/>
            <a:ext cx="4572000" cy="307777"/>
          </a:xfrm>
          <a:prstGeom prst="rect">
            <a:avLst/>
          </a:prstGeom>
          <a:noFill/>
        </p:spPr>
        <p:txBody>
          <a:bodyPr wrap="square">
            <a:spAutoFit/>
          </a:bodyPr>
          <a:lstStyle/>
          <a:p>
            <a:r>
              <a:rPr lang="en-US" dirty="0">
                <a:latin typeface="Montserrat" panose="00000500000000000000" pitchFamily="2" charset="0"/>
              </a:rPr>
              <a:t>https://pubmed.ncbi.nlm.nih.gov/advanced/</a:t>
            </a:r>
          </a:p>
        </p:txBody>
      </p:sp>
      <p:pic>
        <p:nvPicPr>
          <p:cNvPr id="4" name="Picture 3">
            <a:extLst>
              <a:ext uri="{FF2B5EF4-FFF2-40B4-BE49-F238E27FC236}">
                <a16:creationId xmlns:a16="http://schemas.microsoft.com/office/drawing/2014/main" id="{40FFDACA-E8BB-A97E-0833-1935C6A7D723}"/>
              </a:ext>
            </a:extLst>
          </p:cNvPr>
          <p:cNvPicPr>
            <a:picLocks noChangeAspect="1"/>
          </p:cNvPicPr>
          <p:nvPr/>
        </p:nvPicPr>
        <p:blipFill>
          <a:blip r:embed="rId3"/>
          <a:stretch>
            <a:fillRect/>
          </a:stretch>
        </p:blipFill>
        <p:spPr>
          <a:xfrm>
            <a:off x="3771199" y="2265648"/>
            <a:ext cx="4602544" cy="2852217"/>
          </a:xfrm>
          <a:prstGeom prst="rect">
            <a:avLst/>
          </a:prstGeom>
        </p:spPr>
      </p:pic>
      <p:pic>
        <p:nvPicPr>
          <p:cNvPr id="15" name="Picture 14">
            <a:extLst>
              <a:ext uri="{FF2B5EF4-FFF2-40B4-BE49-F238E27FC236}">
                <a16:creationId xmlns:a16="http://schemas.microsoft.com/office/drawing/2014/main" id="{0F5A9E9F-B85E-E3CD-C28E-4A465B13C736}"/>
              </a:ext>
            </a:extLst>
          </p:cNvPr>
          <p:cNvPicPr>
            <a:picLocks noChangeAspect="1"/>
          </p:cNvPicPr>
          <p:nvPr/>
        </p:nvPicPr>
        <p:blipFill>
          <a:blip r:embed="rId4"/>
          <a:stretch>
            <a:fillRect/>
          </a:stretch>
        </p:blipFill>
        <p:spPr>
          <a:xfrm>
            <a:off x="3414585" y="867455"/>
            <a:ext cx="5315772" cy="1398193"/>
          </a:xfrm>
          <a:prstGeom prst="rect">
            <a:avLst/>
          </a:prstGeom>
        </p:spPr>
      </p:pic>
      <p:sp>
        <p:nvSpPr>
          <p:cNvPr id="18" name="TextBox 17">
            <a:extLst>
              <a:ext uri="{FF2B5EF4-FFF2-40B4-BE49-F238E27FC236}">
                <a16:creationId xmlns:a16="http://schemas.microsoft.com/office/drawing/2014/main" id="{744DD0F2-1F00-51D4-B71F-D87949871221}"/>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40</a:t>
            </a:fld>
            <a:endParaRPr lang="en-US" dirty="0"/>
          </a:p>
        </p:txBody>
      </p:sp>
    </p:spTree>
    <p:extLst>
      <p:ext uri="{BB962C8B-B14F-4D97-AF65-F5344CB8AC3E}">
        <p14:creationId xmlns:p14="http://schemas.microsoft.com/office/powerpoint/2010/main" val="990070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grpSp>
        <p:nvGrpSpPr>
          <p:cNvPr id="1716" name="Google Shape;1716;p49"/>
          <p:cNvGrpSpPr/>
          <p:nvPr/>
        </p:nvGrpSpPr>
        <p:grpSpPr>
          <a:xfrm flipH="1">
            <a:off x="2171357" y="473187"/>
            <a:ext cx="5042987" cy="3878528"/>
            <a:chOff x="2362200" y="890550"/>
            <a:chExt cx="4371900" cy="3362400"/>
          </a:xfrm>
        </p:grpSpPr>
        <p:sp>
          <p:nvSpPr>
            <p:cNvPr id="1717" name="Google Shape;1717;p49"/>
            <p:cNvSpPr/>
            <p:nvPr/>
          </p:nvSpPr>
          <p:spPr>
            <a:xfrm>
              <a:off x="2362200" y="890550"/>
              <a:ext cx="4371900" cy="3362400"/>
            </a:xfrm>
            <a:prstGeom prst="roundRect">
              <a:avLst>
                <a:gd name="adj" fmla="val 460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9"/>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9"/>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9"/>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9"/>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 name="Google Shape;1722;p49"/>
          <p:cNvGrpSpPr/>
          <p:nvPr/>
        </p:nvGrpSpPr>
        <p:grpSpPr>
          <a:xfrm flipH="1">
            <a:off x="1929659" y="791790"/>
            <a:ext cx="5042987" cy="3878528"/>
            <a:chOff x="2362200" y="890550"/>
            <a:chExt cx="4371900" cy="3362400"/>
          </a:xfrm>
        </p:grpSpPr>
        <p:sp>
          <p:nvSpPr>
            <p:cNvPr id="1723" name="Google Shape;1723;p49"/>
            <p:cNvSpPr/>
            <p:nvPr/>
          </p:nvSpPr>
          <p:spPr>
            <a:xfrm>
              <a:off x="2362200" y="890550"/>
              <a:ext cx="4371900" cy="3362400"/>
            </a:xfrm>
            <a:prstGeom prst="roundRect">
              <a:avLst>
                <a:gd name="adj" fmla="val 460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9"/>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9"/>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9"/>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9"/>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9" name="Google Shape;1729;p49"/>
          <p:cNvSpPr txBox="1">
            <a:spLocks noGrp="1"/>
          </p:cNvSpPr>
          <p:nvPr>
            <p:ph type="subTitle" idx="1"/>
          </p:nvPr>
        </p:nvSpPr>
        <p:spPr>
          <a:xfrm>
            <a:off x="2414066" y="2100664"/>
            <a:ext cx="4029600" cy="14364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b="1" dirty="0"/>
              <a:t>Câu hỏi 4:</a:t>
            </a:r>
            <a:br>
              <a:rPr lang="en" b="1" dirty="0"/>
            </a:br>
            <a:r>
              <a:rPr lang="en" b="1" dirty="0"/>
              <a:t>Mở rộng phạm vi tìm kiếm từ TLTK đã thấy phù hợp</a:t>
            </a:r>
            <a:endParaRPr b="1" dirty="0"/>
          </a:p>
        </p:txBody>
      </p:sp>
      <p:sp>
        <p:nvSpPr>
          <p:cNvPr id="15" name="TextBox 14">
            <a:extLst>
              <a:ext uri="{FF2B5EF4-FFF2-40B4-BE49-F238E27FC236}">
                <a16:creationId xmlns:a16="http://schemas.microsoft.com/office/drawing/2014/main" id="{D3AA66C4-8CDE-8085-D58F-7B8D68D7E900}"/>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41</a:t>
            </a:fld>
            <a:endParaRPr lang="en-US" dirty="0"/>
          </a:p>
        </p:txBody>
      </p:sp>
    </p:spTree>
    <p:extLst>
      <p:ext uri="{BB962C8B-B14F-4D97-AF65-F5344CB8AC3E}">
        <p14:creationId xmlns:p14="http://schemas.microsoft.com/office/powerpoint/2010/main" val="438262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1"/>
          <p:cNvSpPr txBox="1">
            <a:spLocks noGrp="1"/>
          </p:cNvSpPr>
          <p:nvPr>
            <p:ph type="subTitle" idx="1"/>
          </p:nvPr>
        </p:nvSpPr>
        <p:spPr>
          <a:xfrm>
            <a:off x="276275" y="1626599"/>
            <a:ext cx="3138310" cy="2698500"/>
          </a:xfrm>
          <a:prstGeom prst="rect">
            <a:avLst/>
          </a:prstGeom>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n-US" b="1" dirty="0">
                <a:solidFill>
                  <a:srgbClr val="00B050"/>
                </a:solidFill>
              </a:rPr>
              <a:t>Related Articles</a:t>
            </a:r>
          </a:p>
          <a:p>
            <a:pPr marL="285750" lvl="0" indent="-285750">
              <a:buFont typeface="Arial" panose="020B0604020202020204" pitchFamily="34" charset="0"/>
              <a:buChar char="•"/>
            </a:pPr>
            <a:r>
              <a:rPr lang="en-US" b="1" dirty="0">
                <a:solidFill>
                  <a:srgbClr val="FF0000"/>
                </a:solidFill>
              </a:rPr>
              <a:t>Cited by button</a:t>
            </a:r>
          </a:p>
          <a:p>
            <a:pPr marL="0" lvl="0" indent="0">
              <a:buNone/>
            </a:pPr>
            <a:endParaRPr lang="en-US" dirty="0"/>
          </a:p>
        </p:txBody>
      </p:sp>
      <p:sp>
        <p:nvSpPr>
          <p:cNvPr id="710" name="Google Shape;710;p41"/>
          <p:cNvSpPr txBox="1">
            <a:spLocks noGrp="1"/>
          </p:cNvSpPr>
          <p:nvPr>
            <p:ph type="title"/>
          </p:nvPr>
        </p:nvSpPr>
        <p:spPr>
          <a:xfrm>
            <a:off x="714299" y="622877"/>
            <a:ext cx="5446355"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Các chức năng của GG Scholar</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0" name="Straight Arrow Connector 9">
            <a:extLst>
              <a:ext uri="{FF2B5EF4-FFF2-40B4-BE49-F238E27FC236}">
                <a16:creationId xmlns:a16="http://schemas.microsoft.com/office/drawing/2014/main" id="{7DDA4FB0-4911-C9ED-D8C8-93EB8BE375C5}"/>
              </a:ext>
            </a:extLst>
          </p:cNvPr>
          <p:cNvCxnSpPr>
            <a:cxnSpLocks/>
          </p:cNvCxnSpPr>
          <p:nvPr/>
        </p:nvCxnSpPr>
        <p:spPr>
          <a:xfrm flipH="1">
            <a:off x="3142722" y="2341682"/>
            <a:ext cx="645390" cy="6341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BA4FC41-3B82-69C5-6DEF-1C5290477595}"/>
              </a:ext>
            </a:extLst>
          </p:cNvPr>
          <p:cNvCxnSpPr>
            <a:cxnSpLocks/>
          </p:cNvCxnSpPr>
          <p:nvPr/>
        </p:nvCxnSpPr>
        <p:spPr>
          <a:xfrm>
            <a:off x="5018886" y="2485215"/>
            <a:ext cx="786490" cy="1730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B89CEC6-52F9-921C-FE5F-70B729A9C820}"/>
              </a:ext>
            </a:extLst>
          </p:cNvPr>
          <p:cNvPicPr>
            <a:picLocks noChangeAspect="1"/>
          </p:cNvPicPr>
          <p:nvPr/>
        </p:nvPicPr>
        <p:blipFill>
          <a:blip r:embed="rId3"/>
          <a:stretch>
            <a:fillRect/>
          </a:stretch>
        </p:blipFill>
        <p:spPr>
          <a:xfrm>
            <a:off x="2374412" y="1277978"/>
            <a:ext cx="6493313" cy="1130637"/>
          </a:xfrm>
          <a:prstGeom prst="rect">
            <a:avLst/>
          </a:prstGeom>
        </p:spPr>
      </p:pic>
      <p:pic>
        <p:nvPicPr>
          <p:cNvPr id="7" name="Picture 6">
            <a:extLst>
              <a:ext uri="{FF2B5EF4-FFF2-40B4-BE49-F238E27FC236}">
                <a16:creationId xmlns:a16="http://schemas.microsoft.com/office/drawing/2014/main" id="{873102AE-FC78-8464-9E28-5E20737E7D35}"/>
              </a:ext>
            </a:extLst>
          </p:cNvPr>
          <p:cNvPicPr>
            <a:picLocks noChangeAspect="1"/>
          </p:cNvPicPr>
          <p:nvPr/>
        </p:nvPicPr>
        <p:blipFill rotWithShape="1">
          <a:blip r:embed="rId4"/>
          <a:srcRect r="32772"/>
          <a:stretch/>
        </p:blipFill>
        <p:spPr>
          <a:xfrm>
            <a:off x="4817555" y="2734885"/>
            <a:ext cx="4040693" cy="902984"/>
          </a:xfrm>
          <a:prstGeom prst="rect">
            <a:avLst/>
          </a:prstGeom>
        </p:spPr>
      </p:pic>
      <p:sp>
        <p:nvSpPr>
          <p:cNvPr id="9" name="TextBox 8">
            <a:extLst>
              <a:ext uri="{FF2B5EF4-FFF2-40B4-BE49-F238E27FC236}">
                <a16:creationId xmlns:a16="http://schemas.microsoft.com/office/drawing/2014/main" id="{D13718EC-ADF4-3168-B1B8-33A4BEE4A089}"/>
              </a:ext>
            </a:extLst>
          </p:cNvPr>
          <p:cNvSpPr txBox="1"/>
          <p:nvPr/>
        </p:nvSpPr>
        <p:spPr>
          <a:xfrm>
            <a:off x="858925" y="4796046"/>
            <a:ext cx="4572085" cy="307777"/>
          </a:xfrm>
          <a:prstGeom prst="rect">
            <a:avLst/>
          </a:prstGeom>
          <a:noFill/>
        </p:spPr>
        <p:txBody>
          <a:bodyPr wrap="none" rtlCol="0">
            <a:spAutoFit/>
          </a:bodyPr>
          <a:lstStyle/>
          <a:p>
            <a:r>
              <a:rPr lang="en-US" dirty="0"/>
              <a:t>Cách sử dụng công cụ (thông số sử dụng, cách dùng?)</a:t>
            </a:r>
          </a:p>
        </p:txBody>
      </p:sp>
      <p:sp>
        <p:nvSpPr>
          <p:cNvPr id="20" name="TextBox 19">
            <a:extLst>
              <a:ext uri="{FF2B5EF4-FFF2-40B4-BE49-F238E27FC236}">
                <a16:creationId xmlns:a16="http://schemas.microsoft.com/office/drawing/2014/main" id="{081B55DE-1801-AF14-FE55-7EAE9D744A6C}"/>
              </a:ext>
            </a:extLst>
          </p:cNvPr>
          <p:cNvSpPr txBox="1"/>
          <p:nvPr/>
        </p:nvSpPr>
        <p:spPr>
          <a:xfrm>
            <a:off x="5920509" y="3714469"/>
            <a:ext cx="2970685" cy="307777"/>
          </a:xfrm>
          <a:prstGeom prst="rect">
            <a:avLst/>
          </a:prstGeom>
          <a:noFill/>
        </p:spPr>
        <p:txBody>
          <a:bodyPr wrap="none" rtlCol="0">
            <a:spAutoFit/>
          </a:bodyPr>
          <a:lstStyle/>
          <a:p>
            <a:r>
              <a:rPr lang="en-US" dirty="0"/>
              <a:t>Công cụ tạo decoy DUDE-Z (2021)</a:t>
            </a:r>
          </a:p>
        </p:txBody>
      </p:sp>
      <p:pic>
        <p:nvPicPr>
          <p:cNvPr id="12" name="Picture 11">
            <a:extLst>
              <a:ext uri="{FF2B5EF4-FFF2-40B4-BE49-F238E27FC236}">
                <a16:creationId xmlns:a16="http://schemas.microsoft.com/office/drawing/2014/main" id="{5B7B6D63-C202-386E-5C19-69D88D1F3FAC}"/>
              </a:ext>
            </a:extLst>
          </p:cNvPr>
          <p:cNvPicPr>
            <a:picLocks noChangeAspect="1"/>
          </p:cNvPicPr>
          <p:nvPr/>
        </p:nvPicPr>
        <p:blipFill rotWithShape="1">
          <a:blip r:embed="rId5"/>
          <a:srcRect r="955" b="35272"/>
          <a:stretch/>
        </p:blipFill>
        <p:spPr>
          <a:xfrm>
            <a:off x="649802" y="2595716"/>
            <a:ext cx="2391256" cy="2123730"/>
          </a:xfrm>
          <a:prstGeom prst="rect">
            <a:avLst/>
          </a:prstGeom>
        </p:spPr>
      </p:pic>
      <p:sp>
        <p:nvSpPr>
          <p:cNvPr id="25" name="TextBox 24">
            <a:extLst>
              <a:ext uri="{FF2B5EF4-FFF2-40B4-BE49-F238E27FC236}">
                <a16:creationId xmlns:a16="http://schemas.microsoft.com/office/drawing/2014/main" id="{116BC5D8-4E0D-D92B-9EE4-CF4AD4DB1C57}"/>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42</a:t>
            </a:fld>
            <a:endParaRPr lang="en-US" dirty="0"/>
          </a:p>
        </p:txBody>
      </p:sp>
    </p:spTree>
    <p:extLst>
      <p:ext uri="{BB962C8B-B14F-4D97-AF65-F5344CB8AC3E}">
        <p14:creationId xmlns:p14="http://schemas.microsoft.com/office/powerpoint/2010/main" val="1769142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1"/>
          <p:cNvSpPr txBox="1">
            <a:spLocks noGrp="1"/>
          </p:cNvSpPr>
          <p:nvPr>
            <p:ph type="subTitle" idx="1"/>
          </p:nvPr>
        </p:nvSpPr>
        <p:spPr>
          <a:xfrm>
            <a:off x="276275" y="1331632"/>
            <a:ext cx="3138310" cy="2698500"/>
          </a:xfrm>
          <a:prstGeom prst="rect">
            <a:avLst/>
          </a:prstGeom>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n-US" b="1" dirty="0">
                <a:solidFill>
                  <a:schemeClr val="bg2"/>
                </a:solidFill>
              </a:rPr>
              <a:t>Cited By</a:t>
            </a:r>
          </a:p>
          <a:p>
            <a:pPr marL="285750" lvl="0" indent="-285750">
              <a:buFont typeface="Arial" panose="020B0604020202020204" pitchFamily="34" charset="0"/>
              <a:buChar char="•"/>
            </a:pPr>
            <a:r>
              <a:rPr lang="en-US" b="1" dirty="0" err="1">
                <a:solidFill>
                  <a:schemeClr val="bg2"/>
                </a:solidFill>
              </a:rPr>
              <a:t>MeSH</a:t>
            </a:r>
            <a:r>
              <a:rPr lang="en-US" b="1" dirty="0">
                <a:solidFill>
                  <a:schemeClr val="bg2"/>
                </a:solidFill>
              </a:rPr>
              <a:t> term gợi ý</a:t>
            </a:r>
          </a:p>
          <a:p>
            <a:pPr marL="285750" lvl="0" indent="-285750">
              <a:buFont typeface="Arial" panose="020B0604020202020204" pitchFamily="34" charset="0"/>
              <a:buChar char="•"/>
            </a:pPr>
            <a:r>
              <a:rPr lang="en-US" b="1" dirty="0">
                <a:solidFill>
                  <a:schemeClr val="bg2"/>
                </a:solidFill>
              </a:rPr>
              <a:t>Similar articles</a:t>
            </a:r>
          </a:p>
          <a:p>
            <a:pPr marL="0" lvl="0" indent="0">
              <a:buNone/>
            </a:pPr>
            <a:endParaRPr lang="en-US" dirty="0">
              <a:solidFill>
                <a:schemeClr val="bg2"/>
              </a:solidFill>
            </a:endParaRPr>
          </a:p>
        </p:txBody>
      </p:sp>
      <p:sp>
        <p:nvSpPr>
          <p:cNvPr id="710" name="Google Shape;710;p41"/>
          <p:cNvSpPr txBox="1">
            <a:spLocks noGrp="1"/>
          </p:cNvSpPr>
          <p:nvPr>
            <p:ph type="title"/>
          </p:nvPr>
        </p:nvSpPr>
        <p:spPr>
          <a:xfrm>
            <a:off x="714299" y="622877"/>
            <a:ext cx="5446355"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Các chức năng của PubMed</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6" name="Picture 15">
            <a:extLst>
              <a:ext uri="{FF2B5EF4-FFF2-40B4-BE49-F238E27FC236}">
                <a16:creationId xmlns:a16="http://schemas.microsoft.com/office/drawing/2014/main" id="{730C3744-627F-CF0B-B58F-96DFB01518F0}"/>
              </a:ext>
            </a:extLst>
          </p:cNvPr>
          <p:cNvPicPr>
            <a:picLocks noChangeAspect="1"/>
          </p:cNvPicPr>
          <p:nvPr/>
        </p:nvPicPr>
        <p:blipFill rotWithShape="1">
          <a:blip r:embed="rId3"/>
          <a:srcRect b="49117"/>
          <a:stretch/>
        </p:blipFill>
        <p:spPr>
          <a:xfrm>
            <a:off x="3610658" y="1256997"/>
            <a:ext cx="5099992" cy="1206555"/>
          </a:xfrm>
          <a:prstGeom prst="rect">
            <a:avLst/>
          </a:prstGeom>
        </p:spPr>
      </p:pic>
      <p:pic>
        <p:nvPicPr>
          <p:cNvPr id="19" name="Picture 18">
            <a:extLst>
              <a:ext uri="{FF2B5EF4-FFF2-40B4-BE49-F238E27FC236}">
                <a16:creationId xmlns:a16="http://schemas.microsoft.com/office/drawing/2014/main" id="{1D69D6C4-9792-F90F-8FE0-279F32976AAF}"/>
              </a:ext>
            </a:extLst>
          </p:cNvPr>
          <p:cNvPicPr>
            <a:picLocks noChangeAspect="1"/>
          </p:cNvPicPr>
          <p:nvPr/>
        </p:nvPicPr>
        <p:blipFill>
          <a:blip r:embed="rId4"/>
          <a:stretch>
            <a:fillRect/>
          </a:stretch>
        </p:blipFill>
        <p:spPr>
          <a:xfrm>
            <a:off x="3591669" y="2443082"/>
            <a:ext cx="4974395" cy="1206555"/>
          </a:xfrm>
          <a:prstGeom prst="rect">
            <a:avLst/>
          </a:prstGeom>
        </p:spPr>
      </p:pic>
      <p:pic>
        <p:nvPicPr>
          <p:cNvPr id="22" name="Picture 21">
            <a:extLst>
              <a:ext uri="{FF2B5EF4-FFF2-40B4-BE49-F238E27FC236}">
                <a16:creationId xmlns:a16="http://schemas.microsoft.com/office/drawing/2014/main" id="{95B66C90-7641-CE3E-9138-D41EB28B28C6}"/>
              </a:ext>
            </a:extLst>
          </p:cNvPr>
          <p:cNvPicPr>
            <a:picLocks noChangeAspect="1"/>
          </p:cNvPicPr>
          <p:nvPr/>
        </p:nvPicPr>
        <p:blipFill>
          <a:blip r:embed="rId5"/>
          <a:stretch>
            <a:fillRect/>
          </a:stretch>
        </p:blipFill>
        <p:spPr>
          <a:xfrm>
            <a:off x="355322" y="2288173"/>
            <a:ext cx="3157300" cy="2361760"/>
          </a:xfrm>
          <a:prstGeom prst="rect">
            <a:avLst/>
          </a:prstGeom>
        </p:spPr>
      </p:pic>
      <p:pic>
        <p:nvPicPr>
          <p:cNvPr id="34" name="Picture 33">
            <a:extLst>
              <a:ext uri="{FF2B5EF4-FFF2-40B4-BE49-F238E27FC236}">
                <a16:creationId xmlns:a16="http://schemas.microsoft.com/office/drawing/2014/main" id="{AD3B89BE-4564-F795-2BA8-40E88EEA198F}"/>
              </a:ext>
            </a:extLst>
          </p:cNvPr>
          <p:cNvPicPr>
            <a:picLocks noChangeAspect="1"/>
          </p:cNvPicPr>
          <p:nvPr/>
        </p:nvPicPr>
        <p:blipFill rotWithShape="1">
          <a:blip r:embed="rId6"/>
          <a:srcRect b="50000"/>
          <a:stretch/>
        </p:blipFill>
        <p:spPr>
          <a:xfrm>
            <a:off x="3610658" y="3494710"/>
            <a:ext cx="3648657" cy="1569263"/>
          </a:xfrm>
          <a:prstGeom prst="rect">
            <a:avLst/>
          </a:prstGeom>
        </p:spPr>
      </p:pic>
      <p:sp>
        <p:nvSpPr>
          <p:cNvPr id="25" name="TextBox 24">
            <a:extLst>
              <a:ext uri="{FF2B5EF4-FFF2-40B4-BE49-F238E27FC236}">
                <a16:creationId xmlns:a16="http://schemas.microsoft.com/office/drawing/2014/main" id="{8C438921-1E62-F875-655E-7730D9293770}"/>
              </a:ext>
            </a:extLst>
          </p:cNvPr>
          <p:cNvSpPr txBox="1"/>
          <p:nvPr/>
        </p:nvSpPr>
        <p:spPr>
          <a:xfrm>
            <a:off x="5071351" y="4816573"/>
            <a:ext cx="4572000" cy="307777"/>
          </a:xfrm>
          <a:prstGeom prst="rect">
            <a:avLst/>
          </a:prstGeom>
          <a:noFill/>
        </p:spPr>
        <p:txBody>
          <a:bodyPr wrap="square">
            <a:spAutoFit/>
          </a:bodyPr>
          <a:lstStyle/>
          <a:p>
            <a:r>
              <a:rPr lang="en-US" dirty="0"/>
              <a:t>https://pubmed.ncbi.nlm.nih.gov/34553505/</a:t>
            </a:r>
          </a:p>
        </p:txBody>
      </p:sp>
      <p:sp>
        <p:nvSpPr>
          <p:cNvPr id="36" name="TextBox 35">
            <a:extLst>
              <a:ext uri="{FF2B5EF4-FFF2-40B4-BE49-F238E27FC236}">
                <a16:creationId xmlns:a16="http://schemas.microsoft.com/office/drawing/2014/main" id="{D3D411A8-CCF3-6D72-BDA5-C33CFB8A1558}"/>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43</a:t>
            </a:fld>
            <a:endParaRPr lang="en-US" dirty="0"/>
          </a:p>
        </p:txBody>
      </p:sp>
    </p:spTree>
    <p:extLst>
      <p:ext uri="{BB962C8B-B14F-4D97-AF65-F5344CB8AC3E}">
        <p14:creationId xmlns:p14="http://schemas.microsoft.com/office/powerpoint/2010/main" val="2514579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1"/>
          <p:cNvSpPr txBox="1">
            <a:spLocks noGrp="1"/>
          </p:cNvSpPr>
          <p:nvPr>
            <p:ph type="subTitle" idx="1"/>
          </p:nvPr>
        </p:nvSpPr>
        <p:spPr>
          <a:xfrm>
            <a:off x="276275" y="1331632"/>
            <a:ext cx="7371434" cy="2698500"/>
          </a:xfrm>
          <a:prstGeom prst="rect">
            <a:avLst/>
          </a:prstGeom>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n-US" dirty="0">
                <a:solidFill>
                  <a:schemeClr val="bg2"/>
                </a:solidFill>
              </a:rPr>
              <a:t>Dựa vào ORCID của tác giả chung của lĩnh vực quan tâm</a:t>
            </a:r>
          </a:p>
          <a:p>
            <a:pPr marL="285750" lvl="0" indent="-285750">
              <a:buFont typeface="Arial" panose="020B0604020202020204" pitchFamily="34" charset="0"/>
              <a:buChar char="•"/>
            </a:pPr>
            <a:r>
              <a:rPr lang="en-US" dirty="0">
                <a:solidFill>
                  <a:schemeClr val="bg2"/>
                </a:solidFill>
              </a:rPr>
              <a:t>Tìm kiếm công cụ tương tự bằng các chức năng “Similar”</a:t>
            </a:r>
          </a:p>
          <a:p>
            <a:pPr marL="285750" lvl="0" indent="-285750">
              <a:buFont typeface="Arial" panose="020B0604020202020204" pitchFamily="34" charset="0"/>
              <a:buChar char="•"/>
            </a:pPr>
            <a:r>
              <a:rPr lang="en-US" dirty="0">
                <a:solidFill>
                  <a:schemeClr val="bg2"/>
                </a:solidFill>
              </a:rPr>
              <a:t>Tham khảo ý kiến của chuyên gia từ ResearchGate</a:t>
            </a:r>
          </a:p>
          <a:p>
            <a:pPr marL="0" lvl="0" indent="0">
              <a:buNone/>
            </a:pPr>
            <a:endParaRPr lang="en-US" dirty="0">
              <a:solidFill>
                <a:schemeClr val="bg2"/>
              </a:solidFill>
            </a:endParaRPr>
          </a:p>
        </p:txBody>
      </p:sp>
      <p:sp>
        <p:nvSpPr>
          <p:cNvPr id="710" name="Google Shape;710;p41"/>
          <p:cNvSpPr txBox="1">
            <a:spLocks noGrp="1"/>
          </p:cNvSpPr>
          <p:nvPr>
            <p:ph type="title"/>
          </p:nvPr>
        </p:nvSpPr>
        <p:spPr>
          <a:xfrm>
            <a:off x="714299" y="622877"/>
            <a:ext cx="5446355"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Một số cách khác gợi ý</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TextBox 14">
            <a:extLst>
              <a:ext uri="{FF2B5EF4-FFF2-40B4-BE49-F238E27FC236}">
                <a16:creationId xmlns:a16="http://schemas.microsoft.com/office/drawing/2014/main" id="{5E47CA42-0B64-DCCD-351C-553A1A44DB3D}"/>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44</a:t>
            </a:fld>
            <a:endParaRPr lang="en-US" dirty="0"/>
          </a:p>
        </p:txBody>
      </p:sp>
    </p:spTree>
    <p:extLst>
      <p:ext uri="{BB962C8B-B14F-4D97-AF65-F5344CB8AC3E}">
        <p14:creationId xmlns:p14="http://schemas.microsoft.com/office/powerpoint/2010/main" val="3279399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7"/>
          <p:cNvSpPr txBox="1">
            <a:spLocks noGrp="1"/>
          </p:cNvSpPr>
          <p:nvPr>
            <p:ph type="title"/>
          </p:nvPr>
        </p:nvSpPr>
        <p:spPr>
          <a:xfrm>
            <a:off x="714300" y="2354175"/>
            <a:ext cx="3393392"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TIẾP CẬN TLTK</a:t>
            </a:r>
            <a:endParaRPr dirty="0"/>
          </a:p>
        </p:txBody>
      </p:sp>
      <p:sp>
        <p:nvSpPr>
          <p:cNvPr id="499" name="Google Shape;499;p37"/>
          <p:cNvSpPr txBox="1">
            <a:spLocks noGrp="1"/>
          </p:cNvSpPr>
          <p:nvPr>
            <p:ph type="title" idx="2"/>
          </p:nvPr>
        </p:nvSpPr>
        <p:spPr>
          <a:xfrm>
            <a:off x="714300" y="1010100"/>
            <a:ext cx="3048000" cy="139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sp>
        <p:nvSpPr>
          <p:cNvPr id="500" name="Google Shape;500;p37"/>
          <p:cNvSpPr/>
          <p:nvPr/>
        </p:nvSpPr>
        <p:spPr>
          <a:xfrm>
            <a:off x="7959915" y="812711"/>
            <a:ext cx="116400" cy="116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7"/>
          <p:cNvSpPr/>
          <p:nvPr/>
        </p:nvSpPr>
        <p:spPr>
          <a:xfrm>
            <a:off x="8124171" y="812711"/>
            <a:ext cx="116400" cy="116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7"/>
          <p:cNvSpPr/>
          <p:nvPr/>
        </p:nvSpPr>
        <p:spPr>
          <a:xfrm>
            <a:off x="8288427" y="812711"/>
            <a:ext cx="116400" cy="116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37"/>
          <p:cNvGrpSpPr/>
          <p:nvPr/>
        </p:nvGrpSpPr>
        <p:grpSpPr>
          <a:xfrm>
            <a:off x="4195962" y="812731"/>
            <a:ext cx="4338518" cy="3791511"/>
            <a:chOff x="4195962" y="812731"/>
            <a:chExt cx="4338518" cy="3791511"/>
          </a:xfrm>
        </p:grpSpPr>
        <p:grpSp>
          <p:nvGrpSpPr>
            <p:cNvPr id="504" name="Google Shape;504;p37"/>
            <p:cNvGrpSpPr/>
            <p:nvPr/>
          </p:nvGrpSpPr>
          <p:grpSpPr>
            <a:xfrm>
              <a:off x="4470000" y="812731"/>
              <a:ext cx="3490051" cy="2287960"/>
              <a:chOff x="4849800" y="1060525"/>
              <a:chExt cx="2932816" cy="1922656"/>
            </a:xfrm>
          </p:grpSpPr>
          <p:sp>
            <p:nvSpPr>
              <p:cNvPr id="505" name="Google Shape;505;p37"/>
              <p:cNvSpPr/>
              <p:nvPr/>
            </p:nvSpPr>
            <p:spPr>
              <a:xfrm>
                <a:off x="5702118" y="1354752"/>
                <a:ext cx="412858" cy="1595400"/>
              </a:xfrm>
              <a:custGeom>
                <a:avLst/>
                <a:gdLst/>
                <a:ahLst/>
                <a:cxnLst/>
                <a:rect l="l" t="t" r="r" b="b"/>
                <a:pathLst>
                  <a:path w="5725" h="22123" extrusionOk="0">
                    <a:moveTo>
                      <a:pt x="5610" y="0"/>
                    </a:moveTo>
                    <a:cubicBezTo>
                      <a:pt x="3750" y="286"/>
                      <a:pt x="2663" y="1689"/>
                      <a:pt x="2233" y="4293"/>
                    </a:cubicBezTo>
                    <a:cubicBezTo>
                      <a:pt x="1890" y="6468"/>
                      <a:pt x="2062" y="9244"/>
                      <a:pt x="2233" y="11906"/>
                    </a:cubicBezTo>
                    <a:cubicBezTo>
                      <a:pt x="2491" y="16485"/>
                      <a:pt x="2748" y="20806"/>
                      <a:pt x="487" y="21293"/>
                    </a:cubicBezTo>
                    <a:cubicBezTo>
                      <a:pt x="316" y="21321"/>
                      <a:pt x="173" y="21350"/>
                      <a:pt x="1" y="21350"/>
                    </a:cubicBezTo>
                    <a:lnTo>
                      <a:pt x="58" y="22123"/>
                    </a:lnTo>
                    <a:cubicBezTo>
                      <a:pt x="173" y="22123"/>
                      <a:pt x="287" y="22094"/>
                      <a:pt x="402" y="22094"/>
                    </a:cubicBezTo>
                    <a:cubicBezTo>
                      <a:pt x="487" y="22065"/>
                      <a:pt x="573" y="22037"/>
                      <a:pt x="631" y="22037"/>
                    </a:cubicBezTo>
                    <a:cubicBezTo>
                      <a:pt x="3550" y="21407"/>
                      <a:pt x="3264" y="16771"/>
                      <a:pt x="2977" y="11848"/>
                    </a:cubicBezTo>
                    <a:cubicBezTo>
                      <a:pt x="2663" y="6668"/>
                      <a:pt x="2348" y="1288"/>
                      <a:pt x="5725" y="744"/>
                    </a:cubicBezTo>
                    <a:lnTo>
                      <a:pt x="5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7"/>
              <p:cNvSpPr/>
              <p:nvPr/>
            </p:nvSpPr>
            <p:spPr>
              <a:xfrm>
                <a:off x="5559765" y="1393045"/>
                <a:ext cx="1783260" cy="1590136"/>
              </a:xfrm>
              <a:custGeom>
                <a:avLst/>
                <a:gdLst/>
                <a:ahLst/>
                <a:cxnLst/>
                <a:rect l="l" t="t" r="r" b="b"/>
                <a:pathLst>
                  <a:path w="24728" h="22050" extrusionOk="0">
                    <a:moveTo>
                      <a:pt x="17788" y="1"/>
                    </a:moveTo>
                    <a:cubicBezTo>
                      <a:pt x="15721" y="1"/>
                      <a:pt x="13551" y="1179"/>
                      <a:pt x="12078" y="3733"/>
                    </a:cubicBezTo>
                    <a:cubicBezTo>
                      <a:pt x="11792" y="4247"/>
                      <a:pt x="11267" y="4533"/>
                      <a:pt x="10729" y="4533"/>
                    </a:cubicBezTo>
                    <a:cubicBezTo>
                      <a:pt x="10457" y="4533"/>
                      <a:pt x="10181" y="4459"/>
                      <a:pt x="9931" y="4306"/>
                    </a:cubicBezTo>
                    <a:cubicBezTo>
                      <a:pt x="8557" y="3481"/>
                      <a:pt x="7201" y="3115"/>
                      <a:pt x="5960" y="3115"/>
                    </a:cubicBezTo>
                    <a:cubicBezTo>
                      <a:pt x="2548" y="3115"/>
                      <a:pt x="0" y="5884"/>
                      <a:pt x="315" y="9514"/>
                    </a:cubicBezTo>
                    <a:cubicBezTo>
                      <a:pt x="687" y="13664"/>
                      <a:pt x="7384" y="19417"/>
                      <a:pt x="14024" y="21878"/>
                    </a:cubicBezTo>
                    <a:cubicBezTo>
                      <a:pt x="14337" y="21993"/>
                      <a:pt x="14665" y="22049"/>
                      <a:pt x="14991" y="22049"/>
                    </a:cubicBezTo>
                    <a:cubicBezTo>
                      <a:pt x="15794" y="22049"/>
                      <a:pt x="16585" y="21708"/>
                      <a:pt x="17115" y="21077"/>
                    </a:cubicBezTo>
                    <a:cubicBezTo>
                      <a:pt x="21694" y="15668"/>
                      <a:pt x="24727" y="7368"/>
                      <a:pt x="23010" y="3590"/>
                    </a:cubicBezTo>
                    <a:cubicBezTo>
                      <a:pt x="21975" y="1272"/>
                      <a:pt x="19936" y="1"/>
                      <a:pt x="17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7"/>
              <p:cNvSpPr/>
              <p:nvPr/>
            </p:nvSpPr>
            <p:spPr>
              <a:xfrm>
                <a:off x="5451954" y="1248455"/>
                <a:ext cx="1794077" cy="1507348"/>
              </a:xfrm>
              <a:custGeom>
                <a:avLst/>
                <a:gdLst/>
                <a:ahLst/>
                <a:cxnLst/>
                <a:rect l="l" t="t" r="r" b="b"/>
                <a:pathLst>
                  <a:path w="24878" h="20902" extrusionOk="0">
                    <a:moveTo>
                      <a:pt x="18912" y="0"/>
                    </a:moveTo>
                    <a:cubicBezTo>
                      <a:pt x="16974" y="0"/>
                      <a:pt x="15119" y="985"/>
                      <a:pt x="13801" y="2476"/>
                    </a:cubicBezTo>
                    <a:cubicBezTo>
                      <a:pt x="13086" y="3306"/>
                      <a:pt x="12485" y="4250"/>
                      <a:pt x="12056" y="5280"/>
                    </a:cubicBezTo>
                    <a:cubicBezTo>
                      <a:pt x="10056" y="3479"/>
                      <a:pt x="7989" y="2708"/>
                      <a:pt x="6148" y="2708"/>
                    </a:cubicBezTo>
                    <a:cubicBezTo>
                      <a:pt x="2667" y="2708"/>
                      <a:pt x="0" y="5467"/>
                      <a:pt x="150" y="9230"/>
                    </a:cubicBezTo>
                    <a:cubicBezTo>
                      <a:pt x="265" y="12006"/>
                      <a:pt x="2440" y="14524"/>
                      <a:pt x="4300" y="16385"/>
                    </a:cubicBezTo>
                    <a:cubicBezTo>
                      <a:pt x="5988" y="18102"/>
                      <a:pt x="7963" y="20048"/>
                      <a:pt x="10367" y="20620"/>
                    </a:cubicBezTo>
                    <a:cubicBezTo>
                      <a:pt x="11144" y="20811"/>
                      <a:pt x="11906" y="20901"/>
                      <a:pt x="12651" y="20901"/>
                    </a:cubicBezTo>
                    <a:cubicBezTo>
                      <a:pt x="18933" y="20901"/>
                      <a:pt x="23912" y="14508"/>
                      <a:pt x="24705" y="8572"/>
                    </a:cubicBezTo>
                    <a:cubicBezTo>
                      <a:pt x="24848" y="7599"/>
                      <a:pt x="24877" y="6597"/>
                      <a:pt x="24791" y="5595"/>
                    </a:cubicBezTo>
                    <a:cubicBezTo>
                      <a:pt x="24734" y="5080"/>
                      <a:pt x="24620" y="4565"/>
                      <a:pt x="24476" y="4078"/>
                    </a:cubicBezTo>
                    <a:cubicBezTo>
                      <a:pt x="23875" y="2333"/>
                      <a:pt x="22530" y="959"/>
                      <a:pt x="20813" y="329"/>
                    </a:cubicBezTo>
                    <a:cubicBezTo>
                      <a:pt x="20181" y="105"/>
                      <a:pt x="19542" y="0"/>
                      <a:pt x="18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7"/>
              <p:cNvSpPr/>
              <p:nvPr/>
            </p:nvSpPr>
            <p:spPr>
              <a:xfrm>
                <a:off x="6443092" y="1464510"/>
                <a:ext cx="359133" cy="270143"/>
              </a:xfrm>
              <a:custGeom>
                <a:avLst/>
                <a:gdLst/>
                <a:ahLst/>
                <a:cxnLst/>
                <a:rect l="l" t="t" r="r" b="b"/>
                <a:pathLst>
                  <a:path w="4980" h="3746" extrusionOk="0">
                    <a:moveTo>
                      <a:pt x="4469" y="1"/>
                    </a:moveTo>
                    <a:cubicBezTo>
                      <a:pt x="4393" y="1"/>
                      <a:pt x="4315" y="17"/>
                      <a:pt x="4236" y="52"/>
                    </a:cubicBezTo>
                    <a:cubicBezTo>
                      <a:pt x="3749" y="224"/>
                      <a:pt x="3291" y="539"/>
                      <a:pt x="2919" y="939"/>
                    </a:cubicBezTo>
                    <a:cubicBezTo>
                      <a:pt x="2461" y="1397"/>
                      <a:pt x="2032" y="1855"/>
                      <a:pt x="1632" y="2370"/>
                    </a:cubicBezTo>
                    <a:cubicBezTo>
                      <a:pt x="1317" y="2800"/>
                      <a:pt x="859" y="3143"/>
                      <a:pt x="344" y="3372"/>
                    </a:cubicBezTo>
                    <a:cubicBezTo>
                      <a:pt x="286" y="3372"/>
                      <a:pt x="201" y="3401"/>
                      <a:pt x="143" y="3429"/>
                    </a:cubicBezTo>
                    <a:cubicBezTo>
                      <a:pt x="57" y="3486"/>
                      <a:pt x="0" y="3572"/>
                      <a:pt x="29" y="3658"/>
                    </a:cubicBezTo>
                    <a:cubicBezTo>
                      <a:pt x="158" y="3714"/>
                      <a:pt x="300" y="3745"/>
                      <a:pt x="445" y="3745"/>
                    </a:cubicBezTo>
                    <a:cubicBezTo>
                      <a:pt x="525" y="3745"/>
                      <a:pt x="606" y="3736"/>
                      <a:pt x="687" y="3715"/>
                    </a:cubicBezTo>
                    <a:cubicBezTo>
                      <a:pt x="1832" y="3458"/>
                      <a:pt x="2605" y="2485"/>
                      <a:pt x="3578" y="1855"/>
                    </a:cubicBezTo>
                    <a:cubicBezTo>
                      <a:pt x="4007" y="1569"/>
                      <a:pt x="4522" y="1340"/>
                      <a:pt x="4837" y="853"/>
                    </a:cubicBezTo>
                    <a:cubicBezTo>
                      <a:pt x="4951" y="653"/>
                      <a:pt x="4980" y="424"/>
                      <a:pt x="4894" y="224"/>
                    </a:cubicBezTo>
                    <a:cubicBezTo>
                      <a:pt x="4795" y="85"/>
                      <a:pt x="4640" y="1"/>
                      <a:pt x="44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7"/>
              <p:cNvSpPr/>
              <p:nvPr/>
            </p:nvSpPr>
            <p:spPr>
              <a:xfrm>
                <a:off x="5629932" y="1721959"/>
                <a:ext cx="267114" cy="403988"/>
              </a:xfrm>
              <a:custGeom>
                <a:avLst/>
                <a:gdLst/>
                <a:ahLst/>
                <a:cxnLst/>
                <a:rect l="l" t="t" r="r" b="b"/>
                <a:pathLst>
                  <a:path w="3704" h="5602" extrusionOk="0">
                    <a:moveTo>
                      <a:pt x="3355" y="1"/>
                    </a:moveTo>
                    <a:cubicBezTo>
                      <a:pt x="2798" y="1"/>
                      <a:pt x="1682" y="823"/>
                      <a:pt x="1517" y="947"/>
                    </a:cubicBezTo>
                    <a:cubicBezTo>
                      <a:pt x="773" y="1605"/>
                      <a:pt x="286" y="2521"/>
                      <a:pt x="143" y="3522"/>
                    </a:cubicBezTo>
                    <a:cubicBezTo>
                      <a:pt x="0" y="4095"/>
                      <a:pt x="86" y="4696"/>
                      <a:pt x="315" y="5240"/>
                    </a:cubicBezTo>
                    <a:cubicBezTo>
                      <a:pt x="413" y="5410"/>
                      <a:pt x="593" y="5602"/>
                      <a:pt x="786" y="5602"/>
                    </a:cubicBezTo>
                    <a:cubicBezTo>
                      <a:pt x="820" y="5602"/>
                      <a:pt x="854" y="5596"/>
                      <a:pt x="887" y="5583"/>
                    </a:cubicBezTo>
                    <a:cubicBezTo>
                      <a:pt x="1116" y="5497"/>
                      <a:pt x="1116" y="5268"/>
                      <a:pt x="1145" y="5068"/>
                    </a:cubicBezTo>
                    <a:cubicBezTo>
                      <a:pt x="1317" y="3866"/>
                      <a:pt x="1660" y="2607"/>
                      <a:pt x="2490" y="1719"/>
                    </a:cubicBezTo>
                    <a:cubicBezTo>
                      <a:pt x="2862" y="1405"/>
                      <a:pt x="3206" y="1090"/>
                      <a:pt x="3520" y="718"/>
                    </a:cubicBezTo>
                    <a:cubicBezTo>
                      <a:pt x="3578" y="632"/>
                      <a:pt x="3635" y="546"/>
                      <a:pt x="3664" y="460"/>
                    </a:cubicBezTo>
                    <a:cubicBezTo>
                      <a:pt x="3704" y="124"/>
                      <a:pt x="3571" y="1"/>
                      <a:pt x="3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7"/>
              <p:cNvSpPr/>
              <p:nvPr/>
            </p:nvSpPr>
            <p:spPr>
              <a:xfrm>
                <a:off x="5958051" y="1678330"/>
                <a:ext cx="123894" cy="63461"/>
              </a:xfrm>
              <a:custGeom>
                <a:avLst/>
                <a:gdLst/>
                <a:ahLst/>
                <a:cxnLst/>
                <a:rect l="l" t="t" r="r" b="b"/>
                <a:pathLst>
                  <a:path w="1718" h="880" extrusionOk="0">
                    <a:moveTo>
                      <a:pt x="934" y="0"/>
                    </a:moveTo>
                    <a:cubicBezTo>
                      <a:pt x="718" y="0"/>
                      <a:pt x="507" y="41"/>
                      <a:pt x="373" y="92"/>
                    </a:cubicBezTo>
                    <a:cubicBezTo>
                      <a:pt x="230" y="121"/>
                      <a:pt x="87" y="235"/>
                      <a:pt x="29" y="378"/>
                    </a:cubicBezTo>
                    <a:cubicBezTo>
                      <a:pt x="1" y="493"/>
                      <a:pt x="87" y="665"/>
                      <a:pt x="201" y="722"/>
                    </a:cubicBezTo>
                    <a:cubicBezTo>
                      <a:pt x="258" y="779"/>
                      <a:pt x="344" y="808"/>
                      <a:pt x="430" y="836"/>
                    </a:cubicBezTo>
                    <a:cubicBezTo>
                      <a:pt x="587" y="865"/>
                      <a:pt x="738" y="879"/>
                      <a:pt x="888" y="879"/>
                    </a:cubicBezTo>
                    <a:cubicBezTo>
                      <a:pt x="1038" y="879"/>
                      <a:pt x="1188" y="865"/>
                      <a:pt x="1346" y="836"/>
                    </a:cubicBezTo>
                    <a:cubicBezTo>
                      <a:pt x="1432" y="836"/>
                      <a:pt x="1518" y="808"/>
                      <a:pt x="1603" y="750"/>
                    </a:cubicBezTo>
                    <a:cubicBezTo>
                      <a:pt x="1661" y="722"/>
                      <a:pt x="1718" y="636"/>
                      <a:pt x="1718" y="550"/>
                    </a:cubicBezTo>
                    <a:cubicBezTo>
                      <a:pt x="1718" y="128"/>
                      <a:pt x="1319"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7"/>
              <p:cNvSpPr/>
              <p:nvPr/>
            </p:nvSpPr>
            <p:spPr>
              <a:xfrm>
                <a:off x="4849800" y="1905995"/>
                <a:ext cx="338508" cy="280599"/>
              </a:xfrm>
              <a:custGeom>
                <a:avLst/>
                <a:gdLst/>
                <a:ahLst/>
                <a:cxnLst/>
                <a:rect l="l" t="t" r="r" b="b"/>
                <a:pathLst>
                  <a:path w="4694" h="3891" extrusionOk="0">
                    <a:moveTo>
                      <a:pt x="2539" y="0"/>
                    </a:moveTo>
                    <a:cubicBezTo>
                      <a:pt x="2391" y="0"/>
                      <a:pt x="2241" y="18"/>
                      <a:pt x="2089" y="55"/>
                    </a:cubicBezTo>
                    <a:cubicBezTo>
                      <a:pt x="401" y="398"/>
                      <a:pt x="0" y="2630"/>
                      <a:pt x="1460" y="3575"/>
                    </a:cubicBezTo>
                    <a:cubicBezTo>
                      <a:pt x="1797" y="3793"/>
                      <a:pt x="2156" y="3891"/>
                      <a:pt x="2504" y="3891"/>
                    </a:cubicBezTo>
                    <a:cubicBezTo>
                      <a:pt x="3660" y="3891"/>
                      <a:pt x="4694" y="2812"/>
                      <a:pt x="4408" y="1514"/>
                    </a:cubicBezTo>
                    <a:cubicBezTo>
                      <a:pt x="4211" y="631"/>
                      <a:pt x="3426" y="0"/>
                      <a:pt x="25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7"/>
              <p:cNvSpPr/>
              <p:nvPr/>
            </p:nvSpPr>
            <p:spPr>
              <a:xfrm>
                <a:off x="4913765" y="1944577"/>
                <a:ext cx="239350" cy="197956"/>
              </a:xfrm>
              <a:custGeom>
                <a:avLst/>
                <a:gdLst/>
                <a:ahLst/>
                <a:cxnLst/>
                <a:rect l="l" t="t" r="r" b="b"/>
                <a:pathLst>
                  <a:path w="3319" h="2745" extrusionOk="0">
                    <a:moveTo>
                      <a:pt x="1782" y="0"/>
                    </a:moveTo>
                    <a:cubicBezTo>
                      <a:pt x="1684" y="0"/>
                      <a:pt x="1586" y="11"/>
                      <a:pt x="1489" y="35"/>
                    </a:cubicBezTo>
                    <a:cubicBezTo>
                      <a:pt x="287" y="292"/>
                      <a:pt x="0" y="1866"/>
                      <a:pt x="1031" y="2525"/>
                    </a:cubicBezTo>
                    <a:cubicBezTo>
                      <a:pt x="1269" y="2677"/>
                      <a:pt x="1522" y="2745"/>
                      <a:pt x="1767" y="2745"/>
                    </a:cubicBezTo>
                    <a:cubicBezTo>
                      <a:pt x="2585" y="2745"/>
                      <a:pt x="3318" y="1990"/>
                      <a:pt x="3120" y="1065"/>
                    </a:cubicBezTo>
                    <a:cubicBezTo>
                      <a:pt x="2972" y="447"/>
                      <a:pt x="2397" y="0"/>
                      <a:pt x="1782" y="0"/>
                    </a:cubicBezTo>
                    <a:close/>
                  </a:path>
                </a:pathLst>
              </a:custGeom>
              <a:solidFill>
                <a:srgbClr val="A2C6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7"/>
              <p:cNvSpPr/>
              <p:nvPr/>
            </p:nvSpPr>
            <p:spPr>
              <a:xfrm>
                <a:off x="5045879" y="2005225"/>
                <a:ext cx="660501" cy="945572"/>
              </a:xfrm>
              <a:custGeom>
                <a:avLst/>
                <a:gdLst/>
                <a:ahLst/>
                <a:cxnLst/>
                <a:rect l="l" t="t" r="r" b="b"/>
                <a:pathLst>
                  <a:path w="9159" h="13112" extrusionOk="0">
                    <a:moveTo>
                      <a:pt x="1073" y="0"/>
                    </a:moveTo>
                    <a:cubicBezTo>
                      <a:pt x="694" y="0"/>
                      <a:pt x="324" y="101"/>
                      <a:pt x="0" y="281"/>
                    </a:cubicBezTo>
                    <a:lnTo>
                      <a:pt x="401" y="911"/>
                    </a:lnTo>
                    <a:cubicBezTo>
                      <a:pt x="607" y="808"/>
                      <a:pt x="833" y="756"/>
                      <a:pt x="1062" y="756"/>
                    </a:cubicBezTo>
                    <a:cubicBezTo>
                      <a:pt x="1215" y="756"/>
                      <a:pt x="1368" y="779"/>
                      <a:pt x="1517" y="825"/>
                    </a:cubicBezTo>
                    <a:cubicBezTo>
                      <a:pt x="2204" y="1083"/>
                      <a:pt x="3234" y="1855"/>
                      <a:pt x="4264" y="4402"/>
                    </a:cubicBezTo>
                    <a:cubicBezTo>
                      <a:pt x="4722" y="5662"/>
                      <a:pt x="5123" y="6950"/>
                      <a:pt x="5438" y="8237"/>
                    </a:cubicBezTo>
                    <a:cubicBezTo>
                      <a:pt x="6128" y="10861"/>
                      <a:pt x="6712" y="13112"/>
                      <a:pt x="8912" y="13112"/>
                    </a:cubicBezTo>
                    <a:cubicBezTo>
                      <a:pt x="8992" y="13112"/>
                      <a:pt x="9074" y="13109"/>
                      <a:pt x="9158" y="13103"/>
                    </a:cubicBezTo>
                    <a:lnTo>
                      <a:pt x="9130" y="12330"/>
                    </a:lnTo>
                    <a:cubicBezTo>
                      <a:pt x="9055" y="12336"/>
                      <a:pt x="8983" y="12339"/>
                      <a:pt x="8914" y="12339"/>
                    </a:cubicBezTo>
                    <a:cubicBezTo>
                      <a:pt x="7372" y="12339"/>
                      <a:pt x="6921" y="10830"/>
                      <a:pt x="6182" y="8037"/>
                    </a:cubicBezTo>
                    <a:cubicBezTo>
                      <a:pt x="5867" y="6721"/>
                      <a:pt x="5466" y="5404"/>
                      <a:pt x="4980" y="4116"/>
                    </a:cubicBezTo>
                    <a:cubicBezTo>
                      <a:pt x="4064" y="1855"/>
                      <a:pt x="2976" y="482"/>
                      <a:pt x="1746" y="110"/>
                    </a:cubicBezTo>
                    <a:cubicBezTo>
                      <a:pt x="1523" y="35"/>
                      <a:pt x="1296" y="0"/>
                      <a:pt x="1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7"/>
              <p:cNvSpPr/>
              <p:nvPr/>
            </p:nvSpPr>
            <p:spPr>
              <a:xfrm>
                <a:off x="7028584" y="2256616"/>
                <a:ext cx="317883" cy="720357"/>
              </a:xfrm>
              <a:custGeom>
                <a:avLst/>
                <a:gdLst/>
                <a:ahLst/>
                <a:cxnLst/>
                <a:rect l="l" t="t" r="r" b="b"/>
                <a:pathLst>
                  <a:path w="4408" h="9989" extrusionOk="0">
                    <a:moveTo>
                      <a:pt x="4207" y="1"/>
                    </a:moveTo>
                    <a:lnTo>
                      <a:pt x="3435" y="29"/>
                    </a:lnTo>
                    <a:cubicBezTo>
                      <a:pt x="3692" y="7585"/>
                      <a:pt x="1861" y="8930"/>
                      <a:pt x="0" y="9216"/>
                    </a:cubicBezTo>
                    <a:lnTo>
                      <a:pt x="115" y="9989"/>
                    </a:lnTo>
                    <a:cubicBezTo>
                      <a:pt x="3206" y="9474"/>
                      <a:pt x="4408" y="6497"/>
                      <a:pt x="4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7"/>
              <p:cNvSpPr/>
              <p:nvPr/>
            </p:nvSpPr>
            <p:spPr>
              <a:xfrm>
                <a:off x="6106679" y="1351435"/>
                <a:ext cx="934971" cy="1630592"/>
              </a:xfrm>
              <a:custGeom>
                <a:avLst/>
                <a:gdLst/>
                <a:ahLst/>
                <a:cxnLst/>
                <a:rect l="l" t="t" r="r" b="b"/>
                <a:pathLst>
                  <a:path w="12965" h="22611" extrusionOk="0">
                    <a:moveTo>
                      <a:pt x="556" y="0"/>
                    </a:moveTo>
                    <a:cubicBezTo>
                      <a:pt x="376" y="0"/>
                      <a:pt x="191" y="15"/>
                      <a:pt x="0" y="46"/>
                    </a:cubicBezTo>
                    <a:lnTo>
                      <a:pt x="115" y="790"/>
                    </a:lnTo>
                    <a:cubicBezTo>
                      <a:pt x="253" y="768"/>
                      <a:pt x="387" y="757"/>
                      <a:pt x="518" y="757"/>
                    </a:cubicBezTo>
                    <a:cubicBezTo>
                      <a:pt x="3436" y="757"/>
                      <a:pt x="4722" y="6118"/>
                      <a:pt x="5982" y="11322"/>
                    </a:cubicBezTo>
                    <a:cubicBezTo>
                      <a:pt x="7292" y="16871"/>
                      <a:pt x="8684" y="22610"/>
                      <a:pt x="12249" y="22610"/>
                    </a:cubicBezTo>
                    <a:cubicBezTo>
                      <a:pt x="12343" y="22610"/>
                      <a:pt x="12438" y="22606"/>
                      <a:pt x="12536" y="22598"/>
                    </a:cubicBezTo>
                    <a:cubicBezTo>
                      <a:pt x="12679" y="22569"/>
                      <a:pt x="12822" y="22569"/>
                      <a:pt x="12965" y="22541"/>
                    </a:cubicBezTo>
                    <a:lnTo>
                      <a:pt x="12822" y="21768"/>
                    </a:lnTo>
                    <a:cubicBezTo>
                      <a:pt x="12736" y="21768"/>
                      <a:pt x="12593" y="21797"/>
                      <a:pt x="12478" y="21797"/>
                    </a:cubicBezTo>
                    <a:cubicBezTo>
                      <a:pt x="12401" y="21804"/>
                      <a:pt x="12324" y="21807"/>
                      <a:pt x="12248" y="21807"/>
                    </a:cubicBezTo>
                    <a:cubicBezTo>
                      <a:pt x="9265" y="21807"/>
                      <a:pt x="7981" y="16369"/>
                      <a:pt x="6697" y="11122"/>
                    </a:cubicBezTo>
                    <a:cubicBezTo>
                      <a:pt x="5391" y="5651"/>
                      <a:pt x="4033"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7"/>
              <p:cNvSpPr/>
              <p:nvPr/>
            </p:nvSpPr>
            <p:spPr>
              <a:xfrm>
                <a:off x="6847580" y="1168841"/>
                <a:ext cx="220888" cy="660646"/>
              </a:xfrm>
              <a:custGeom>
                <a:avLst/>
                <a:gdLst/>
                <a:ahLst/>
                <a:cxnLst/>
                <a:rect l="l" t="t" r="r" b="b"/>
                <a:pathLst>
                  <a:path w="3063" h="9161" extrusionOk="0">
                    <a:moveTo>
                      <a:pt x="2967" y="1"/>
                    </a:moveTo>
                    <a:cubicBezTo>
                      <a:pt x="2171" y="1"/>
                      <a:pt x="1409" y="341"/>
                      <a:pt x="859" y="947"/>
                    </a:cubicBezTo>
                    <a:cubicBezTo>
                      <a:pt x="172" y="1805"/>
                      <a:pt x="1" y="3179"/>
                      <a:pt x="373" y="4925"/>
                    </a:cubicBezTo>
                    <a:cubicBezTo>
                      <a:pt x="630" y="6270"/>
                      <a:pt x="945" y="7701"/>
                      <a:pt x="1403" y="9160"/>
                    </a:cubicBezTo>
                    <a:lnTo>
                      <a:pt x="1889" y="9017"/>
                    </a:lnTo>
                    <a:cubicBezTo>
                      <a:pt x="1460" y="7586"/>
                      <a:pt x="1145" y="6155"/>
                      <a:pt x="859" y="4839"/>
                    </a:cubicBezTo>
                    <a:cubicBezTo>
                      <a:pt x="544" y="3236"/>
                      <a:pt x="659" y="1977"/>
                      <a:pt x="1260" y="1262"/>
                    </a:cubicBezTo>
                    <a:cubicBezTo>
                      <a:pt x="1695" y="772"/>
                      <a:pt x="2311" y="515"/>
                      <a:pt x="2960" y="515"/>
                    </a:cubicBezTo>
                    <a:cubicBezTo>
                      <a:pt x="2994" y="515"/>
                      <a:pt x="3028" y="516"/>
                      <a:pt x="3063" y="517"/>
                    </a:cubicBezTo>
                    <a:lnTo>
                      <a:pt x="3063" y="2"/>
                    </a:lnTo>
                    <a:cubicBezTo>
                      <a:pt x="3031" y="1"/>
                      <a:pt x="2999"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7"/>
              <p:cNvSpPr/>
              <p:nvPr/>
            </p:nvSpPr>
            <p:spPr>
              <a:xfrm>
                <a:off x="6932170" y="1814987"/>
                <a:ext cx="759587" cy="478844"/>
              </a:xfrm>
              <a:custGeom>
                <a:avLst/>
                <a:gdLst/>
                <a:ahLst/>
                <a:cxnLst/>
                <a:rect l="l" t="t" r="r" b="b"/>
                <a:pathLst>
                  <a:path w="10533" h="6640" extrusionOk="0">
                    <a:moveTo>
                      <a:pt x="974" y="0"/>
                    </a:moveTo>
                    <a:lnTo>
                      <a:pt x="1" y="286"/>
                    </a:lnTo>
                    <a:cubicBezTo>
                      <a:pt x="1317" y="4551"/>
                      <a:pt x="3006" y="6611"/>
                      <a:pt x="5210" y="6640"/>
                    </a:cubicBezTo>
                    <a:cubicBezTo>
                      <a:pt x="5381" y="6640"/>
                      <a:pt x="5582" y="6640"/>
                      <a:pt x="5782" y="6583"/>
                    </a:cubicBezTo>
                    <a:cubicBezTo>
                      <a:pt x="7700" y="6296"/>
                      <a:pt x="9274" y="4236"/>
                      <a:pt x="10533" y="372"/>
                    </a:cubicBezTo>
                    <a:lnTo>
                      <a:pt x="9560" y="57"/>
                    </a:lnTo>
                    <a:cubicBezTo>
                      <a:pt x="8367" y="3750"/>
                      <a:pt x="6892" y="5610"/>
                      <a:pt x="5247" y="5610"/>
                    </a:cubicBezTo>
                    <a:cubicBezTo>
                      <a:pt x="5235" y="5610"/>
                      <a:pt x="5222" y="5610"/>
                      <a:pt x="5210" y="5610"/>
                    </a:cubicBezTo>
                    <a:cubicBezTo>
                      <a:pt x="3550" y="5610"/>
                      <a:pt x="2119" y="3721"/>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7"/>
              <p:cNvSpPr/>
              <p:nvPr/>
            </p:nvSpPr>
            <p:spPr>
              <a:xfrm>
                <a:off x="7565838" y="1173024"/>
                <a:ext cx="216778" cy="664684"/>
              </a:xfrm>
              <a:custGeom>
                <a:avLst/>
                <a:gdLst/>
                <a:ahLst/>
                <a:cxnLst/>
                <a:rect l="l" t="t" r="r" b="b"/>
                <a:pathLst>
                  <a:path w="3006" h="9217" extrusionOk="0">
                    <a:moveTo>
                      <a:pt x="89" y="0"/>
                    </a:moveTo>
                    <a:cubicBezTo>
                      <a:pt x="60" y="0"/>
                      <a:pt x="30" y="1"/>
                      <a:pt x="0" y="2"/>
                    </a:cubicBezTo>
                    <a:lnTo>
                      <a:pt x="0" y="517"/>
                    </a:lnTo>
                    <a:cubicBezTo>
                      <a:pt x="32" y="515"/>
                      <a:pt x="63" y="515"/>
                      <a:pt x="94" y="515"/>
                    </a:cubicBezTo>
                    <a:cubicBezTo>
                      <a:pt x="747" y="515"/>
                      <a:pt x="1365" y="798"/>
                      <a:pt x="1774" y="1289"/>
                    </a:cubicBezTo>
                    <a:cubicBezTo>
                      <a:pt x="2375" y="2062"/>
                      <a:pt x="2490" y="3293"/>
                      <a:pt x="2147" y="4867"/>
                    </a:cubicBezTo>
                    <a:cubicBezTo>
                      <a:pt x="1832" y="6183"/>
                      <a:pt x="1488" y="7614"/>
                      <a:pt x="1030" y="9045"/>
                    </a:cubicBezTo>
                    <a:lnTo>
                      <a:pt x="1488" y="9217"/>
                    </a:lnTo>
                    <a:cubicBezTo>
                      <a:pt x="1975" y="7757"/>
                      <a:pt x="2318" y="6326"/>
                      <a:pt x="2604" y="4981"/>
                    </a:cubicBezTo>
                    <a:cubicBezTo>
                      <a:pt x="3005" y="3236"/>
                      <a:pt x="2862" y="1862"/>
                      <a:pt x="2175" y="975"/>
                    </a:cubicBezTo>
                    <a:cubicBezTo>
                      <a:pt x="1651" y="368"/>
                      <a:pt x="887" y="0"/>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7"/>
              <p:cNvSpPr/>
              <p:nvPr/>
            </p:nvSpPr>
            <p:spPr>
              <a:xfrm>
                <a:off x="7002410" y="1152471"/>
                <a:ext cx="66057" cy="84663"/>
              </a:xfrm>
              <a:custGeom>
                <a:avLst/>
                <a:gdLst/>
                <a:ahLst/>
                <a:cxnLst/>
                <a:rect l="l" t="t" r="r" b="b"/>
                <a:pathLst>
                  <a:path w="916" h="1174" extrusionOk="0">
                    <a:moveTo>
                      <a:pt x="744" y="0"/>
                    </a:moveTo>
                    <a:lnTo>
                      <a:pt x="0" y="115"/>
                    </a:lnTo>
                    <a:lnTo>
                      <a:pt x="143" y="1174"/>
                    </a:lnTo>
                    <a:lnTo>
                      <a:pt x="916" y="1031"/>
                    </a:lnTo>
                    <a:lnTo>
                      <a:pt x="7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7"/>
              <p:cNvSpPr/>
              <p:nvPr/>
            </p:nvSpPr>
            <p:spPr>
              <a:xfrm>
                <a:off x="7056063" y="1115044"/>
                <a:ext cx="165143" cy="134711"/>
              </a:xfrm>
              <a:custGeom>
                <a:avLst/>
                <a:gdLst/>
                <a:ahLst/>
                <a:cxnLst/>
                <a:rect l="l" t="t" r="r" b="b"/>
                <a:pathLst>
                  <a:path w="2290" h="1868" extrusionOk="0">
                    <a:moveTo>
                      <a:pt x="721" y="0"/>
                    </a:moveTo>
                    <a:cubicBezTo>
                      <a:pt x="467" y="0"/>
                      <a:pt x="233" y="131"/>
                      <a:pt x="0" y="519"/>
                    </a:cubicBezTo>
                    <a:lnTo>
                      <a:pt x="57" y="806"/>
                    </a:lnTo>
                    <a:lnTo>
                      <a:pt x="115" y="1235"/>
                    </a:lnTo>
                    <a:lnTo>
                      <a:pt x="172" y="1550"/>
                    </a:lnTo>
                    <a:cubicBezTo>
                      <a:pt x="420" y="1779"/>
                      <a:pt x="630" y="1868"/>
                      <a:pt x="818" y="1868"/>
                    </a:cubicBezTo>
                    <a:cubicBezTo>
                      <a:pt x="913" y="1868"/>
                      <a:pt x="1002" y="1845"/>
                      <a:pt x="1088" y="1807"/>
                    </a:cubicBezTo>
                    <a:cubicBezTo>
                      <a:pt x="1345" y="1664"/>
                      <a:pt x="2232" y="1263"/>
                      <a:pt x="2290" y="777"/>
                    </a:cubicBezTo>
                    <a:cubicBezTo>
                      <a:pt x="2290" y="748"/>
                      <a:pt x="2290" y="720"/>
                      <a:pt x="2290" y="691"/>
                    </a:cubicBezTo>
                    <a:cubicBezTo>
                      <a:pt x="2290" y="662"/>
                      <a:pt x="2261" y="634"/>
                      <a:pt x="2261" y="605"/>
                    </a:cubicBezTo>
                    <a:cubicBezTo>
                      <a:pt x="2061" y="147"/>
                      <a:pt x="1088" y="33"/>
                      <a:pt x="801" y="4"/>
                    </a:cubicBezTo>
                    <a:cubicBezTo>
                      <a:pt x="774" y="2"/>
                      <a:pt x="748"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7"/>
              <p:cNvSpPr/>
              <p:nvPr/>
            </p:nvSpPr>
            <p:spPr>
              <a:xfrm>
                <a:off x="7072577" y="1060525"/>
                <a:ext cx="288965" cy="163268"/>
              </a:xfrm>
              <a:custGeom>
                <a:avLst/>
                <a:gdLst/>
                <a:ahLst/>
                <a:cxnLst/>
                <a:rect l="l" t="t" r="r" b="b"/>
                <a:pathLst>
                  <a:path w="4007" h="2264" extrusionOk="0">
                    <a:moveTo>
                      <a:pt x="2369" y="1"/>
                    </a:moveTo>
                    <a:cubicBezTo>
                      <a:pt x="2196" y="1"/>
                      <a:pt x="2016" y="15"/>
                      <a:pt x="1832" y="45"/>
                    </a:cubicBezTo>
                    <a:cubicBezTo>
                      <a:pt x="773" y="188"/>
                      <a:pt x="0" y="817"/>
                      <a:pt x="115" y="1447"/>
                    </a:cubicBezTo>
                    <a:cubicBezTo>
                      <a:pt x="185" y="1943"/>
                      <a:pt x="842" y="2264"/>
                      <a:pt x="1648" y="2264"/>
                    </a:cubicBezTo>
                    <a:cubicBezTo>
                      <a:pt x="1819" y="2264"/>
                      <a:pt x="1996" y="2250"/>
                      <a:pt x="2175" y="2220"/>
                    </a:cubicBezTo>
                    <a:cubicBezTo>
                      <a:pt x="3234" y="2077"/>
                      <a:pt x="4007" y="1447"/>
                      <a:pt x="3892" y="817"/>
                    </a:cubicBezTo>
                    <a:cubicBezTo>
                      <a:pt x="3821" y="321"/>
                      <a:pt x="3185" y="1"/>
                      <a:pt x="2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p:nvPr/>
            </p:nvSpPr>
            <p:spPr>
              <a:xfrm>
                <a:off x="7569948" y="1150380"/>
                <a:ext cx="66129" cy="84735"/>
              </a:xfrm>
              <a:custGeom>
                <a:avLst/>
                <a:gdLst/>
                <a:ahLst/>
                <a:cxnLst/>
                <a:rect l="l" t="t" r="r" b="b"/>
                <a:pathLst>
                  <a:path w="917" h="1175" extrusionOk="0">
                    <a:moveTo>
                      <a:pt x="172" y="1"/>
                    </a:moveTo>
                    <a:lnTo>
                      <a:pt x="0" y="1060"/>
                    </a:lnTo>
                    <a:lnTo>
                      <a:pt x="773" y="1174"/>
                    </a:lnTo>
                    <a:lnTo>
                      <a:pt x="916" y="115"/>
                    </a:lnTo>
                    <a:lnTo>
                      <a:pt x="1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7"/>
              <p:cNvSpPr/>
              <p:nvPr/>
            </p:nvSpPr>
            <p:spPr>
              <a:xfrm>
                <a:off x="7417211" y="1115044"/>
                <a:ext cx="163124" cy="134278"/>
              </a:xfrm>
              <a:custGeom>
                <a:avLst/>
                <a:gdLst/>
                <a:ahLst/>
                <a:cxnLst/>
                <a:rect l="l" t="t" r="r" b="b"/>
                <a:pathLst>
                  <a:path w="2262" h="1862" extrusionOk="0">
                    <a:moveTo>
                      <a:pt x="1541" y="0"/>
                    </a:moveTo>
                    <a:cubicBezTo>
                      <a:pt x="1514" y="0"/>
                      <a:pt x="1487" y="1"/>
                      <a:pt x="1460" y="4"/>
                    </a:cubicBezTo>
                    <a:cubicBezTo>
                      <a:pt x="1203" y="33"/>
                      <a:pt x="229" y="176"/>
                      <a:pt x="29" y="634"/>
                    </a:cubicBezTo>
                    <a:cubicBezTo>
                      <a:pt x="1" y="662"/>
                      <a:pt x="1" y="662"/>
                      <a:pt x="1" y="691"/>
                    </a:cubicBezTo>
                    <a:cubicBezTo>
                      <a:pt x="1" y="720"/>
                      <a:pt x="1" y="748"/>
                      <a:pt x="1" y="777"/>
                    </a:cubicBezTo>
                    <a:cubicBezTo>
                      <a:pt x="58" y="1292"/>
                      <a:pt x="945" y="1693"/>
                      <a:pt x="1203" y="1807"/>
                    </a:cubicBezTo>
                    <a:cubicBezTo>
                      <a:pt x="1291" y="1843"/>
                      <a:pt x="1380" y="1862"/>
                      <a:pt x="1470" y="1862"/>
                    </a:cubicBezTo>
                    <a:cubicBezTo>
                      <a:pt x="1671" y="1862"/>
                      <a:pt x="1881" y="1767"/>
                      <a:pt x="2118" y="1550"/>
                    </a:cubicBezTo>
                    <a:lnTo>
                      <a:pt x="2176" y="1235"/>
                    </a:lnTo>
                    <a:lnTo>
                      <a:pt x="2233" y="806"/>
                    </a:lnTo>
                    <a:lnTo>
                      <a:pt x="2261" y="491"/>
                    </a:lnTo>
                    <a:cubicBezTo>
                      <a:pt x="2028" y="128"/>
                      <a:pt x="1795"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7"/>
              <p:cNvSpPr/>
              <p:nvPr/>
            </p:nvSpPr>
            <p:spPr>
              <a:xfrm>
                <a:off x="7276876" y="1061535"/>
                <a:ext cx="286946" cy="164206"/>
              </a:xfrm>
              <a:custGeom>
                <a:avLst/>
                <a:gdLst/>
                <a:ahLst/>
                <a:cxnLst/>
                <a:rect l="l" t="t" r="r" b="b"/>
                <a:pathLst>
                  <a:path w="3979" h="2277" extrusionOk="0">
                    <a:moveTo>
                      <a:pt x="1707" y="0"/>
                    </a:moveTo>
                    <a:cubicBezTo>
                      <a:pt x="861" y="0"/>
                      <a:pt x="160" y="347"/>
                      <a:pt x="86" y="861"/>
                    </a:cubicBezTo>
                    <a:cubicBezTo>
                      <a:pt x="0" y="1462"/>
                      <a:pt x="773" y="2091"/>
                      <a:pt x="1832" y="2234"/>
                    </a:cubicBezTo>
                    <a:cubicBezTo>
                      <a:pt x="2007" y="2263"/>
                      <a:pt x="2178" y="2276"/>
                      <a:pt x="2342" y="2276"/>
                    </a:cubicBezTo>
                    <a:cubicBezTo>
                      <a:pt x="3171" y="2276"/>
                      <a:pt x="3821" y="1930"/>
                      <a:pt x="3893" y="1404"/>
                    </a:cubicBezTo>
                    <a:cubicBezTo>
                      <a:pt x="3978" y="803"/>
                      <a:pt x="3206" y="202"/>
                      <a:pt x="2147" y="31"/>
                    </a:cubicBezTo>
                    <a:cubicBezTo>
                      <a:pt x="1998" y="10"/>
                      <a:pt x="1850" y="0"/>
                      <a:pt x="17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7"/>
              <p:cNvSpPr/>
              <p:nvPr/>
            </p:nvSpPr>
            <p:spPr>
              <a:xfrm>
                <a:off x="4913765" y="1955394"/>
                <a:ext cx="217066" cy="179638"/>
              </a:xfrm>
              <a:custGeom>
                <a:avLst/>
                <a:gdLst/>
                <a:ahLst/>
                <a:cxnLst/>
                <a:rect l="l" t="t" r="r" b="b"/>
                <a:pathLst>
                  <a:path w="3010" h="2491" extrusionOk="0">
                    <a:moveTo>
                      <a:pt x="1603" y="0"/>
                    </a:moveTo>
                    <a:cubicBezTo>
                      <a:pt x="1517" y="0"/>
                      <a:pt x="1431" y="9"/>
                      <a:pt x="1346" y="28"/>
                    </a:cubicBezTo>
                    <a:cubicBezTo>
                      <a:pt x="258" y="285"/>
                      <a:pt x="0" y="1688"/>
                      <a:pt x="945" y="2289"/>
                    </a:cubicBezTo>
                    <a:cubicBezTo>
                      <a:pt x="1164" y="2428"/>
                      <a:pt x="1396" y="2491"/>
                      <a:pt x="1619" y="2491"/>
                    </a:cubicBezTo>
                    <a:cubicBezTo>
                      <a:pt x="2358" y="2491"/>
                      <a:pt x="3010" y="1807"/>
                      <a:pt x="2834" y="972"/>
                    </a:cubicBezTo>
                    <a:cubicBezTo>
                      <a:pt x="2709" y="400"/>
                      <a:pt x="2173" y="0"/>
                      <a:pt x="1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37"/>
            <p:cNvGrpSpPr/>
            <p:nvPr/>
          </p:nvGrpSpPr>
          <p:grpSpPr>
            <a:xfrm>
              <a:off x="7414457" y="2192098"/>
              <a:ext cx="849904" cy="2412145"/>
              <a:chOff x="6603185" y="2152793"/>
              <a:chExt cx="887165" cy="2517897"/>
            </a:xfrm>
          </p:grpSpPr>
          <p:sp>
            <p:nvSpPr>
              <p:cNvPr id="527" name="Google Shape;527;p37"/>
              <p:cNvSpPr/>
              <p:nvPr/>
            </p:nvSpPr>
            <p:spPr>
              <a:xfrm>
                <a:off x="6672660" y="2152793"/>
                <a:ext cx="522077" cy="436681"/>
              </a:xfrm>
              <a:custGeom>
                <a:avLst/>
                <a:gdLst/>
                <a:ahLst/>
                <a:cxnLst/>
                <a:rect l="l" t="t" r="r" b="b"/>
                <a:pathLst>
                  <a:path w="4952" h="4142" extrusionOk="0">
                    <a:moveTo>
                      <a:pt x="2541" y="1"/>
                    </a:moveTo>
                    <a:cubicBezTo>
                      <a:pt x="1450" y="1"/>
                      <a:pt x="1002" y="821"/>
                      <a:pt x="1002" y="821"/>
                    </a:cubicBezTo>
                    <a:cubicBezTo>
                      <a:pt x="1002" y="821"/>
                      <a:pt x="0" y="907"/>
                      <a:pt x="258" y="2424"/>
                    </a:cubicBezTo>
                    <a:cubicBezTo>
                      <a:pt x="315" y="2767"/>
                      <a:pt x="344" y="3054"/>
                      <a:pt x="372" y="3311"/>
                    </a:cubicBezTo>
                    <a:cubicBezTo>
                      <a:pt x="773" y="3683"/>
                      <a:pt x="1288" y="3912"/>
                      <a:pt x="1832" y="3969"/>
                    </a:cubicBezTo>
                    <a:cubicBezTo>
                      <a:pt x="2004" y="3998"/>
                      <a:pt x="2147" y="4055"/>
                      <a:pt x="2261" y="4141"/>
                    </a:cubicBezTo>
                    <a:lnTo>
                      <a:pt x="2862" y="3998"/>
                    </a:lnTo>
                    <a:cubicBezTo>
                      <a:pt x="3234" y="3941"/>
                      <a:pt x="3606" y="3798"/>
                      <a:pt x="3921" y="3626"/>
                    </a:cubicBezTo>
                    <a:cubicBezTo>
                      <a:pt x="3978" y="3426"/>
                      <a:pt x="4951" y="707"/>
                      <a:pt x="3434" y="163"/>
                    </a:cubicBezTo>
                    <a:cubicBezTo>
                      <a:pt x="3098" y="47"/>
                      <a:pt x="2801" y="1"/>
                      <a:pt x="2541"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082976" y="2619515"/>
                <a:ext cx="168368" cy="242694"/>
              </a:xfrm>
              <a:custGeom>
                <a:avLst/>
                <a:gdLst/>
                <a:ahLst/>
                <a:cxnLst/>
                <a:rect l="l" t="t" r="r" b="b"/>
                <a:pathLst>
                  <a:path w="1597" h="2302" extrusionOk="0">
                    <a:moveTo>
                      <a:pt x="0" y="0"/>
                    </a:moveTo>
                    <a:cubicBezTo>
                      <a:pt x="0" y="0"/>
                      <a:pt x="172" y="1460"/>
                      <a:pt x="258" y="1689"/>
                    </a:cubicBezTo>
                    <a:cubicBezTo>
                      <a:pt x="344" y="1946"/>
                      <a:pt x="630" y="1946"/>
                      <a:pt x="659" y="2004"/>
                    </a:cubicBezTo>
                    <a:cubicBezTo>
                      <a:pt x="690" y="2020"/>
                      <a:pt x="1042" y="2302"/>
                      <a:pt x="1283" y="2302"/>
                    </a:cubicBezTo>
                    <a:cubicBezTo>
                      <a:pt x="1474" y="2302"/>
                      <a:pt x="1596" y="2123"/>
                      <a:pt x="1431" y="1489"/>
                    </a:cubicBezTo>
                    <a:cubicBezTo>
                      <a:pt x="1031" y="29"/>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7"/>
              <p:cNvSpPr/>
              <p:nvPr/>
            </p:nvSpPr>
            <p:spPr>
              <a:xfrm>
                <a:off x="6932112" y="3446268"/>
                <a:ext cx="262620" cy="1155696"/>
              </a:xfrm>
              <a:custGeom>
                <a:avLst/>
                <a:gdLst/>
                <a:ahLst/>
                <a:cxnLst/>
                <a:rect l="l" t="t" r="r" b="b"/>
                <a:pathLst>
                  <a:path w="2491" h="10962" extrusionOk="0">
                    <a:moveTo>
                      <a:pt x="0" y="0"/>
                    </a:moveTo>
                    <a:lnTo>
                      <a:pt x="430" y="10961"/>
                    </a:lnTo>
                    <a:lnTo>
                      <a:pt x="1374" y="10961"/>
                    </a:lnTo>
                    <a:lnTo>
                      <a:pt x="2490" y="2347"/>
                    </a:lnTo>
                    <a:lnTo>
                      <a:pt x="24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7"/>
              <p:cNvSpPr/>
              <p:nvPr/>
            </p:nvSpPr>
            <p:spPr>
              <a:xfrm>
                <a:off x="6684678" y="3446268"/>
                <a:ext cx="262620" cy="1155696"/>
              </a:xfrm>
              <a:custGeom>
                <a:avLst/>
                <a:gdLst/>
                <a:ahLst/>
                <a:cxnLst/>
                <a:rect l="l" t="t" r="r" b="b"/>
                <a:pathLst>
                  <a:path w="2491" h="10962" extrusionOk="0">
                    <a:moveTo>
                      <a:pt x="1" y="0"/>
                    </a:moveTo>
                    <a:lnTo>
                      <a:pt x="430" y="10961"/>
                    </a:lnTo>
                    <a:lnTo>
                      <a:pt x="1346" y="10961"/>
                    </a:lnTo>
                    <a:lnTo>
                      <a:pt x="2491" y="2347"/>
                    </a:lnTo>
                    <a:lnTo>
                      <a:pt x="24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7"/>
              <p:cNvSpPr/>
              <p:nvPr/>
            </p:nvSpPr>
            <p:spPr>
              <a:xfrm>
                <a:off x="6687736" y="3563924"/>
                <a:ext cx="256505" cy="166048"/>
              </a:xfrm>
              <a:custGeom>
                <a:avLst/>
                <a:gdLst/>
                <a:ahLst/>
                <a:cxnLst/>
                <a:rect l="l" t="t" r="r" b="b"/>
                <a:pathLst>
                  <a:path w="2433" h="1575" extrusionOk="0">
                    <a:moveTo>
                      <a:pt x="1345" y="0"/>
                    </a:moveTo>
                    <a:cubicBezTo>
                      <a:pt x="887" y="29"/>
                      <a:pt x="458" y="115"/>
                      <a:pt x="0" y="258"/>
                    </a:cubicBezTo>
                    <a:lnTo>
                      <a:pt x="57" y="1574"/>
                    </a:lnTo>
                    <a:cubicBezTo>
                      <a:pt x="1031" y="1574"/>
                      <a:pt x="2433" y="1403"/>
                      <a:pt x="2433" y="1403"/>
                    </a:cubicBezTo>
                    <a:lnTo>
                      <a:pt x="2347" y="286"/>
                    </a:lnTo>
                    <a:cubicBezTo>
                      <a:pt x="2032" y="172"/>
                      <a:pt x="1689" y="57"/>
                      <a:pt x="1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7"/>
              <p:cNvSpPr/>
              <p:nvPr/>
            </p:nvSpPr>
            <p:spPr>
              <a:xfrm>
                <a:off x="6726954" y="4601846"/>
                <a:ext cx="227407" cy="68844"/>
              </a:xfrm>
              <a:custGeom>
                <a:avLst/>
                <a:gdLst/>
                <a:ahLst/>
                <a:cxnLst/>
                <a:rect l="l" t="t" r="r" b="b"/>
                <a:pathLst>
                  <a:path w="2157" h="653" extrusionOk="0">
                    <a:moveTo>
                      <a:pt x="0" y="0"/>
                    </a:moveTo>
                    <a:lnTo>
                      <a:pt x="0" y="601"/>
                    </a:lnTo>
                    <a:cubicBezTo>
                      <a:pt x="0" y="601"/>
                      <a:pt x="967" y="652"/>
                      <a:pt x="1603" y="652"/>
                    </a:cubicBezTo>
                    <a:cubicBezTo>
                      <a:pt x="1921" y="652"/>
                      <a:pt x="2156" y="639"/>
                      <a:pt x="2147" y="601"/>
                    </a:cubicBezTo>
                    <a:cubicBezTo>
                      <a:pt x="2147" y="487"/>
                      <a:pt x="945" y="0"/>
                      <a:pt x="9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7"/>
              <p:cNvSpPr/>
              <p:nvPr/>
            </p:nvSpPr>
            <p:spPr>
              <a:xfrm>
                <a:off x="6932112" y="3446268"/>
                <a:ext cx="262620" cy="331991"/>
              </a:xfrm>
              <a:custGeom>
                <a:avLst/>
                <a:gdLst/>
                <a:ahLst/>
                <a:cxnLst/>
                <a:rect l="l" t="t" r="r" b="b"/>
                <a:pathLst>
                  <a:path w="2491" h="3149" extrusionOk="0">
                    <a:moveTo>
                      <a:pt x="1231" y="0"/>
                    </a:moveTo>
                    <a:lnTo>
                      <a:pt x="258" y="29"/>
                    </a:lnTo>
                    <a:lnTo>
                      <a:pt x="0" y="687"/>
                    </a:lnTo>
                    <a:lnTo>
                      <a:pt x="115" y="3148"/>
                    </a:lnTo>
                    <a:lnTo>
                      <a:pt x="2490" y="2261"/>
                    </a:lnTo>
                    <a:lnTo>
                      <a:pt x="2490" y="630"/>
                    </a:lnTo>
                    <a:cubicBezTo>
                      <a:pt x="2090" y="401"/>
                      <a:pt x="1660" y="200"/>
                      <a:pt x="1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7"/>
              <p:cNvSpPr/>
              <p:nvPr/>
            </p:nvSpPr>
            <p:spPr>
              <a:xfrm>
                <a:off x="6639451" y="2619515"/>
                <a:ext cx="606524" cy="1092334"/>
              </a:xfrm>
              <a:custGeom>
                <a:avLst/>
                <a:gdLst/>
                <a:ahLst/>
                <a:cxnLst/>
                <a:rect l="l" t="t" r="r" b="b"/>
                <a:pathLst>
                  <a:path w="5753" h="10361" extrusionOk="0">
                    <a:moveTo>
                      <a:pt x="2118" y="0"/>
                    </a:moveTo>
                    <a:cubicBezTo>
                      <a:pt x="2118" y="0"/>
                      <a:pt x="1231" y="58"/>
                      <a:pt x="659" y="172"/>
                    </a:cubicBezTo>
                    <a:lnTo>
                      <a:pt x="802" y="5180"/>
                    </a:lnTo>
                    <a:lnTo>
                      <a:pt x="0" y="9731"/>
                    </a:lnTo>
                    <a:cubicBezTo>
                      <a:pt x="0" y="9731"/>
                      <a:pt x="1497" y="10344"/>
                      <a:pt x="2787" y="10344"/>
                    </a:cubicBezTo>
                    <a:cubicBezTo>
                      <a:pt x="2890" y="10344"/>
                      <a:pt x="2992" y="10340"/>
                      <a:pt x="3091" y="10332"/>
                    </a:cubicBezTo>
                    <a:lnTo>
                      <a:pt x="3435" y="8014"/>
                    </a:lnTo>
                    <a:lnTo>
                      <a:pt x="3606" y="10361"/>
                    </a:lnTo>
                    <a:cubicBezTo>
                      <a:pt x="4350" y="10332"/>
                      <a:pt x="5066" y="10189"/>
                      <a:pt x="5753" y="9931"/>
                    </a:cubicBezTo>
                    <a:lnTo>
                      <a:pt x="5037" y="5180"/>
                    </a:lnTo>
                    <a:cubicBezTo>
                      <a:pt x="4923" y="4408"/>
                      <a:pt x="4894" y="3606"/>
                      <a:pt x="5009" y="2834"/>
                    </a:cubicBezTo>
                    <a:cubicBezTo>
                      <a:pt x="5095" y="2376"/>
                      <a:pt x="5066" y="1918"/>
                      <a:pt x="4866" y="1517"/>
                    </a:cubicBezTo>
                    <a:cubicBezTo>
                      <a:pt x="4780" y="1345"/>
                      <a:pt x="4694" y="1174"/>
                      <a:pt x="4608" y="1031"/>
                    </a:cubicBezTo>
                    <a:lnTo>
                      <a:pt x="42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7"/>
              <p:cNvSpPr/>
              <p:nvPr/>
            </p:nvSpPr>
            <p:spPr>
              <a:xfrm>
                <a:off x="6751097" y="2701010"/>
                <a:ext cx="96677" cy="281386"/>
              </a:xfrm>
              <a:custGeom>
                <a:avLst/>
                <a:gdLst/>
                <a:ahLst/>
                <a:cxnLst/>
                <a:rect l="l" t="t" r="r" b="b"/>
                <a:pathLst>
                  <a:path w="917" h="2669" extrusionOk="0">
                    <a:moveTo>
                      <a:pt x="286" y="0"/>
                    </a:moveTo>
                    <a:cubicBezTo>
                      <a:pt x="143" y="744"/>
                      <a:pt x="58" y="1517"/>
                      <a:pt x="0" y="2290"/>
                    </a:cubicBezTo>
                    <a:cubicBezTo>
                      <a:pt x="18" y="2571"/>
                      <a:pt x="25" y="2626"/>
                      <a:pt x="27" y="2626"/>
                    </a:cubicBezTo>
                    <a:cubicBezTo>
                      <a:pt x="29" y="2626"/>
                      <a:pt x="29" y="2604"/>
                      <a:pt x="29" y="2604"/>
                    </a:cubicBezTo>
                    <a:cubicBezTo>
                      <a:pt x="29" y="2604"/>
                      <a:pt x="251" y="2669"/>
                      <a:pt x="472" y="2669"/>
                    </a:cubicBezTo>
                    <a:cubicBezTo>
                      <a:pt x="694" y="2669"/>
                      <a:pt x="916" y="2604"/>
                      <a:pt x="916" y="2347"/>
                    </a:cubicBezTo>
                    <a:cubicBezTo>
                      <a:pt x="887" y="1832"/>
                      <a:pt x="286"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7"/>
              <p:cNvSpPr/>
              <p:nvPr/>
            </p:nvSpPr>
            <p:spPr>
              <a:xfrm>
                <a:off x="6868751" y="2483726"/>
                <a:ext cx="105744" cy="135896"/>
              </a:xfrm>
              <a:custGeom>
                <a:avLst/>
                <a:gdLst/>
                <a:ahLst/>
                <a:cxnLst/>
                <a:rect l="l" t="t" r="r" b="b"/>
                <a:pathLst>
                  <a:path w="1003" h="1289" extrusionOk="0">
                    <a:moveTo>
                      <a:pt x="0" y="1"/>
                    </a:moveTo>
                    <a:lnTo>
                      <a:pt x="0" y="1288"/>
                    </a:lnTo>
                    <a:lnTo>
                      <a:pt x="1002" y="1288"/>
                    </a:lnTo>
                    <a:lnTo>
                      <a:pt x="1002" y="602"/>
                    </a:lnTo>
                    <a:lnTo>
                      <a:pt x="1002" y="1"/>
                    </a:ln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7"/>
              <p:cNvSpPr/>
              <p:nvPr/>
            </p:nvSpPr>
            <p:spPr>
              <a:xfrm>
                <a:off x="6868751" y="2483726"/>
                <a:ext cx="105744" cy="108696"/>
              </a:xfrm>
              <a:custGeom>
                <a:avLst/>
                <a:gdLst/>
                <a:ahLst/>
                <a:cxnLst/>
                <a:rect l="l" t="t" r="r" b="b"/>
                <a:pathLst>
                  <a:path w="1003" h="1031" extrusionOk="0">
                    <a:moveTo>
                      <a:pt x="229" y="1"/>
                    </a:moveTo>
                    <a:lnTo>
                      <a:pt x="0" y="401"/>
                    </a:lnTo>
                    <a:cubicBezTo>
                      <a:pt x="0" y="401"/>
                      <a:pt x="115" y="888"/>
                      <a:pt x="1002" y="1031"/>
                    </a:cubicBezTo>
                    <a:lnTo>
                      <a:pt x="1002" y="86"/>
                    </a:lnTo>
                    <a:lnTo>
                      <a:pt x="945" y="58"/>
                    </a:lnTo>
                    <a:lnTo>
                      <a:pt x="344" y="1"/>
                    </a:lnTo>
                    <a:close/>
                  </a:path>
                </a:pathLst>
              </a:custGeom>
              <a:solidFill>
                <a:srgbClr val="EB9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7"/>
              <p:cNvSpPr/>
              <p:nvPr/>
            </p:nvSpPr>
            <p:spPr>
              <a:xfrm>
                <a:off x="6721050" y="2267181"/>
                <a:ext cx="346962" cy="286025"/>
              </a:xfrm>
              <a:custGeom>
                <a:avLst/>
                <a:gdLst/>
                <a:ahLst/>
                <a:cxnLst/>
                <a:rect l="l" t="t" r="r" b="b"/>
                <a:pathLst>
                  <a:path w="3291" h="2713" extrusionOk="0">
                    <a:moveTo>
                      <a:pt x="2307" y="0"/>
                    </a:moveTo>
                    <a:cubicBezTo>
                      <a:pt x="2244" y="0"/>
                      <a:pt x="2180" y="8"/>
                      <a:pt x="2117" y="23"/>
                    </a:cubicBezTo>
                    <a:cubicBezTo>
                      <a:pt x="1716" y="51"/>
                      <a:pt x="1344" y="194"/>
                      <a:pt x="1029" y="423"/>
                    </a:cubicBezTo>
                    <a:cubicBezTo>
                      <a:pt x="1058" y="738"/>
                      <a:pt x="972" y="1053"/>
                      <a:pt x="743" y="1282"/>
                    </a:cubicBezTo>
                    <a:cubicBezTo>
                      <a:pt x="743" y="1282"/>
                      <a:pt x="620" y="993"/>
                      <a:pt x="390" y="993"/>
                    </a:cubicBezTo>
                    <a:cubicBezTo>
                      <a:pt x="349" y="993"/>
                      <a:pt x="304" y="1003"/>
                      <a:pt x="257" y="1024"/>
                    </a:cubicBezTo>
                    <a:cubicBezTo>
                      <a:pt x="1" y="1152"/>
                      <a:pt x="156" y="1828"/>
                      <a:pt x="641" y="1828"/>
                    </a:cubicBezTo>
                    <a:cubicBezTo>
                      <a:pt x="699" y="1828"/>
                      <a:pt x="762" y="1818"/>
                      <a:pt x="829" y="1797"/>
                    </a:cubicBezTo>
                    <a:cubicBezTo>
                      <a:pt x="1287" y="2598"/>
                      <a:pt x="1917" y="2713"/>
                      <a:pt x="2088" y="2713"/>
                    </a:cubicBezTo>
                    <a:cubicBezTo>
                      <a:pt x="2918" y="2684"/>
                      <a:pt x="3290" y="1597"/>
                      <a:pt x="3176" y="767"/>
                    </a:cubicBezTo>
                    <a:cubicBezTo>
                      <a:pt x="3126" y="319"/>
                      <a:pt x="2730" y="0"/>
                      <a:pt x="2307" y="0"/>
                    </a:cubicBez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7"/>
              <p:cNvSpPr/>
              <p:nvPr/>
            </p:nvSpPr>
            <p:spPr>
              <a:xfrm>
                <a:off x="6748039" y="2394747"/>
                <a:ext cx="39324" cy="46810"/>
              </a:xfrm>
              <a:custGeom>
                <a:avLst/>
                <a:gdLst/>
                <a:ahLst/>
                <a:cxnLst/>
                <a:rect l="l" t="t" r="r" b="b"/>
                <a:pathLst>
                  <a:path w="373" h="444" extrusionOk="0">
                    <a:moveTo>
                      <a:pt x="187" y="0"/>
                    </a:moveTo>
                    <a:cubicBezTo>
                      <a:pt x="151" y="0"/>
                      <a:pt x="115" y="15"/>
                      <a:pt x="87" y="43"/>
                    </a:cubicBezTo>
                    <a:cubicBezTo>
                      <a:pt x="1" y="100"/>
                      <a:pt x="87" y="444"/>
                      <a:pt x="373" y="444"/>
                    </a:cubicBezTo>
                    <a:cubicBezTo>
                      <a:pt x="287" y="387"/>
                      <a:pt x="201" y="329"/>
                      <a:pt x="172" y="215"/>
                    </a:cubicBezTo>
                    <a:cubicBezTo>
                      <a:pt x="125" y="96"/>
                      <a:pt x="196" y="36"/>
                      <a:pt x="255" y="36"/>
                    </a:cubicBezTo>
                    <a:cubicBezTo>
                      <a:pt x="266" y="36"/>
                      <a:pt x="277" y="38"/>
                      <a:pt x="287" y="43"/>
                    </a:cubicBezTo>
                    <a:cubicBezTo>
                      <a:pt x="258" y="15"/>
                      <a:pt x="222" y="0"/>
                      <a:pt x="187" y="0"/>
                    </a:cubicBezTo>
                    <a:close/>
                  </a:path>
                </a:pathLst>
              </a:custGeom>
              <a:solidFill>
                <a:srgbClr val="EB9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7"/>
              <p:cNvSpPr/>
              <p:nvPr/>
            </p:nvSpPr>
            <p:spPr>
              <a:xfrm>
                <a:off x="6820467" y="2619515"/>
                <a:ext cx="193249" cy="256611"/>
              </a:xfrm>
              <a:custGeom>
                <a:avLst/>
                <a:gdLst/>
                <a:ahLst/>
                <a:cxnLst/>
                <a:rect l="l" t="t" r="r" b="b"/>
                <a:pathLst>
                  <a:path w="1833" h="2434" extrusionOk="0">
                    <a:moveTo>
                      <a:pt x="401" y="0"/>
                    </a:moveTo>
                    <a:lnTo>
                      <a:pt x="1" y="29"/>
                    </a:lnTo>
                    <a:lnTo>
                      <a:pt x="1718" y="2433"/>
                    </a:lnTo>
                    <a:lnTo>
                      <a:pt x="1832" y="0"/>
                    </a:ln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7"/>
              <p:cNvSpPr/>
              <p:nvPr/>
            </p:nvSpPr>
            <p:spPr>
              <a:xfrm>
                <a:off x="6868751" y="2688886"/>
                <a:ext cx="141905" cy="187239"/>
              </a:xfrm>
              <a:custGeom>
                <a:avLst/>
                <a:gdLst/>
                <a:ahLst/>
                <a:cxnLst/>
                <a:rect l="l" t="t" r="r" b="b"/>
                <a:pathLst>
                  <a:path w="1346" h="1776" extrusionOk="0">
                    <a:moveTo>
                      <a:pt x="0" y="1"/>
                    </a:moveTo>
                    <a:lnTo>
                      <a:pt x="1260" y="1775"/>
                    </a:lnTo>
                    <a:lnTo>
                      <a:pt x="13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7"/>
              <p:cNvSpPr/>
              <p:nvPr/>
            </p:nvSpPr>
            <p:spPr>
              <a:xfrm>
                <a:off x="7001482" y="2619515"/>
                <a:ext cx="78543" cy="256611"/>
              </a:xfrm>
              <a:custGeom>
                <a:avLst/>
                <a:gdLst/>
                <a:ahLst/>
                <a:cxnLst/>
                <a:rect l="l" t="t" r="r" b="b"/>
                <a:pathLst>
                  <a:path w="745" h="2434" extrusionOk="0">
                    <a:moveTo>
                      <a:pt x="115" y="0"/>
                    </a:moveTo>
                    <a:lnTo>
                      <a:pt x="1" y="2433"/>
                    </a:lnTo>
                    <a:lnTo>
                      <a:pt x="659" y="1603"/>
                    </a:lnTo>
                    <a:lnTo>
                      <a:pt x="344" y="1174"/>
                    </a:lnTo>
                    <a:lnTo>
                      <a:pt x="745" y="1088"/>
                    </a:lnTo>
                    <a:lnTo>
                      <a:pt x="1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7"/>
              <p:cNvSpPr/>
              <p:nvPr/>
            </p:nvSpPr>
            <p:spPr>
              <a:xfrm>
                <a:off x="6820467" y="2622573"/>
                <a:ext cx="181124" cy="253553"/>
              </a:xfrm>
              <a:custGeom>
                <a:avLst/>
                <a:gdLst/>
                <a:ahLst/>
                <a:cxnLst/>
                <a:rect l="l" t="t" r="r" b="b"/>
                <a:pathLst>
                  <a:path w="1718" h="2405" extrusionOk="0">
                    <a:moveTo>
                      <a:pt x="1" y="0"/>
                    </a:moveTo>
                    <a:lnTo>
                      <a:pt x="1" y="1145"/>
                    </a:lnTo>
                    <a:lnTo>
                      <a:pt x="602" y="1345"/>
                    </a:lnTo>
                    <a:lnTo>
                      <a:pt x="401" y="1717"/>
                    </a:lnTo>
                    <a:lnTo>
                      <a:pt x="1718" y="240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7"/>
              <p:cNvSpPr/>
              <p:nvPr/>
            </p:nvSpPr>
            <p:spPr>
              <a:xfrm>
                <a:off x="6977340" y="4601846"/>
                <a:ext cx="226458" cy="68844"/>
              </a:xfrm>
              <a:custGeom>
                <a:avLst/>
                <a:gdLst/>
                <a:ahLst/>
                <a:cxnLst/>
                <a:rect l="l" t="t" r="r" b="b"/>
                <a:pathLst>
                  <a:path w="2148" h="653" extrusionOk="0">
                    <a:moveTo>
                      <a:pt x="1" y="0"/>
                    </a:moveTo>
                    <a:lnTo>
                      <a:pt x="1" y="601"/>
                    </a:lnTo>
                    <a:cubicBezTo>
                      <a:pt x="1" y="601"/>
                      <a:pt x="955" y="652"/>
                      <a:pt x="1591" y="652"/>
                    </a:cubicBezTo>
                    <a:cubicBezTo>
                      <a:pt x="1909" y="652"/>
                      <a:pt x="2147" y="639"/>
                      <a:pt x="2147" y="601"/>
                    </a:cubicBezTo>
                    <a:cubicBezTo>
                      <a:pt x="2119" y="487"/>
                      <a:pt x="945" y="0"/>
                      <a:pt x="9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7"/>
              <p:cNvSpPr/>
              <p:nvPr/>
            </p:nvSpPr>
            <p:spPr>
              <a:xfrm>
                <a:off x="7007491" y="2384204"/>
                <a:ext cx="24248" cy="30258"/>
              </a:xfrm>
              <a:custGeom>
                <a:avLst/>
                <a:gdLst/>
                <a:ahLst/>
                <a:cxnLst/>
                <a:rect l="l" t="t" r="r" b="b"/>
                <a:pathLst>
                  <a:path w="230" h="287" extrusionOk="0">
                    <a:moveTo>
                      <a:pt x="115" y="0"/>
                    </a:moveTo>
                    <a:cubicBezTo>
                      <a:pt x="58" y="0"/>
                      <a:pt x="1" y="57"/>
                      <a:pt x="1" y="143"/>
                    </a:cubicBezTo>
                    <a:cubicBezTo>
                      <a:pt x="1" y="229"/>
                      <a:pt x="58" y="286"/>
                      <a:pt x="115" y="286"/>
                    </a:cubicBezTo>
                    <a:cubicBezTo>
                      <a:pt x="173" y="286"/>
                      <a:pt x="230" y="229"/>
                      <a:pt x="230" y="143"/>
                    </a:cubicBezTo>
                    <a:cubicBezTo>
                      <a:pt x="230" y="57"/>
                      <a:pt x="173" y="0"/>
                      <a:pt x="115"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7"/>
              <p:cNvSpPr/>
              <p:nvPr/>
            </p:nvSpPr>
            <p:spPr>
              <a:xfrm>
                <a:off x="6944131" y="2399280"/>
                <a:ext cx="42382" cy="63467"/>
              </a:xfrm>
              <a:custGeom>
                <a:avLst/>
                <a:gdLst/>
                <a:ahLst/>
                <a:cxnLst/>
                <a:rect l="l" t="t" r="r" b="b"/>
                <a:pathLst>
                  <a:path w="402" h="602" extrusionOk="0">
                    <a:moveTo>
                      <a:pt x="201" y="0"/>
                    </a:moveTo>
                    <a:cubicBezTo>
                      <a:pt x="144" y="201"/>
                      <a:pt x="230" y="372"/>
                      <a:pt x="230" y="458"/>
                    </a:cubicBezTo>
                    <a:cubicBezTo>
                      <a:pt x="230" y="544"/>
                      <a:pt x="1" y="601"/>
                      <a:pt x="173" y="601"/>
                    </a:cubicBezTo>
                    <a:cubicBezTo>
                      <a:pt x="344" y="601"/>
                      <a:pt x="402" y="515"/>
                      <a:pt x="344" y="429"/>
                    </a:cubicBezTo>
                    <a:cubicBezTo>
                      <a:pt x="258" y="286"/>
                      <a:pt x="230" y="143"/>
                      <a:pt x="201" y="0"/>
                    </a:cubicBezTo>
                    <a:close/>
                  </a:path>
                </a:pathLst>
              </a:custGeom>
              <a:solidFill>
                <a:srgbClr val="E3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7"/>
              <p:cNvSpPr/>
              <p:nvPr/>
            </p:nvSpPr>
            <p:spPr>
              <a:xfrm>
                <a:off x="6998530" y="2361116"/>
                <a:ext cx="51343" cy="17079"/>
              </a:xfrm>
              <a:custGeom>
                <a:avLst/>
                <a:gdLst/>
                <a:ahLst/>
                <a:cxnLst/>
                <a:rect l="l" t="t" r="r" b="b"/>
                <a:pathLst>
                  <a:path w="487" h="162" extrusionOk="0">
                    <a:moveTo>
                      <a:pt x="238" y="0"/>
                    </a:moveTo>
                    <a:cubicBezTo>
                      <a:pt x="168" y="0"/>
                      <a:pt x="95" y="23"/>
                      <a:pt x="29" y="76"/>
                    </a:cubicBezTo>
                    <a:cubicBezTo>
                      <a:pt x="0" y="76"/>
                      <a:pt x="0" y="105"/>
                      <a:pt x="29" y="133"/>
                    </a:cubicBezTo>
                    <a:lnTo>
                      <a:pt x="86" y="133"/>
                    </a:lnTo>
                    <a:cubicBezTo>
                      <a:pt x="129" y="90"/>
                      <a:pt x="186" y="69"/>
                      <a:pt x="247" y="69"/>
                    </a:cubicBezTo>
                    <a:cubicBezTo>
                      <a:pt x="308" y="69"/>
                      <a:pt x="372" y="90"/>
                      <a:pt x="429" y="133"/>
                    </a:cubicBezTo>
                    <a:cubicBezTo>
                      <a:pt x="429" y="133"/>
                      <a:pt x="429" y="162"/>
                      <a:pt x="429" y="162"/>
                    </a:cubicBezTo>
                    <a:lnTo>
                      <a:pt x="458" y="162"/>
                    </a:lnTo>
                    <a:cubicBezTo>
                      <a:pt x="487" y="133"/>
                      <a:pt x="487" y="105"/>
                      <a:pt x="458" y="76"/>
                    </a:cubicBezTo>
                    <a:cubicBezTo>
                      <a:pt x="397" y="30"/>
                      <a:pt x="319" y="0"/>
                      <a:pt x="238"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7"/>
              <p:cNvSpPr/>
              <p:nvPr/>
            </p:nvSpPr>
            <p:spPr>
              <a:xfrm>
                <a:off x="7019615" y="2387156"/>
                <a:ext cx="21191" cy="3163"/>
              </a:xfrm>
              <a:custGeom>
                <a:avLst/>
                <a:gdLst/>
                <a:ahLst/>
                <a:cxnLst/>
                <a:rect l="l" t="t" r="r" b="b"/>
                <a:pathLst>
                  <a:path w="201" h="30" extrusionOk="0">
                    <a:moveTo>
                      <a:pt x="0" y="1"/>
                    </a:moveTo>
                    <a:cubicBezTo>
                      <a:pt x="0" y="1"/>
                      <a:pt x="0" y="1"/>
                      <a:pt x="0" y="29"/>
                    </a:cubicBezTo>
                    <a:lnTo>
                      <a:pt x="201" y="29"/>
                    </a:lnTo>
                    <a:cubicBezTo>
                      <a:pt x="201" y="1"/>
                      <a:pt x="201" y="1"/>
                      <a:pt x="201"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7"/>
              <p:cNvSpPr/>
              <p:nvPr/>
            </p:nvSpPr>
            <p:spPr>
              <a:xfrm>
                <a:off x="7016558" y="2387156"/>
                <a:ext cx="21296" cy="9172"/>
              </a:xfrm>
              <a:custGeom>
                <a:avLst/>
                <a:gdLst/>
                <a:ahLst/>
                <a:cxnLst/>
                <a:rect l="l" t="t" r="r" b="b"/>
                <a:pathLst>
                  <a:path w="202" h="87" extrusionOk="0">
                    <a:moveTo>
                      <a:pt x="29" y="1"/>
                    </a:moveTo>
                    <a:cubicBezTo>
                      <a:pt x="29" y="1"/>
                      <a:pt x="1" y="29"/>
                      <a:pt x="29" y="58"/>
                    </a:cubicBezTo>
                    <a:cubicBezTo>
                      <a:pt x="87" y="87"/>
                      <a:pt x="144" y="87"/>
                      <a:pt x="201" y="87"/>
                    </a:cubicBezTo>
                    <a:cubicBezTo>
                      <a:pt x="201" y="87"/>
                      <a:pt x="201" y="58"/>
                      <a:pt x="201" y="58"/>
                    </a:cubicBezTo>
                    <a:cubicBezTo>
                      <a:pt x="144" y="58"/>
                      <a:pt x="87" y="29"/>
                      <a:pt x="29"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7"/>
              <p:cNvSpPr/>
              <p:nvPr/>
            </p:nvSpPr>
            <p:spPr>
              <a:xfrm>
                <a:off x="6892894" y="2384204"/>
                <a:ext cx="24248" cy="30258"/>
              </a:xfrm>
              <a:custGeom>
                <a:avLst/>
                <a:gdLst/>
                <a:ahLst/>
                <a:cxnLst/>
                <a:rect l="l" t="t" r="r" b="b"/>
                <a:pathLst>
                  <a:path w="230" h="287" extrusionOk="0">
                    <a:moveTo>
                      <a:pt x="115" y="0"/>
                    </a:moveTo>
                    <a:cubicBezTo>
                      <a:pt x="58" y="0"/>
                      <a:pt x="0" y="57"/>
                      <a:pt x="0" y="143"/>
                    </a:cubicBezTo>
                    <a:cubicBezTo>
                      <a:pt x="0" y="229"/>
                      <a:pt x="58" y="286"/>
                      <a:pt x="115" y="286"/>
                    </a:cubicBezTo>
                    <a:cubicBezTo>
                      <a:pt x="172" y="286"/>
                      <a:pt x="229" y="229"/>
                      <a:pt x="229" y="143"/>
                    </a:cubicBezTo>
                    <a:cubicBezTo>
                      <a:pt x="229" y="57"/>
                      <a:pt x="172" y="0"/>
                      <a:pt x="115"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7"/>
              <p:cNvSpPr/>
              <p:nvPr/>
            </p:nvSpPr>
            <p:spPr>
              <a:xfrm>
                <a:off x="6874761" y="2361116"/>
                <a:ext cx="48391" cy="17079"/>
              </a:xfrm>
              <a:custGeom>
                <a:avLst/>
                <a:gdLst/>
                <a:ahLst/>
                <a:cxnLst/>
                <a:rect l="l" t="t" r="r" b="b"/>
                <a:pathLst>
                  <a:path w="459" h="162" extrusionOk="0">
                    <a:moveTo>
                      <a:pt x="236" y="0"/>
                    </a:moveTo>
                    <a:cubicBezTo>
                      <a:pt x="148" y="0"/>
                      <a:pt x="62" y="30"/>
                      <a:pt x="1" y="76"/>
                    </a:cubicBezTo>
                    <a:cubicBezTo>
                      <a:pt x="1" y="105"/>
                      <a:pt x="1" y="133"/>
                      <a:pt x="1" y="162"/>
                    </a:cubicBezTo>
                    <a:lnTo>
                      <a:pt x="29" y="162"/>
                    </a:lnTo>
                    <a:cubicBezTo>
                      <a:pt x="58" y="162"/>
                      <a:pt x="58" y="133"/>
                      <a:pt x="58" y="133"/>
                    </a:cubicBezTo>
                    <a:cubicBezTo>
                      <a:pt x="101" y="90"/>
                      <a:pt x="158" y="69"/>
                      <a:pt x="215" y="69"/>
                    </a:cubicBezTo>
                    <a:cubicBezTo>
                      <a:pt x="273" y="69"/>
                      <a:pt x="330" y="90"/>
                      <a:pt x="373" y="133"/>
                    </a:cubicBezTo>
                    <a:lnTo>
                      <a:pt x="459" y="133"/>
                    </a:lnTo>
                    <a:cubicBezTo>
                      <a:pt x="459" y="105"/>
                      <a:pt x="459" y="76"/>
                      <a:pt x="459" y="76"/>
                    </a:cubicBezTo>
                    <a:cubicBezTo>
                      <a:pt x="392" y="23"/>
                      <a:pt x="313" y="0"/>
                      <a:pt x="236"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7"/>
              <p:cNvSpPr/>
              <p:nvPr/>
            </p:nvSpPr>
            <p:spPr>
              <a:xfrm>
                <a:off x="6883827" y="2387156"/>
                <a:ext cx="21191" cy="3163"/>
              </a:xfrm>
              <a:custGeom>
                <a:avLst/>
                <a:gdLst/>
                <a:ahLst/>
                <a:cxnLst/>
                <a:rect l="l" t="t" r="r" b="b"/>
                <a:pathLst>
                  <a:path w="201" h="30" extrusionOk="0">
                    <a:moveTo>
                      <a:pt x="1" y="1"/>
                    </a:moveTo>
                    <a:cubicBezTo>
                      <a:pt x="1" y="1"/>
                      <a:pt x="1" y="1"/>
                      <a:pt x="1" y="29"/>
                    </a:cubicBezTo>
                    <a:lnTo>
                      <a:pt x="201" y="29"/>
                    </a:lnTo>
                    <a:lnTo>
                      <a:pt x="172" y="1"/>
                    </a:ln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7"/>
              <p:cNvSpPr/>
              <p:nvPr/>
            </p:nvSpPr>
            <p:spPr>
              <a:xfrm>
                <a:off x="6883827" y="2387156"/>
                <a:ext cx="21191" cy="9172"/>
              </a:xfrm>
              <a:custGeom>
                <a:avLst/>
                <a:gdLst/>
                <a:ahLst/>
                <a:cxnLst/>
                <a:rect l="l" t="t" r="r" b="b"/>
                <a:pathLst>
                  <a:path w="201" h="87" extrusionOk="0">
                    <a:moveTo>
                      <a:pt x="172" y="1"/>
                    </a:moveTo>
                    <a:cubicBezTo>
                      <a:pt x="144" y="29"/>
                      <a:pt x="86" y="58"/>
                      <a:pt x="29" y="58"/>
                    </a:cubicBezTo>
                    <a:lnTo>
                      <a:pt x="1" y="58"/>
                    </a:lnTo>
                    <a:cubicBezTo>
                      <a:pt x="1" y="87"/>
                      <a:pt x="1" y="87"/>
                      <a:pt x="29" y="87"/>
                    </a:cubicBezTo>
                    <a:cubicBezTo>
                      <a:pt x="86" y="87"/>
                      <a:pt x="144" y="58"/>
                      <a:pt x="201" y="29"/>
                    </a:cubicBezTo>
                    <a:cubicBezTo>
                      <a:pt x="201" y="29"/>
                      <a:pt x="201" y="29"/>
                      <a:pt x="201"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7"/>
              <p:cNvSpPr/>
              <p:nvPr/>
            </p:nvSpPr>
            <p:spPr>
              <a:xfrm>
                <a:off x="6904912" y="2480669"/>
                <a:ext cx="72534" cy="18661"/>
              </a:xfrm>
              <a:custGeom>
                <a:avLst/>
                <a:gdLst/>
                <a:ahLst/>
                <a:cxnLst/>
                <a:rect l="l" t="t" r="r" b="b"/>
                <a:pathLst>
                  <a:path w="688" h="177" extrusionOk="0">
                    <a:moveTo>
                      <a:pt x="1" y="1"/>
                    </a:moveTo>
                    <a:lnTo>
                      <a:pt x="1" y="1"/>
                    </a:lnTo>
                    <a:cubicBezTo>
                      <a:pt x="101" y="118"/>
                      <a:pt x="250" y="176"/>
                      <a:pt x="396" y="176"/>
                    </a:cubicBezTo>
                    <a:cubicBezTo>
                      <a:pt x="501" y="176"/>
                      <a:pt x="604" y="146"/>
                      <a:pt x="688" y="87"/>
                    </a:cubicBezTo>
                    <a:lnTo>
                      <a:pt x="688" y="87"/>
                    </a:lnTo>
                    <a:cubicBezTo>
                      <a:pt x="611" y="106"/>
                      <a:pt x="535" y="115"/>
                      <a:pt x="459" y="115"/>
                    </a:cubicBezTo>
                    <a:cubicBezTo>
                      <a:pt x="306" y="115"/>
                      <a:pt x="153" y="77"/>
                      <a:pt x="1" y="1"/>
                    </a:cubicBezTo>
                    <a:close/>
                  </a:path>
                </a:pathLst>
              </a:custGeom>
              <a:solidFill>
                <a:srgbClr val="E3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7"/>
              <p:cNvSpPr/>
              <p:nvPr/>
            </p:nvSpPr>
            <p:spPr>
              <a:xfrm>
                <a:off x="6717887" y="2857884"/>
                <a:ext cx="45334" cy="114705"/>
              </a:xfrm>
              <a:custGeom>
                <a:avLst/>
                <a:gdLst/>
                <a:ahLst/>
                <a:cxnLst/>
                <a:rect l="l" t="t" r="r" b="b"/>
                <a:pathLst>
                  <a:path w="430" h="1088" extrusionOk="0">
                    <a:moveTo>
                      <a:pt x="430" y="0"/>
                    </a:moveTo>
                    <a:lnTo>
                      <a:pt x="0" y="258"/>
                    </a:lnTo>
                    <a:lnTo>
                      <a:pt x="29" y="1088"/>
                    </a:lnTo>
                    <a:lnTo>
                      <a:pt x="430" y="0"/>
                    </a:lnTo>
                    <a:close/>
                  </a:path>
                </a:pathLst>
              </a:custGeom>
              <a:solidFill>
                <a:srgbClr val="C4CF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6913979" y="2770380"/>
                <a:ext cx="120820" cy="108696"/>
              </a:xfrm>
              <a:custGeom>
                <a:avLst/>
                <a:gdLst/>
                <a:ahLst/>
                <a:cxnLst/>
                <a:rect l="l" t="t" r="r" b="b"/>
                <a:pathLst>
                  <a:path w="1146" h="1031" extrusionOk="0">
                    <a:moveTo>
                      <a:pt x="87" y="0"/>
                    </a:moveTo>
                    <a:lnTo>
                      <a:pt x="1" y="86"/>
                    </a:lnTo>
                    <a:lnTo>
                      <a:pt x="1002" y="1031"/>
                    </a:lnTo>
                    <a:lnTo>
                      <a:pt x="1145" y="888"/>
                    </a:lnTo>
                    <a:lnTo>
                      <a:pt x="87" y="0"/>
                    </a:lnTo>
                    <a:close/>
                  </a:path>
                </a:pathLst>
              </a:custGeom>
              <a:solidFill>
                <a:srgbClr val="DBE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6877818" y="2740229"/>
                <a:ext cx="45334" cy="39324"/>
              </a:xfrm>
              <a:custGeom>
                <a:avLst/>
                <a:gdLst/>
                <a:ahLst/>
                <a:cxnLst/>
                <a:rect l="l" t="t" r="r" b="b"/>
                <a:pathLst>
                  <a:path w="430" h="373" extrusionOk="0">
                    <a:moveTo>
                      <a:pt x="86" y="0"/>
                    </a:moveTo>
                    <a:lnTo>
                      <a:pt x="0" y="86"/>
                    </a:lnTo>
                    <a:lnTo>
                      <a:pt x="344" y="372"/>
                    </a:lnTo>
                    <a:lnTo>
                      <a:pt x="430" y="286"/>
                    </a:lnTo>
                    <a:lnTo>
                      <a:pt x="86" y="0"/>
                    </a:ln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7"/>
              <p:cNvSpPr/>
              <p:nvPr/>
            </p:nvSpPr>
            <p:spPr>
              <a:xfrm>
                <a:off x="6639451" y="2845760"/>
                <a:ext cx="485915" cy="262198"/>
              </a:xfrm>
              <a:custGeom>
                <a:avLst/>
                <a:gdLst/>
                <a:ahLst/>
                <a:cxnLst/>
                <a:rect l="l" t="t" r="r" b="b"/>
                <a:pathLst>
                  <a:path w="4609" h="2487" extrusionOk="0">
                    <a:moveTo>
                      <a:pt x="3664" y="1"/>
                    </a:moveTo>
                    <a:cubicBezTo>
                      <a:pt x="3521" y="29"/>
                      <a:pt x="3206" y="802"/>
                      <a:pt x="3206" y="802"/>
                    </a:cubicBezTo>
                    <a:lnTo>
                      <a:pt x="1260" y="1060"/>
                    </a:lnTo>
                    <a:lnTo>
                      <a:pt x="1202" y="745"/>
                    </a:lnTo>
                    <a:lnTo>
                      <a:pt x="0" y="859"/>
                    </a:lnTo>
                    <a:cubicBezTo>
                      <a:pt x="0" y="859"/>
                      <a:pt x="0" y="2147"/>
                      <a:pt x="201" y="2433"/>
                    </a:cubicBezTo>
                    <a:cubicBezTo>
                      <a:pt x="225" y="2470"/>
                      <a:pt x="294" y="2486"/>
                      <a:pt x="398" y="2486"/>
                    </a:cubicBezTo>
                    <a:cubicBezTo>
                      <a:pt x="1032" y="2486"/>
                      <a:pt x="2958" y="1871"/>
                      <a:pt x="3721" y="1403"/>
                    </a:cubicBezTo>
                    <a:cubicBezTo>
                      <a:pt x="4608" y="859"/>
                      <a:pt x="4322" y="144"/>
                      <a:pt x="4322" y="144"/>
                    </a:cubicBezTo>
                    <a:cubicBezTo>
                      <a:pt x="4122" y="58"/>
                      <a:pt x="3893" y="29"/>
                      <a:pt x="3664" y="1"/>
                    </a:cubicBez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7"/>
              <p:cNvSpPr/>
              <p:nvPr/>
            </p:nvSpPr>
            <p:spPr>
              <a:xfrm>
                <a:off x="6639451" y="2942331"/>
                <a:ext cx="132839" cy="78543"/>
              </a:xfrm>
              <a:custGeom>
                <a:avLst/>
                <a:gdLst/>
                <a:ahLst/>
                <a:cxnLst/>
                <a:rect l="l" t="t" r="r" b="b"/>
                <a:pathLst>
                  <a:path w="1260" h="745" extrusionOk="0">
                    <a:moveTo>
                      <a:pt x="143" y="1"/>
                    </a:moveTo>
                    <a:cubicBezTo>
                      <a:pt x="115" y="1"/>
                      <a:pt x="58" y="87"/>
                      <a:pt x="0" y="172"/>
                    </a:cubicBezTo>
                    <a:cubicBezTo>
                      <a:pt x="0" y="315"/>
                      <a:pt x="0" y="544"/>
                      <a:pt x="29" y="745"/>
                    </a:cubicBezTo>
                    <a:lnTo>
                      <a:pt x="1260" y="144"/>
                    </a:lnTo>
                    <a:cubicBezTo>
                      <a:pt x="1260" y="144"/>
                      <a:pt x="287" y="1"/>
                      <a:pt x="143" y="1"/>
                    </a:cubicBezTo>
                    <a:close/>
                  </a:path>
                </a:pathLst>
              </a:custGeom>
              <a:solidFill>
                <a:srgbClr val="EB9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6603185" y="2636384"/>
                <a:ext cx="214334" cy="339266"/>
              </a:xfrm>
              <a:custGeom>
                <a:avLst/>
                <a:gdLst/>
                <a:ahLst/>
                <a:cxnLst/>
                <a:rect l="l" t="t" r="r" b="b"/>
                <a:pathLst>
                  <a:path w="2033" h="3218" extrusionOk="0">
                    <a:moveTo>
                      <a:pt x="1093" y="0"/>
                    </a:moveTo>
                    <a:cubicBezTo>
                      <a:pt x="923" y="0"/>
                      <a:pt x="590" y="73"/>
                      <a:pt x="344" y="584"/>
                    </a:cubicBezTo>
                    <a:cubicBezTo>
                      <a:pt x="1" y="1271"/>
                      <a:pt x="115" y="3217"/>
                      <a:pt x="115" y="3217"/>
                    </a:cubicBezTo>
                    <a:lnTo>
                      <a:pt x="1775" y="3017"/>
                    </a:lnTo>
                    <a:cubicBezTo>
                      <a:pt x="1775" y="3017"/>
                      <a:pt x="2033" y="241"/>
                      <a:pt x="1203" y="12"/>
                    </a:cubicBezTo>
                    <a:cubicBezTo>
                      <a:pt x="1203" y="12"/>
                      <a:pt x="1161" y="0"/>
                      <a:pt x="1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6992416" y="2661791"/>
                <a:ext cx="485915" cy="479801"/>
              </a:xfrm>
              <a:custGeom>
                <a:avLst/>
                <a:gdLst/>
                <a:ahLst/>
                <a:cxnLst/>
                <a:rect l="l" t="t" r="r" b="b"/>
                <a:pathLst>
                  <a:path w="4609" h="4551" extrusionOk="0">
                    <a:moveTo>
                      <a:pt x="1231" y="0"/>
                    </a:moveTo>
                    <a:lnTo>
                      <a:pt x="1" y="4551"/>
                    </a:lnTo>
                    <a:lnTo>
                      <a:pt x="3406" y="4551"/>
                    </a:lnTo>
                    <a:lnTo>
                      <a:pt x="4608" y="0"/>
                    </a:lnTo>
                    <a:close/>
                  </a:path>
                </a:pathLst>
              </a:custGeom>
              <a:solidFill>
                <a:srgbClr val="355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7004539" y="2676867"/>
                <a:ext cx="485810" cy="479801"/>
              </a:xfrm>
              <a:custGeom>
                <a:avLst/>
                <a:gdLst/>
                <a:ahLst/>
                <a:cxnLst/>
                <a:rect l="l" t="t" r="r" b="b"/>
                <a:pathLst>
                  <a:path w="4608" h="4551" extrusionOk="0">
                    <a:moveTo>
                      <a:pt x="1231" y="0"/>
                    </a:moveTo>
                    <a:lnTo>
                      <a:pt x="0" y="4551"/>
                    </a:lnTo>
                    <a:lnTo>
                      <a:pt x="3377" y="4551"/>
                    </a:lnTo>
                    <a:lnTo>
                      <a:pt x="46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7215707" y="2652725"/>
                <a:ext cx="193249" cy="72534"/>
              </a:xfrm>
              <a:custGeom>
                <a:avLst/>
                <a:gdLst/>
                <a:ahLst/>
                <a:cxnLst/>
                <a:rect l="l" t="t" r="r" b="b"/>
                <a:pathLst>
                  <a:path w="1833" h="688" extrusionOk="0">
                    <a:moveTo>
                      <a:pt x="172" y="0"/>
                    </a:moveTo>
                    <a:lnTo>
                      <a:pt x="1" y="687"/>
                    </a:lnTo>
                    <a:lnTo>
                      <a:pt x="1632" y="687"/>
                    </a:lnTo>
                    <a:lnTo>
                      <a:pt x="1832" y="0"/>
                    </a:lnTo>
                    <a:close/>
                  </a:path>
                </a:pathLst>
              </a:custGeom>
              <a:solidFill>
                <a:srgbClr val="437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7263992" y="2622573"/>
                <a:ext cx="117763" cy="45334"/>
              </a:xfrm>
              <a:custGeom>
                <a:avLst/>
                <a:gdLst/>
                <a:ahLst/>
                <a:cxnLst/>
                <a:rect l="l" t="t" r="r" b="b"/>
                <a:pathLst>
                  <a:path w="1117" h="430" extrusionOk="0">
                    <a:moveTo>
                      <a:pt x="115" y="0"/>
                    </a:moveTo>
                    <a:lnTo>
                      <a:pt x="1" y="429"/>
                    </a:lnTo>
                    <a:lnTo>
                      <a:pt x="1002" y="429"/>
                    </a:lnTo>
                    <a:lnTo>
                      <a:pt x="1117" y="0"/>
                    </a:lnTo>
                    <a:close/>
                  </a:path>
                </a:pathLst>
              </a:custGeom>
              <a:solidFill>
                <a:srgbClr val="355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7273058" y="2622573"/>
                <a:ext cx="120820" cy="45334"/>
              </a:xfrm>
              <a:custGeom>
                <a:avLst/>
                <a:gdLst/>
                <a:ahLst/>
                <a:cxnLst/>
                <a:rect l="l" t="t" r="r" b="b"/>
                <a:pathLst>
                  <a:path w="1146" h="430" extrusionOk="0">
                    <a:moveTo>
                      <a:pt x="143" y="0"/>
                    </a:moveTo>
                    <a:lnTo>
                      <a:pt x="0" y="429"/>
                    </a:lnTo>
                    <a:lnTo>
                      <a:pt x="1031" y="429"/>
                    </a:lnTo>
                    <a:lnTo>
                      <a:pt x="1145" y="0"/>
                    </a:lnTo>
                    <a:close/>
                  </a:path>
                </a:pathLst>
              </a:custGeom>
              <a:solidFill>
                <a:srgbClr val="437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7224773" y="2652725"/>
                <a:ext cx="193249" cy="72534"/>
              </a:xfrm>
              <a:custGeom>
                <a:avLst/>
                <a:gdLst/>
                <a:ahLst/>
                <a:cxnLst/>
                <a:rect l="l" t="t" r="r" b="b"/>
                <a:pathLst>
                  <a:path w="1833" h="688" extrusionOk="0">
                    <a:moveTo>
                      <a:pt x="201" y="0"/>
                    </a:moveTo>
                    <a:lnTo>
                      <a:pt x="0" y="687"/>
                    </a:lnTo>
                    <a:lnTo>
                      <a:pt x="1660" y="687"/>
                    </a:lnTo>
                    <a:lnTo>
                      <a:pt x="1832" y="0"/>
                    </a:lnTo>
                    <a:close/>
                  </a:path>
                </a:pathLst>
              </a:custGeom>
              <a:solidFill>
                <a:srgbClr val="355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7"/>
              <p:cNvSpPr/>
              <p:nvPr/>
            </p:nvSpPr>
            <p:spPr>
              <a:xfrm>
                <a:off x="7387656" y="2836061"/>
                <a:ext cx="95834" cy="158458"/>
              </a:xfrm>
              <a:custGeom>
                <a:avLst/>
                <a:gdLst/>
                <a:ahLst/>
                <a:cxnLst/>
                <a:rect l="l" t="t" r="r" b="b"/>
                <a:pathLst>
                  <a:path w="909" h="1503" extrusionOk="0">
                    <a:moveTo>
                      <a:pt x="370" y="0"/>
                    </a:moveTo>
                    <a:cubicBezTo>
                      <a:pt x="343" y="0"/>
                      <a:pt x="324" y="3"/>
                      <a:pt x="316" y="7"/>
                    </a:cubicBezTo>
                    <a:cubicBezTo>
                      <a:pt x="144" y="408"/>
                      <a:pt x="30" y="837"/>
                      <a:pt x="1" y="1295"/>
                    </a:cubicBezTo>
                    <a:cubicBezTo>
                      <a:pt x="49" y="1439"/>
                      <a:pt x="298" y="1502"/>
                      <a:pt x="428" y="1502"/>
                    </a:cubicBezTo>
                    <a:cubicBezTo>
                      <a:pt x="453" y="1502"/>
                      <a:pt x="474" y="1500"/>
                      <a:pt x="487" y="1495"/>
                    </a:cubicBezTo>
                    <a:cubicBezTo>
                      <a:pt x="659" y="1123"/>
                      <a:pt x="774" y="722"/>
                      <a:pt x="859" y="322"/>
                    </a:cubicBezTo>
                    <a:cubicBezTo>
                      <a:pt x="908" y="78"/>
                      <a:pt x="521" y="0"/>
                      <a:pt x="370" y="0"/>
                    </a:cubicBez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7"/>
              <p:cNvSpPr/>
              <p:nvPr/>
            </p:nvSpPr>
            <p:spPr>
              <a:xfrm>
                <a:off x="6802333" y="2233339"/>
                <a:ext cx="265677" cy="123772"/>
              </a:xfrm>
              <a:custGeom>
                <a:avLst/>
                <a:gdLst/>
                <a:ahLst/>
                <a:cxnLst/>
                <a:rect l="l" t="t" r="r" b="b"/>
                <a:pathLst>
                  <a:path w="2520" h="1174" extrusionOk="0">
                    <a:moveTo>
                      <a:pt x="1575" y="0"/>
                    </a:moveTo>
                    <a:cubicBezTo>
                      <a:pt x="1289" y="29"/>
                      <a:pt x="1031" y="86"/>
                      <a:pt x="745" y="172"/>
                    </a:cubicBezTo>
                    <a:cubicBezTo>
                      <a:pt x="573" y="229"/>
                      <a:pt x="373" y="286"/>
                      <a:pt x="173" y="372"/>
                    </a:cubicBezTo>
                    <a:cubicBezTo>
                      <a:pt x="1" y="630"/>
                      <a:pt x="29" y="945"/>
                      <a:pt x="230" y="1174"/>
                    </a:cubicBezTo>
                    <a:cubicBezTo>
                      <a:pt x="230" y="1174"/>
                      <a:pt x="662" y="895"/>
                      <a:pt x="1482" y="895"/>
                    </a:cubicBezTo>
                    <a:cubicBezTo>
                      <a:pt x="1778" y="895"/>
                      <a:pt x="2124" y="932"/>
                      <a:pt x="2519" y="1030"/>
                    </a:cubicBezTo>
                    <a:cubicBezTo>
                      <a:pt x="2462" y="773"/>
                      <a:pt x="2376" y="515"/>
                      <a:pt x="2262" y="286"/>
                    </a:cubicBezTo>
                    <a:cubicBezTo>
                      <a:pt x="2061" y="143"/>
                      <a:pt x="1832" y="29"/>
                      <a:pt x="1575"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 name="Google Shape;569;p37"/>
            <p:cNvSpPr/>
            <p:nvPr/>
          </p:nvSpPr>
          <p:spPr>
            <a:xfrm rot="2700000">
              <a:off x="6257727" y="879916"/>
              <a:ext cx="199358" cy="199470"/>
            </a:xfrm>
            <a:custGeom>
              <a:avLst/>
              <a:gdLst/>
              <a:ahLst/>
              <a:cxnLst/>
              <a:rect l="l" t="t" r="r" b="b"/>
              <a:pathLst>
                <a:path w="1769" h="1770" extrusionOk="0">
                  <a:moveTo>
                    <a:pt x="681" y="1"/>
                  </a:moveTo>
                  <a:lnTo>
                    <a:pt x="681" y="668"/>
                  </a:lnTo>
                  <a:lnTo>
                    <a:pt x="0" y="668"/>
                  </a:lnTo>
                  <a:lnTo>
                    <a:pt x="0" y="1088"/>
                  </a:lnTo>
                  <a:lnTo>
                    <a:pt x="681" y="1088"/>
                  </a:lnTo>
                  <a:lnTo>
                    <a:pt x="681" y="1769"/>
                  </a:lnTo>
                  <a:lnTo>
                    <a:pt x="1102" y="1769"/>
                  </a:lnTo>
                  <a:lnTo>
                    <a:pt x="1102" y="1088"/>
                  </a:lnTo>
                  <a:lnTo>
                    <a:pt x="1769" y="1088"/>
                  </a:lnTo>
                  <a:lnTo>
                    <a:pt x="1769" y="668"/>
                  </a:lnTo>
                  <a:lnTo>
                    <a:pt x="1102" y="668"/>
                  </a:lnTo>
                  <a:lnTo>
                    <a:pt x="11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 name="Google Shape;570;p37"/>
            <p:cNvGrpSpPr/>
            <p:nvPr/>
          </p:nvGrpSpPr>
          <p:grpSpPr>
            <a:xfrm>
              <a:off x="4195962" y="2113572"/>
              <a:ext cx="1676362" cy="2488197"/>
              <a:chOff x="4587881" y="2070350"/>
              <a:chExt cx="1749856" cy="2597283"/>
            </a:xfrm>
          </p:grpSpPr>
          <p:sp>
            <p:nvSpPr>
              <p:cNvPr id="571" name="Google Shape;571;p37"/>
              <p:cNvSpPr/>
              <p:nvPr/>
            </p:nvSpPr>
            <p:spPr>
              <a:xfrm>
                <a:off x="4587881" y="2607602"/>
                <a:ext cx="188610" cy="196095"/>
              </a:xfrm>
              <a:custGeom>
                <a:avLst/>
                <a:gdLst/>
                <a:ahLst/>
                <a:cxnLst/>
                <a:rect l="l" t="t" r="r" b="b"/>
                <a:pathLst>
                  <a:path w="1789" h="1860" extrusionOk="0">
                    <a:moveTo>
                      <a:pt x="322" y="1"/>
                    </a:moveTo>
                    <a:cubicBezTo>
                      <a:pt x="147" y="1"/>
                      <a:pt x="1" y="592"/>
                      <a:pt x="129" y="1001"/>
                    </a:cubicBezTo>
                    <a:cubicBezTo>
                      <a:pt x="243" y="1430"/>
                      <a:pt x="1560" y="1859"/>
                      <a:pt x="1560" y="1859"/>
                    </a:cubicBezTo>
                    <a:cubicBezTo>
                      <a:pt x="1646" y="1630"/>
                      <a:pt x="1731" y="1373"/>
                      <a:pt x="1789" y="1115"/>
                    </a:cubicBezTo>
                    <a:cubicBezTo>
                      <a:pt x="1789" y="1115"/>
                      <a:pt x="1502" y="772"/>
                      <a:pt x="1417" y="686"/>
                    </a:cubicBezTo>
                    <a:cubicBezTo>
                      <a:pt x="1331" y="629"/>
                      <a:pt x="1188" y="171"/>
                      <a:pt x="1045" y="85"/>
                    </a:cubicBezTo>
                    <a:cubicBezTo>
                      <a:pt x="1033" y="78"/>
                      <a:pt x="1023" y="75"/>
                      <a:pt x="1014" y="75"/>
                    </a:cubicBezTo>
                    <a:cubicBezTo>
                      <a:pt x="915" y="75"/>
                      <a:pt x="990" y="492"/>
                      <a:pt x="1016" y="571"/>
                    </a:cubicBezTo>
                    <a:cubicBezTo>
                      <a:pt x="1016" y="571"/>
                      <a:pt x="558" y="228"/>
                      <a:pt x="386" y="28"/>
                    </a:cubicBezTo>
                    <a:cubicBezTo>
                      <a:pt x="365" y="9"/>
                      <a:pt x="343" y="1"/>
                      <a:pt x="322" y="1"/>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4728097" y="2571230"/>
                <a:ext cx="618649" cy="362143"/>
              </a:xfrm>
              <a:custGeom>
                <a:avLst/>
                <a:gdLst/>
                <a:ahLst/>
                <a:cxnLst/>
                <a:rect l="l" t="t" r="r" b="b"/>
                <a:pathLst>
                  <a:path w="5868" h="3435" extrusionOk="0">
                    <a:moveTo>
                      <a:pt x="4923" y="0"/>
                    </a:moveTo>
                    <a:cubicBezTo>
                      <a:pt x="4322" y="687"/>
                      <a:pt x="3664" y="1346"/>
                      <a:pt x="3006" y="1947"/>
                    </a:cubicBezTo>
                    <a:cubicBezTo>
                      <a:pt x="1918" y="1718"/>
                      <a:pt x="487" y="1288"/>
                      <a:pt x="487" y="1288"/>
                    </a:cubicBezTo>
                    <a:lnTo>
                      <a:pt x="1" y="2347"/>
                    </a:lnTo>
                    <a:cubicBezTo>
                      <a:pt x="1" y="2347"/>
                      <a:pt x="2319" y="3378"/>
                      <a:pt x="3034" y="3435"/>
                    </a:cubicBezTo>
                    <a:cubicBezTo>
                      <a:pt x="3492" y="3435"/>
                      <a:pt x="4351" y="2748"/>
                      <a:pt x="5438" y="1546"/>
                    </a:cubicBezTo>
                    <a:cubicBezTo>
                      <a:pt x="5868" y="1088"/>
                      <a:pt x="5352" y="58"/>
                      <a:pt x="49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5114271" y="2746238"/>
                <a:ext cx="150972" cy="162991"/>
              </a:xfrm>
              <a:custGeom>
                <a:avLst/>
                <a:gdLst/>
                <a:ahLst/>
                <a:cxnLst/>
                <a:rect l="l" t="t" r="r" b="b"/>
                <a:pathLst>
                  <a:path w="1432" h="1546" extrusionOk="0">
                    <a:moveTo>
                      <a:pt x="1031" y="0"/>
                    </a:moveTo>
                    <a:lnTo>
                      <a:pt x="1" y="1546"/>
                    </a:lnTo>
                    <a:cubicBezTo>
                      <a:pt x="516" y="1174"/>
                      <a:pt x="1003" y="744"/>
                      <a:pt x="1432" y="258"/>
                    </a:cubicBezTo>
                    <a:cubicBezTo>
                      <a:pt x="1260" y="143"/>
                      <a:pt x="1031" y="0"/>
                      <a:pt x="10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6149233" y="2619726"/>
                <a:ext cx="188504" cy="199047"/>
              </a:xfrm>
              <a:custGeom>
                <a:avLst/>
                <a:gdLst/>
                <a:ahLst/>
                <a:cxnLst/>
                <a:rect l="l" t="t" r="r" b="b"/>
                <a:pathLst>
                  <a:path w="1788" h="1888" extrusionOk="0">
                    <a:moveTo>
                      <a:pt x="1467" y="0"/>
                    </a:moveTo>
                    <a:cubicBezTo>
                      <a:pt x="1446" y="0"/>
                      <a:pt x="1424" y="9"/>
                      <a:pt x="1403" y="27"/>
                    </a:cubicBezTo>
                    <a:cubicBezTo>
                      <a:pt x="1231" y="227"/>
                      <a:pt x="773" y="571"/>
                      <a:pt x="773" y="571"/>
                    </a:cubicBezTo>
                    <a:cubicBezTo>
                      <a:pt x="799" y="492"/>
                      <a:pt x="874" y="74"/>
                      <a:pt x="775" y="74"/>
                    </a:cubicBezTo>
                    <a:cubicBezTo>
                      <a:pt x="766" y="74"/>
                      <a:pt x="756" y="77"/>
                      <a:pt x="744" y="84"/>
                    </a:cubicBezTo>
                    <a:cubicBezTo>
                      <a:pt x="573" y="170"/>
                      <a:pt x="458" y="628"/>
                      <a:pt x="372" y="685"/>
                    </a:cubicBezTo>
                    <a:cubicBezTo>
                      <a:pt x="287" y="771"/>
                      <a:pt x="0" y="1143"/>
                      <a:pt x="0" y="1143"/>
                    </a:cubicBezTo>
                    <a:cubicBezTo>
                      <a:pt x="58" y="1372"/>
                      <a:pt x="115" y="1630"/>
                      <a:pt x="229" y="1887"/>
                    </a:cubicBezTo>
                    <a:cubicBezTo>
                      <a:pt x="229" y="1887"/>
                      <a:pt x="1546" y="1429"/>
                      <a:pt x="1660" y="1000"/>
                    </a:cubicBezTo>
                    <a:cubicBezTo>
                      <a:pt x="1788" y="591"/>
                      <a:pt x="1642" y="0"/>
                      <a:pt x="1467" y="0"/>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5578986" y="2583249"/>
                <a:ext cx="615591" cy="362354"/>
              </a:xfrm>
              <a:custGeom>
                <a:avLst/>
                <a:gdLst/>
                <a:ahLst/>
                <a:cxnLst/>
                <a:rect l="l" t="t" r="r" b="b"/>
                <a:pathLst>
                  <a:path w="5839" h="3437" extrusionOk="0">
                    <a:moveTo>
                      <a:pt x="916" y="1"/>
                    </a:moveTo>
                    <a:cubicBezTo>
                      <a:pt x="487" y="58"/>
                      <a:pt x="0" y="1088"/>
                      <a:pt x="430" y="1575"/>
                    </a:cubicBezTo>
                    <a:cubicBezTo>
                      <a:pt x="1467" y="2753"/>
                      <a:pt x="2313" y="3436"/>
                      <a:pt x="2777" y="3436"/>
                    </a:cubicBezTo>
                    <a:cubicBezTo>
                      <a:pt x="2786" y="3436"/>
                      <a:pt x="2796" y="3436"/>
                      <a:pt x="2805" y="3435"/>
                    </a:cubicBezTo>
                    <a:cubicBezTo>
                      <a:pt x="3549" y="3378"/>
                      <a:pt x="5839" y="2376"/>
                      <a:pt x="5839" y="2376"/>
                    </a:cubicBezTo>
                    <a:lnTo>
                      <a:pt x="5352" y="1289"/>
                    </a:lnTo>
                    <a:cubicBezTo>
                      <a:pt x="5352" y="1289"/>
                      <a:pt x="3921" y="1718"/>
                      <a:pt x="2862" y="1976"/>
                    </a:cubicBezTo>
                    <a:cubicBezTo>
                      <a:pt x="2175" y="1346"/>
                      <a:pt x="1546" y="688"/>
                      <a:pt x="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5636338" y="2719038"/>
                <a:ext cx="175010" cy="202315"/>
              </a:xfrm>
              <a:custGeom>
                <a:avLst/>
                <a:gdLst/>
                <a:ahLst/>
                <a:cxnLst/>
                <a:rect l="l" t="t" r="r" b="b"/>
                <a:pathLst>
                  <a:path w="1660" h="1919" extrusionOk="0">
                    <a:moveTo>
                      <a:pt x="544" y="1"/>
                    </a:moveTo>
                    <a:cubicBezTo>
                      <a:pt x="544" y="1"/>
                      <a:pt x="57" y="201"/>
                      <a:pt x="0" y="316"/>
                    </a:cubicBezTo>
                    <a:cubicBezTo>
                      <a:pt x="0" y="344"/>
                      <a:pt x="0" y="373"/>
                      <a:pt x="0" y="430"/>
                    </a:cubicBezTo>
                    <a:cubicBezTo>
                      <a:pt x="487" y="974"/>
                      <a:pt x="1059" y="1489"/>
                      <a:pt x="1660" y="1918"/>
                    </a:cubicBezTo>
                    <a:lnTo>
                      <a:pt x="5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7"/>
              <p:cNvSpPr/>
              <p:nvPr/>
            </p:nvSpPr>
            <p:spPr>
              <a:xfrm>
                <a:off x="5162556" y="3416011"/>
                <a:ext cx="280753" cy="1182897"/>
              </a:xfrm>
              <a:custGeom>
                <a:avLst/>
                <a:gdLst/>
                <a:ahLst/>
                <a:cxnLst/>
                <a:rect l="l" t="t" r="r" b="b"/>
                <a:pathLst>
                  <a:path w="2663" h="11220" extrusionOk="0">
                    <a:moveTo>
                      <a:pt x="87" y="1"/>
                    </a:moveTo>
                    <a:lnTo>
                      <a:pt x="1" y="1689"/>
                    </a:lnTo>
                    <a:lnTo>
                      <a:pt x="1260" y="11220"/>
                    </a:lnTo>
                    <a:lnTo>
                      <a:pt x="2205" y="11220"/>
                    </a:lnTo>
                    <a:lnTo>
                      <a:pt x="2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7"/>
              <p:cNvSpPr/>
              <p:nvPr/>
            </p:nvSpPr>
            <p:spPr>
              <a:xfrm>
                <a:off x="5162556" y="4598788"/>
                <a:ext cx="232468" cy="68844"/>
              </a:xfrm>
              <a:custGeom>
                <a:avLst/>
                <a:gdLst/>
                <a:ahLst/>
                <a:cxnLst/>
                <a:rect l="l" t="t" r="r" b="b"/>
                <a:pathLst>
                  <a:path w="2205" h="653" extrusionOk="0">
                    <a:moveTo>
                      <a:pt x="1260" y="1"/>
                    </a:moveTo>
                    <a:cubicBezTo>
                      <a:pt x="1260" y="1"/>
                      <a:pt x="29" y="487"/>
                      <a:pt x="1" y="602"/>
                    </a:cubicBezTo>
                    <a:cubicBezTo>
                      <a:pt x="1" y="640"/>
                      <a:pt x="246" y="652"/>
                      <a:pt x="572" y="652"/>
                    </a:cubicBezTo>
                    <a:cubicBezTo>
                      <a:pt x="1225" y="652"/>
                      <a:pt x="2205" y="602"/>
                      <a:pt x="2205" y="602"/>
                    </a:cubicBezTo>
                    <a:lnTo>
                      <a:pt x="22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7"/>
              <p:cNvSpPr/>
              <p:nvPr/>
            </p:nvSpPr>
            <p:spPr>
              <a:xfrm>
                <a:off x="5431074" y="3416011"/>
                <a:ext cx="271687" cy="1182897"/>
              </a:xfrm>
              <a:custGeom>
                <a:avLst/>
                <a:gdLst/>
                <a:ahLst/>
                <a:cxnLst/>
                <a:rect l="l" t="t" r="r" b="b"/>
                <a:pathLst>
                  <a:path w="2577" h="11220" extrusionOk="0">
                    <a:moveTo>
                      <a:pt x="1" y="1"/>
                    </a:moveTo>
                    <a:lnTo>
                      <a:pt x="58" y="1375"/>
                    </a:lnTo>
                    <a:lnTo>
                      <a:pt x="1174" y="11220"/>
                    </a:lnTo>
                    <a:lnTo>
                      <a:pt x="2119" y="11220"/>
                    </a:lnTo>
                    <a:lnTo>
                      <a:pt x="25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7"/>
              <p:cNvSpPr/>
              <p:nvPr/>
            </p:nvSpPr>
            <p:spPr>
              <a:xfrm>
                <a:off x="5424116" y="4598788"/>
                <a:ext cx="233416" cy="68844"/>
              </a:xfrm>
              <a:custGeom>
                <a:avLst/>
                <a:gdLst/>
                <a:ahLst/>
                <a:cxnLst/>
                <a:rect l="l" t="t" r="r" b="b"/>
                <a:pathLst>
                  <a:path w="2214" h="653" extrusionOk="0">
                    <a:moveTo>
                      <a:pt x="1240" y="1"/>
                    </a:moveTo>
                    <a:cubicBezTo>
                      <a:pt x="1240" y="1"/>
                      <a:pt x="10" y="487"/>
                      <a:pt x="10" y="602"/>
                    </a:cubicBezTo>
                    <a:cubicBezTo>
                      <a:pt x="0" y="640"/>
                      <a:pt x="242" y="652"/>
                      <a:pt x="568" y="652"/>
                    </a:cubicBezTo>
                    <a:cubicBezTo>
                      <a:pt x="1221" y="652"/>
                      <a:pt x="2213" y="602"/>
                      <a:pt x="2213" y="602"/>
                    </a:cubicBezTo>
                    <a:lnTo>
                      <a:pt x="2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5201774" y="2188006"/>
                <a:ext cx="226458" cy="214756"/>
              </a:xfrm>
              <a:custGeom>
                <a:avLst/>
                <a:gdLst/>
                <a:ahLst/>
                <a:cxnLst/>
                <a:rect l="l" t="t" r="r" b="b"/>
                <a:pathLst>
                  <a:path w="2148" h="2037" extrusionOk="0">
                    <a:moveTo>
                      <a:pt x="1260" y="1"/>
                    </a:moveTo>
                    <a:cubicBezTo>
                      <a:pt x="1260" y="1"/>
                      <a:pt x="1" y="430"/>
                      <a:pt x="945" y="1689"/>
                    </a:cubicBezTo>
                    <a:cubicBezTo>
                      <a:pt x="1131" y="1937"/>
                      <a:pt x="1290" y="2036"/>
                      <a:pt x="1426" y="2036"/>
                    </a:cubicBezTo>
                    <a:cubicBezTo>
                      <a:pt x="1981" y="2036"/>
                      <a:pt x="2147" y="373"/>
                      <a:pt x="2147" y="373"/>
                    </a:cubicBezTo>
                    <a:cubicBezTo>
                      <a:pt x="2147" y="344"/>
                      <a:pt x="1260" y="1"/>
                      <a:pt x="1260"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5114271" y="2568173"/>
                <a:ext cx="645849" cy="1071249"/>
              </a:xfrm>
              <a:custGeom>
                <a:avLst/>
                <a:gdLst/>
                <a:ahLst/>
                <a:cxnLst/>
                <a:rect l="l" t="t" r="r" b="b"/>
                <a:pathLst>
                  <a:path w="6126" h="10161" extrusionOk="0">
                    <a:moveTo>
                      <a:pt x="2634" y="1"/>
                    </a:moveTo>
                    <a:lnTo>
                      <a:pt x="1260" y="29"/>
                    </a:lnTo>
                    <a:lnTo>
                      <a:pt x="1" y="9846"/>
                    </a:lnTo>
                    <a:cubicBezTo>
                      <a:pt x="688" y="10018"/>
                      <a:pt x="1375" y="10103"/>
                      <a:pt x="2090" y="10161"/>
                    </a:cubicBezTo>
                    <a:lnTo>
                      <a:pt x="3006" y="8758"/>
                    </a:lnTo>
                    <a:cubicBezTo>
                      <a:pt x="4151" y="8816"/>
                      <a:pt x="5238" y="9245"/>
                      <a:pt x="6125" y="9960"/>
                    </a:cubicBezTo>
                    <a:lnTo>
                      <a:pt x="5439" y="2119"/>
                    </a:lnTo>
                    <a:lnTo>
                      <a:pt x="5267" y="402"/>
                    </a:lnTo>
                    <a:cubicBezTo>
                      <a:pt x="5267" y="258"/>
                      <a:pt x="5181" y="201"/>
                      <a:pt x="5038" y="201"/>
                    </a:cubicBezTo>
                    <a:cubicBezTo>
                      <a:pt x="4494" y="115"/>
                      <a:pt x="3779" y="1"/>
                      <a:pt x="3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5144528" y="2568173"/>
                <a:ext cx="594506" cy="805782"/>
              </a:xfrm>
              <a:custGeom>
                <a:avLst/>
                <a:gdLst/>
                <a:ahLst/>
                <a:cxnLst/>
                <a:rect l="l" t="t" r="r" b="b"/>
                <a:pathLst>
                  <a:path w="5639" h="7643" extrusionOk="0">
                    <a:moveTo>
                      <a:pt x="2347" y="1"/>
                    </a:moveTo>
                    <a:lnTo>
                      <a:pt x="973" y="29"/>
                    </a:lnTo>
                    <a:lnTo>
                      <a:pt x="0" y="7642"/>
                    </a:lnTo>
                    <a:lnTo>
                      <a:pt x="5638" y="7642"/>
                    </a:lnTo>
                    <a:lnTo>
                      <a:pt x="5152" y="2119"/>
                    </a:lnTo>
                    <a:lnTo>
                      <a:pt x="4980" y="402"/>
                    </a:lnTo>
                    <a:cubicBezTo>
                      <a:pt x="4980" y="258"/>
                      <a:pt x="4894" y="201"/>
                      <a:pt x="4751" y="201"/>
                    </a:cubicBezTo>
                    <a:cubicBezTo>
                      <a:pt x="4207" y="115"/>
                      <a:pt x="3492" y="1"/>
                      <a:pt x="3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5352638" y="2571230"/>
                <a:ext cx="60515" cy="802725"/>
              </a:xfrm>
              <a:custGeom>
                <a:avLst/>
                <a:gdLst/>
                <a:ahLst/>
                <a:cxnLst/>
                <a:rect l="l" t="t" r="r" b="b"/>
                <a:pathLst>
                  <a:path w="574" h="7614" extrusionOk="0">
                    <a:moveTo>
                      <a:pt x="344" y="0"/>
                    </a:moveTo>
                    <a:lnTo>
                      <a:pt x="1" y="7613"/>
                    </a:lnTo>
                    <a:lnTo>
                      <a:pt x="573" y="7613"/>
                    </a:lnTo>
                    <a:lnTo>
                      <a:pt x="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5391856" y="2414356"/>
                <a:ext cx="120820" cy="153924"/>
              </a:xfrm>
              <a:custGeom>
                <a:avLst/>
                <a:gdLst/>
                <a:ahLst/>
                <a:cxnLst/>
                <a:rect l="l" t="t" r="r" b="b"/>
                <a:pathLst>
                  <a:path w="1146" h="1460" extrusionOk="0">
                    <a:moveTo>
                      <a:pt x="1" y="0"/>
                    </a:moveTo>
                    <a:lnTo>
                      <a:pt x="1" y="687"/>
                    </a:lnTo>
                    <a:lnTo>
                      <a:pt x="1" y="1460"/>
                    </a:lnTo>
                    <a:lnTo>
                      <a:pt x="1146" y="1460"/>
                    </a:lnTo>
                    <a:lnTo>
                      <a:pt x="1146" y="0"/>
                    </a:ln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5391856" y="2469388"/>
                <a:ext cx="120820" cy="81074"/>
              </a:xfrm>
              <a:custGeom>
                <a:avLst/>
                <a:gdLst/>
                <a:ahLst/>
                <a:cxnLst/>
                <a:rect l="l" t="t" r="r" b="b"/>
                <a:pathLst>
                  <a:path w="1146" h="769" extrusionOk="0">
                    <a:moveTo>
                      <a:pt x="101" y="1"/>
                    </a:moveTo>
                    <a:cubicBezTo>
                      <a:pt x="65" y="1"/>
                      <a:pt x="30" y="8"/>
                      <a:pt x="1" y="22"/>
                    </a:cubicBezTo>
                    <a:lnTo>
                      <a:pt x="1" y="766"/>
                    </a:lnTo>
                    <a:cubicBezTo>
                      <a:pt x="30" y="768"/>
                      <a:pt x="58" y="769"/>
                      <a:pt x="87" y="769"/>
                    </a:cubicBezTo>
                    <a:cubicBezTo>
                      <a:pt x="512" y="769"/>
                      <a:pt x="904" y="571"/>
                      <a:pt x="1146" y="222"/>
                    </a:cubicBezTo>
                    <a:cubicBezTo>
                      <a:pt x="1146" y="222"/>
                      <a:pt x="974" y="79"/>
                      <a:pt x="945" y="51"/>
                    </a:cubicBezTo>
                    <a:cubicBezTo>
                      <a:pt x="917" y="51"/>
                      <a:pt x="402" y="22"/>
                      <a:pt x="201" y="22"/>
                    </a:cubicBezTo>
                    <a:cubicBezTo>
                      <a:pt x="173" y="8"/>
                      <a:pt x="137" y="1"/>
                      <a:pt x="101" y="1"/>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5289277" y="2197916"/>
                <a:ext cx="391558" cy="325138"/>
              </a:xfrm>
              <a:custGeom>
                <a:avLst/>
                <a:gdLst/>
                <a:ahLst/>
                <a:cxnLst/>
                <a:rect l="l" t="t" r="r" b="b"/>
                <a:pathLst>
                  <a:path w="3714" h="3084" extrusionOk="0">
                    <a:moveTo>
                      <a:pt x="1081" y="1"/>
                    </a:moveTo>
                    <a:cubicBezTo>
                      <a:pt x="590" y="1"/>
                      <a:pt x="162" y="349"/>
                      <a:pt x="87" y="851"/>
                    </a:cubicBezTo>
                    <a:cubicBezTo>
                      <a:pt x="1" y="1796"/>
                      <a:pt x="402" y="3055"/>
                      <a:pt x="1346" y="3084"/>
                    </a:cubicBezTo>
                    <a:cubicBezTo>
                      <a:pt x="1546" y="3084"/>
                      <a:pt x="2262" y="2940"/>
                      <a:pt x="2777" y="2025"/>
                    </a:cubicBezTo>
                    <a:cubicBezTo>
                      <a:pt x="2851" y="2049"/>
                      <a:pt x="2920" y="2060"/>
                      <a:pt x="2984" y="2060"/>
                    </a:cubicBezTo>
                    <a:cubicBezTo>
                      <a:pt x="3518" y="2060"/>
                      <a:pt x="3713" y="1294"/>
                      <a:pt x="3407" y="1166"/>
                    </a:cubicBezTo>
                    <a:cubicBezTo>
                      <a:pt x="3348" y="1139"/>
                      <a:pt x="3293" y="1128"/>
                      <a:pt x="3243" y="1128"/>
                    </a:cubicBezTo>
                    <a:cubicBezTo>
                      <a:pt x="2976" y="1128"/>
                      <a:pt x="2834" y="1452"/>
                      <a:pt x="2834" y="1452"/>
                    </a:cubicBezTo>
                    <a:cubicBezTo>
                      <a:pt x="2834" y="1452"/>
                      <a:pt x="2491" y="1223"/>
                      <a:pt x="2548" y="451"/>
                    </a:cubicBezTo>
                    <a:cubicBezTo>
                      <a:pt x="2176" y="222"/>
                      <a:pt x="1747" y="50"/>
                      <a:pt x="1289" y="21"/>
                    </a:cubicBezTo>
                    <a:cubicBezTo>
                      <a:pt x="1219" y="7"/>
                      <a:pt x="1149" y="1"/>
                      <a:pt x="1081" y="1"/>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5603129" y="2340452"/>
                <a:ext cx="48391" cy="55877"/>
              </a:xfrm>
              <a:custGeom>
                <a:avLst/>
                <a:gdLst/>
                <a:ahLst/>
                <a:cxnLst/>
                <a:rect l="l" t="t" r="r" b="b"/>
                <a:pathLst>
                  <a:path w="459" h="530" extrusionOk="0">
                    <a:moveTo>
                      <a:pt x="229" y="0"/>
                    </a:moveTo>
                    <a:cubicBezTo>
                      <a:pt x="186" y="0"/>
                      <a:pt x="143" y="14"/>
                      <a:pt x="115" y="43"/>
                    </a:cubicBezTo>
                    <a:cubicBezTo>
                      <a:pt x="172" y="43"/>
                      <a:pt x="286" y="100"/>
                      <a:pt x="258" y="272"/>
                    </a:cubicBezTo>
                    <a:cubicBezTo>
                      <a:pt x="201" y="386"/>
                      <a:pt x="115" y="472"/>
                      <a:pt x="0" y="530"/>
                    </a:cubicBezTo>
                    <a:cubicBezTo>
                      <a:pt x="344" y="501"/>
                      <a:pt x="458" y="129"/>
                      <a:pt x="344" y="43"/>
                    </a:cubicBezTo>
                    <a:cubicBezTo>
                      <a:pt x="315" y="14"/>
                      <a:pt x="272" y="0"/>
                      <a:pt x="229" y="0"/>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5325543" y="2338871"/>
                <a:ext cx="27200" cy="33315"/>
              </a:xfrm>
              <a:custGeom>
                <a:avLst/>
                <a:gdLst/>
                <a:ahLst/>
                <a:cxnLst/>
                <a:rect l="l" t="t" r="r" b="b"/>
                <a:pathLst>
                  <a:path w="258" h="316" extrusionOk="0">
                    <a:moveTo>
                      <a:pt x="143" y="1"/>
                    </a:moveTo>
                    <a:cubicBezTo>
                      <a:pt x="58" y="1"/>
                      <a:pt x="0" y="58"/>
                      <a:pt x="0" y="144"/>
                    </a:cubicBezTo>
                    <a:cubicBezTo>
                      <a:pt x="0" y="230"/>
                      <a:pt x="58" y="316"/>
                      <a:pt x="143" y="316"/>
                    </a:cubicBezTo>
                    <a:cubicBezTo>
                      <a:pt x="201" y="316"/>
                      <a:pt x="258" y="230"/>
                      <a:pt x="258" y="144"/>
                    </a:cubicBezTo>
                    <a:cubicBezTo>
                      <a:pt x="258" y="58"/>
                      <a:pt x="201" y="1"/>
                      <a:pt x="143"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5376780" y="2338871"/>
                <a:ext cx="48391" cy="69582"/>
              </a:xfrm>
              <a:custGeom>
                <a:avLst/>
                <a:gdLst/>
                <a:ahLst/>
                <a:cxnLst/>
                <a:rect l="l" t="t" r="r" b="b"/>
                <a:pathLst>
                  <a:path w="459" h="660" extrusionOk="0">
                    <a:moveTo>
                      <a:pt x="258" y="1"/>
                    </a:moveTo>
                    <a:lnTo>
                      <a:pt x="258" y="1"/>
                    </a:lnTo>
                    <a:cubicBezTo>
                      <a:pt x="201" y="173"/>
                      <a:pt x="144" y="316"/>
                      <a:pt x="87" y="487"/>
                    </a:cubicBezTo>
                    <a:cubicBezTo>
                      <a:pt x="1" y="602"/>
                      <a:pt x="87" y="659"/>
                      <a:pt x="287" y="659"/>
                    </a:cubicBezTo>
                    <a:cubicBezTo>
                      <a:pt x="459" y="659"/>
                      <a:pt x="201" y="630"/>
                      <a:pt x="201" y="516"/>
                    </a:cubicBezTo>
                    <a:cubicBezTo>
                      <a:pt x="201" y="401"/>
                      <a:pt x="316" y="230"/>
                      <a:pt x="258" y="1"/>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5304353" y="2307032"/>
                <a:ext cx="57458" cy="19926"/>
              </a:xfrm>
              <a:custGeom>
                <a:avLst/>
                <a:gdLst/>
                <a:ahLst/>
                <a:cxnLst/>
                <a:rect l="l" t="t" r="r" b="b"/>
                <a:pathLst>
                  <a:path w="545" h="189" extrusionOk="0">
                    <a:moveTo>
                      <a:pt x="305" y="1"/>
                    </a:moveTo>
                    <a:cubicBezTo>
                      <a:pt x="208" y="1"/>
                      <a:pt x="110" y="38"/>
                      <a:pt x="30" y="102"/>
                    </a:cubicBezTo>
                    <a:cubicBezTo>
                      <a:pt x="1" y="102"/>
                      <a:pt x="1" y="160"/>
                      <a:pt x="30" y="160"/>
                    </a:cubicBezTo>
                    <a:cubicBezTo>
                      <a:pt x="30" y="188"/>
                      <a:pt x="58" y="188"/>
                      <a:pt x="58" y="188"/>
                    </a:cubicBezTo>
                    <a:cubicBezTo>
                      <a:pt x="87" y="188"/>
                      <a:pt x="87" y="160"/>
                      <a:pt x="87" y="160"/>
                    </a:cubicBezTo>
                    <a:cubicBezTo>
                      <a:pt x="144" y="117"/>
                      <a:pt x="208" y="95"/>
                      <a:pt x="273" y="95"/>
                    </a:cubicBezTo>
                    <a:cubicBezTo>
                      <a:pt x="337" y="95"/>
                      <a:pt x="402" y="117"/>
                      <a:pt x="459" y="160"/>
                    </a:cubicBezTo>
                    <a:lnTo>
                      <a:pt x="516" y="160"/>
                    </a:lnTo>
                    <a:cubicBezTo>
                      <a:pt x="545" y="131"/>
                      <a:pt x="545" y="102"/>
                      <a:pt x="516" y="74"/>
                    </a:cubicBezTo>
                    <a:cubicBezTo>
                      <a:pt x="453" y="24"/>
                      <a:pt x="380" y="1"/>
                      <a:pt x="305"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5455217" y="2338871"/>
                <a:ext cx="30363" cy="33315"/>
              </a:xfrm>
              <a:custGeom>
                <a:avLst/>
                <a:gdLst/>
                <a:ahLst/>
                <a:cxnLst/>
                <a:rect l="l" t="t" r="r" b="b"/>
                <a:pathLst>
                  <a:path w="288" h="316" extrusionOk="0">
                    <a:moveTo>
                      <a:pt x="144" y="1"/>
                    </a:moveTo>
                    <a:cubicBezTo>
                      <a:pt x="87" y="1"/>
                      <a:pt x="1" y="58"/>
                      <a:pt x="1" y="144"/>
                    </a:cubicBezTo>
                    <a:cubicBezTo>
                      <a:pt x="1" y="230"/>
                      <a:pt x="87" y="316"/>
                      <a:pt x="144" y="316"/>
                    </a:cubicBezTo>
                    <a:cubicBezTo>
                      <a:pt x="230" y="316"/>
                      <a:pt x="287" y="230"/>
                      <a:pt x="287" y="144"/>
                    </a:cubicBezTo>
                    <a:cubicBezTo>
                      <a:pt x="287" y="58"/>
                      <a:pt x="230" y="1"/>
                      <a:pt x="144"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5446256" y="2306083"/>
                <a:ext cx="60410" cy="20875"/>
              </a:xfrm>
              <a:custGeom>
                <a:avLst/>
                <a:gdLst/>
                <a:ahLst/>
                <a:cxnLst/>
                <a:rect l="l" t="t" r="r" b="b"/>
                <a:pathLst>
                  <a:path w="573" h="198" extrusionOk="0">
                    <a:moveTo>
                      <a:pt x="282" y="0"/>
                    </a:moveTo>
                    <a:cubicBezTo>
                      <a:pt x="197" y="0"/>
                      <a:pt x="110" y="29"/>
                      <a:pt x="29" y="83"/>
                    </a:cubicBezTo>
                    <a:cubicBezTo>
                      <a:pt x="0" y="111"/>
                      <a:pt x="0" y="140"/>
                      <a:pt x="29" y="169"/>
                    </a:cubicBezTo>
                    <a:lnTo>
                      <a:pt x="115" y="169"/>
                    </a:lnTo>
                    <a:cubicBezTo>
                      <a:pt x="172" y="126"/>
                      <a:pt x="229" y="104"/>
                      <a:pt x="286" y="104"/>
                    </a:cubicBezTo>
                    <a:cubicBezTo>
                      <a:pt x="343" y="104"/>
                      <a:pt x="401" y="126"/>
                      <a:pt x="458" y="169"/>
                    </a:cubicBezTo>
                    <a:cubicBezTo>
                      <a:pt x="458" y="169"/>
                      <a:pt x="487" y="197"/>
                      <a:pt x="515" y="197"/>
                    </a:cubicBezTo>
                    <a:cubicBezTo>
                      <a:pt x="515" y="197"/>
                      <a:pt x="544" y="197"/>
                      <a:pt x="544" y="169"/>
                    </a:cubicBezTo>
                    <a:cubicBezTo>
                      <a:pt x="572" y="169"/>
                      <a:pt x="572" y="111"/>
                      <a:pt x="544" y="111"/>
                    </a:cubicBezTo>
                    <a:cubicBezTo>
                      <a:pt x="468" y="36"/>
                      <a:pt x="377" y="0"/>
                      <a:pt x="282"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7"/>
              <p:cNvSpPr/>
              <p:nvPr/>
            </p:nvSpPr>
            <p:spPr>
              <a:xfrm>
                <a:off x="5256173" y="2070350"/>
                <a:ext cx="419496" cy="280753"/>
              </a:xfrm>
              <a:custGeom>
                <a:avLst/>
                <a:gdLst/>
                <a:ahLst/>
                <a:cxnLst/>
                <a:rect l="l" t="t" r="r" b="b"/>
                <a:pathLst>
                  <a:path w="3979" h="2663" extrusionOk="0">
                    <a:moveTo>
                      <a:pt x="687" y="1"/>
                    </a:moveTo>
                    <a:lnTo>
                      <a:pt x="687" y="1"/>
                    </a:lnTo>
                    <a:cubicBezTo>
                      <a:pt x="429" y="29"/>
                      <a:pt x="0" y="401"/>
                      <a:pt x="0" y="1145"/>
                    </a:cubicBezTo>
                    <a:cubicBezTo>
                      <a:pt x="29" y="1975"/>
                      <a:pt x="1002" y="2147"/>
                      <a:pt x="1002" y="2147"/>
                    </a:cubicBezTo>
                    <a:cubicBezTo>
                      <a:pt x="887" y="2004"/>
                      <a:pt x="887" y="1775"/>
                      <a:pt x="1002" y="1632"/>
                    </a:cubicBezTo>
                    <a:lnTo>
                      <a:pt x="1002" y="1632"/>
                    </a:lnTo>
                    <a:cubicBezTo>
                      <a:pt x="973" y="1861"/>
                      <a:pt x="1116" y="2061"/>
                      <a:pt x="1345" y="2090"/>
                    </a:cubicBezTo>
                    <a:cubicBezTo>
                      <a:pt x="1345" y="2090"/>
                      <a:pt x="1202" y="1918"/>
                      <a:pt x="1460" y="1718"/>
                    </a:cubicBezTo>
                    <a:cubicBezTo>
                      <a:pt x="1554" y="1635"/>
                      <a:pt x="1808" y="1611"/>
                      <a:pt x="2075" y="1611"/>
                    </a:cubicBezTo>
                    <a:cubicBezTo>
                      <a:pt x="2456" y="1611"/>
                      <a:pt x="2862" y="1661"/>
                      <a:pt x="2862" y="1661"/>
                    </a:cubicBezTo>
                    <a:cubicBezTo>
                      <a:pt x="2776" y="2033"/>
                      <a:pt x="2891" y="2405"/>
                      <a:pt x="3148" y="2662"/>
                    </a:cubicBezTo>
                    <a:cubicBezTo>
                      <a:pt x="3303" y="2405"/>
                      <a:pt x="3478" y="2353"/>
                      <a:pt x="3593" y="2353"/>
                    </a:cubicBezTo>
                    <a:cubicBezTo>
                      <a:pt x="3670" y="2353"/>
                      <a:pt x="3721" y="2376"/>
                      <a:pt x="3721" y="2376"/>
                    </a:cubicBezTo>
                    <a:cubicBezTo>
                      <a:pt x="3978" y="1918"/>
                      <a:pt x="3778" y="1346"/>
                      <a:pt x="3320" y="1145"/>
                    </a:cubicBezTo>
                    <a:cubicBezTo>
                      <a:pt x="3320" y="1145"/>
                      <a:pt x="3406" y="516"/>
                      <a:pt x="2433" y="201"/>
                    </a:cubicBezTo>
                    <a:cubicBezTo>
                      <a:pt x="2261" y="146"/>
                      <a:pt x="2091" y="126"/>
                      <a:pt x="1929" y="126"/>
                    </a:cubicBezTo>
                    <a:cubicBezTo>
                      <a:pt x="1465" y="126"/>
                      <a:pt x="1066" y="293"/>
                      <a:pt x="882" y="293"/>
                    </a:cubicBezTo>
                    <a:cubicBezTo>
                      <a:pt x="862" y="293"/>
                      <a:pt x="845" y="291"/>
                      <a:pt x="830" y="287"/>
                    </a:cubicBezTo>
                    <a:cubicBezTo>
                      <a:pt x="716" y="230"/>
                      <a:pt x="658" y="115"/>
                      <a:pt x="687"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7"/>
              <p:cNvSpPr/>
              <p:nvPr/>
            </p:nvSpPr>
            <p:spPr>
              <a:xfrm>
                <a:off x="5391856" y="2565221"/>
                <a:ext cx="120820" cy="42698"/>
              </a:xfrm>
              <a:custGeom>
                <a:avLst/>
                <a:gdLst/>
                <a:ahLst/>
                <a:cxnLst/>
                <a:rect l="l" t="t" r="r" b="b"/>
                <a:pathLst>
                  <a:path w="1146" h="405" extrusionOk="0">
                    <a:moveTo>
                      <a:pt x="1" y="0"/>
                    </a:moveTo>
                    <a:cubicBezTo>
                      <a:pt x="1" y="239"/>
                      <a:pt x="198" y="404"/>
                      <a:pt x="409" y="404"/>
                    </a:cubicBezTo>
                    <a:cubicBezTo>
                      <a:pt x="425" y="404"/>
                      <a:pt x="442" y="403"/>
                      <a:pt x="459" y="401"/>
                    </a:cubicBezTo>
                    <a:cubicBezTo>
                      <a:pt x="745" y="401"/>
                      <a:pt x="1003" y="258"/>
                      <a:pt x="1146" y="0"/>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5379838" y="2429432"/>
                <a:ext cx="93620" cy="51976"/>
              </a:xfrm>
              <a:custGeom>
                <a:avLst/>
                <a:gdLst/>
                <a:ahLst/>
                <a:cxnLst/>
                <a:rect l="l" t="t" r="r" b="b"/>
                <a:pathLst>
                  <a:path w="888" h="493" extrusionOk="0">
                    <a:moveTo>
                      <a:pt x="687" y="0"/>
                    </a:moveTo>
                    <a:cubicBezTo>
                      <a:pt x="487" y="29"/>
                      <a:pt x="258" y="29"/>
                      <a:pt x="58" y="86"/>
                    </a:cubicBezTo>
                    <a:cubicBezTo>
                      <a:pt x="0" y="115"/>
                      <a:pt x="29" y="287"/>
                      <a:pt x="29" y="287"/>
                    </a:cubicBezTo>
                    <a:cubicBezTo>
                      <a:pt x="62" y="451"/>
                      <a:pt x="266" y="493"/>
                      <a:pt x="444" y="493"/>
                    </a:cubicBezTo>
                    <a:cubicBezTo>
                      <a:pt x="575" y="493"/>
                      <a:pt x="692" y="470"/>
                      <a:pt x="716" y="458"/>
                    </a:cubicBezTo>
                    <a:cubicBezTo>
                      <a:pt x="773" y="430"/>
                      <a:pt x="888" y="0"/>
                      <a:pt x="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5014749" y="2568173"/>
                <a:ext cx="377220" cy="1593220"/>
              </a:xfrm>
              <a:custGeom>
                <a:avLst/>
                <a:gdLst/>
                <a:ahLst/>
                <a:cxnLst/>
                <a:rect l="l" t="t" r="r" b="b"/>
                <a:pathLst>
                  <a:path w="3578" h="15112" extrusionOk="0">
                    <a:moveTo>
                      <a:pt x="3578" y="1"/>
                    </a:moveTo>
                    <a:lnTo>
                      <a:pt x="2233" y="29"/>
                    </a:lnTo>
                    <a:lnTo>
                      <a:pt x="1" y="14969"/>
                    </a:lnTo>
                    <a:lnTo>
                      <a:pt x="3349" y="15112"/>
                    </a:lnTo>
                    <a:lnTo>
                      <a:pt x="35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5512568" y="2568173"/>
                <a:ext cx="362143" cy="1593220"/>
              </a:xfrm>
              <a:custGeom>
                <a:avLst/>
                <a:gdLst/>
                <a:ahLst/>
                <a:cxnLst/>
                <a:rect l="l" t="t" r="r" b="b"/>
                <a:pathLst>
                  <a:path w="3435" h="15112" extrusionOk="0">
                    <a:moveTo>
                      <a:pt x="1" y="1"/>
                    </a:moveTo>
                    <a:lnTo>
                      <a:pt x="87" y="15112"/>
                    </a:lnTo>
                    <a:lnTo>
                      <a:pt x="3435" y="14854"/>
                    </a:lnTo>
                    <a:lnTo>
                      <a:pt x="1546" y="14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5319534" y="2568173"/>
                <a:ext cx="72429" cy="413487"/>
              </a:xfrm>
              <a:custGeom>
                <a:avLst/>
                <a:gdLst/>
                <a:ahLst/>
                <a:cxnLst/>
                <a:rect l="l" t="t" r="r" b="b"/>
                <a:pathLst>
                  <a:path w="687" h="3922" extrusionOk="0">
                    <a:moveTo>
                      <a:pt x="687" y="1"/>
                    </a:moveTo>
                    <a:lnTo>
                      <a:pt x="658" y="29"/>
                    </a:lnTo>
                    <a:lnTo>
                      <a:pt x="143" y="774"/>
                    </a:lnTo>
                    <a:lnTo>
                      <a:pt x="401" y="1003"/>
                    </a:lnTo>
                    <a:lnTo>
                      <a:pt x="0" y="1689"/>
                    </a:lnTo>
                    <a:lnTo>
                      <a:pt x="630" y="3922"/>
                    </a:lnTo>
                    <a:lnTo>
                      <a:pt x="6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5512568" y="2568173"/>
                <a:ext cx="72534" cy="413487"/>
              </a:xfrm>
              <a:custGeom>
                <a:avLst/>
                <a:gdLst/>
                <a:ahLst/>
                <a:cxnLst/>
                <a:rect l="l" t="t" r="r" b="b"/>
                <a:pathLst>
                  <a:path w="688" h="3922" extrusionOk="0">
                    <a:moveTo>
                      <a:pt x="1" y="1"/>
                    </a:moveTo>
                    <a:lnTo>
                      <a:pt x="29" y="3922"/>
                    </a:lnTo>
                    <a:lnTo>
                      <a:pt x="688" y="1604"/>
                    </a:lnTo>
                    <a:lnTo>
                      <a:pt x="230" y="1117"/>
                    </a:lnTo>
                    <a:lnTo>
                      <a:pt x="459" y="802"/>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5584996" y="3262194"/>
                <a:ext cx="129887" cy="21191"/>
              </a:xfrm>
              <a:custGeom>
                <a:avLst/>
                <a:gdLst/>
                <a:ahLst/>
                <a:cxnLst/>
                <a:rect l="l" t="t" r="r" b="b"/>
                <a:pathLst>
                  <a:path w="1232" h="201" extrusionOk="0">
                    <a:moveTo>
                      <a:pt x="1" y="0"/>
                    </a:moveTo>
                    <a:lnTo>
                      <a:pt x="1" y="201"/>
                    </a:lnTo>
                    <a:lnTo>
                      <a:pt x="1231" y="201"/>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7"/>
              <p:cNvSpPr/>
              <p:nvPr/>
            </p:nvSpPr>
            <p:spPr>
              <a:xfrm>
                <a:off x="5189755" y="3262194"/>
                <a:ext cx="129887" cy="21191"/>
              </a:xfrm>
              <a:custGeom>
                <a:avLst/>
                <a:gdLst/>
                <a:ahLst/>
                <a:cxnLst/>
                <a:rect l="l" t="t" r="r" b="b"/>
                <a:pathLst>
                  <a:path w="1232" h="201" extrusionOk="0">
                    <a:moveTo>
                      <a:pt x="0" y="0"/>
                    </a:moveTo>
                    <a:lnTo>
                      <a:pt x="0" y="201"/>
                    </a:lnTo>
                    <a:lnTo>
                      <a:pt x="1231" y="201"/>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7"/>
              <p:cNvSpPr/>
              <p:nvPr/>
            </p:nvSpPr>
            <p:spPr>
              <a:xfrm>
                <a:off x="5901799" y="2450517"/>
                <a:ext cx="389344" cy="525134"/>
              </a:xfrm>
              <a:custGeom>
                <a:avLst/>
                <a:gdLst/>
                <a:ahLst/>
                <a:cxnLst/>
                <a:rect l="l" t="t" r="r" b="b"/>
                <a:pathLst>
                  <a:path w="3693" h="4981" extrusionOk="0">
                    <a:moveTo>
                      <a:pt x="1" y="1"/>
                    </a:moveTo>
                    <a:lnTo>
                      <a:pt x="1" y="4980"/>
                    </a:lnTo>
                    <a:lnTo>
                      <a:pt x="3692" y="4980"/>
                    </a:lnTo>
                    <a:lnTo>
                      <a:pt x="3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7"/>
              <p:cNvSpPr/>
              <p:nvPr/>
            </p:nvSpPr>
            <p:spPr>
              <a:xfrm>
                <a:off x="5919932" y="2471708"/>
                <a:ext cx="353077" cy="482858"/>
              </a:xfrm>
              <a:custGeom>
                <a:avLst/>
                <a:gdLst/>
                <a:ahLst/>
                <a:cxnLst/>
                <a:rect l="l" t="t" r="r" b="b"/>
                <a:pathLst>
                  <a:path w="3349" h="4580" extrusionOk="0">
                    <a:moveTo>
                      <a:pt x="0" y="0"/>
                    </a:moveTo>
                    <a:lnTo>
                      <a:pt x="0" y="4579"/>
                    </a:lnTo>
                    <a:lnTo>
                      <a:pt x="3349" y="4579"/>
                    </a:lnTo>
                    <a:lnTo>
                      <a:pt x="33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7"/>
              <p:cNvSpPr/>
              <p:nvPr/>
            </p:nvSpPr>
            <p:spPr>
              <a:xfrm>
                <a:off x="6067739" y="2565221"/>
                <a:ext cx="57458" cy="57458"/>
              </a:xfrm>
              <a:custGeom>
                <a:avLst/>
                <a:gdLst/>
                <a:ahLst/>
                <a:cxnLst/>
                <a:rect l="l" t="t" r="r" b="b"/>
                <a:pathLst>
                  <a:path w="545" h="545" extrusionOk="0">
                    <a:moveTo>
                      <a:pt x="1" y="0"/>
                    </a:moveTo>
                    <a:lnTo>
                      <a:pt x="1" y="544"/>
                    </a:lnTo>
                    <a:lnTo>
                      <a:pt x="544" y="544"/>
                    </a:lnTo>
                    <a:lnTo>
                      <a:pt x="5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7"/>
              <p:cNvSpPr/>
              <p:nvPr/>
            </p:nvSpPr>
            <p:spPr>
              <a:xfrm>
                <a:off x="5971169" y="2661791"/>
                <a:ext cx="253553" cy="15182"/>
              </a:xfrm>
              <a:custGeom>
                <a:avLst/>
                <a:gdLst/>
                <a:ahLst/>
                <a:cxnLst/>
                <a:rect l="l" t="t" r="r" b="b"/>
                <a:pathLst>
                  <a:path w="2405" h="144" extrusionOk="0">
                    <a:moveTo>
                      <a:pt x="1" y="0"/>
                    </a:moveTo>
                    <a:lnTo>
                      <a:pt x="1" y="143"/>
                    </a:lnTo>
                    <a:lnTo>
                      <a:pt x="2405" y="143"/>
                    </a:lnTo>
                    <a:lnTo>
                      <a:pt x="24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7"/>
              <p:cNvSpPr/>
              <p:nvPr/>
            </p:nvSpPr>
            <p:spPr>
              <a:xfrm>
                <a:off x="5971169" y="2694895"/>
                <a:ext cx="253553" cy="15182"/>
              </a:xfrm>
              <a:custGeom>
                <a:avLst/>
                <a:gdLst/>
                <a:ahLst/>
                <a:cxnLst/>
                <a:rect l="l" t="t" r="r" b="b"/>
                <a:pathLst>
                  <a:path w="2405" h="144" extrusionOk="0">
                    <a:moveTo>
                      <a:pt x="1" y="1"/>
                    </a:moveTo>
                    <a:lnTo>
                      <a:pt x="1" y="144"/>
                    </a:lnTo>
                    <a:lnTo>
                      <a:pt x="2405" y="144"/>
                    </a:lnTo>
                    <a:lnTo>
                      <a:pt x="2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7"/>
              <p:cNvSpPr/>
              <p:nvPr/>
            </p:nvSpPr>
            <p:spPr>
              <a:xfrm>
                <a:off x="5971169" y="2725153"/>
                <a:ext cx="253553" cy="18134"/>
              </a:xfrm>
              <a:custGeom>
                <a:avLst/>
                <a:gdLst/>
                <a:ahLst/>
                <a:cxnLst/>
                <a:rect l="l" t="t" r="r" b="b"/>
                <a:pathLst>
                  <a:path w="2405" h="172" extrusionOk="0">
                    <a:moveTo>
                      <a:pt x="1" y="0"/>
                    </a:moveTo>
                    <a:lnTo>
                      <a:pt x="1" y="172"/>
                    </a:lnTo>
                    <a:lnTo>
                      <a:pt x="2405" y="172"/>
                    </a:lnTo>
                    <a:lnTo>
                      <a:pt x="24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7"/>
              <p:cNvSpPr/>
              <p:nvPr/>
            </p:nvSpPr>
            <p:spPr>
              <a:xfrm>
                <a:off x="5971169" y="2758256"/>
                <a:ext cx="253553" cy="18239"/>
              </a:xfrm>
              <a:custGeom>
                <a:avLst/>
                <a:gdLst/>
                <a:ahLst/>
                <a:cxnLst/>
                <a:rect l="l" t="t" r="r" b="b"/>
                <a:pathLst>
                  <a:path w="2405" h="173" extrusionOk="0">
                    <a:moveTo>
                      <a:pt x="1" y="1"/>
                    </a:moveTo>
                    <a:lnTo>
                      <a:pt x="1" y="173"/>
                    </a:lnTo>
                    <a:lnTo>
                      <a:pt x="2405" y="173"/>
                    </a:lnTo>
                    <a:lnTo>
                      <a:pt x="2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7"/>
              <p:cNvSpPr/>
              <p:nvPr/>
            </p:nvSpPr>
            <p:spPr>
              <a:xfrm>
                <a:off x="5971169" y="2791466"/>
                <a:ext cx="253553" cy="18239"/>
              </a:xfrm>
              <a:custGeom>
                <a:avLst/>
                <a:gdLst/>
                <a:ahLst/>
                <a:cxnLst/>
                <a:rect l="l" t="t" r="r" b="b"/>
                <a:pathLst>
                  <a:path w="2405" h="173" extrusionOk="0">
                    <a:moveTo>
                      <a:pt x="1" y="1"/>
                    </a:moveTo>
                    <a:lnTo>
                      <a:pt x="1" y="172"/>
                    </a:lnTo>
                    <a:lnTo>
                      <a:pt x="2405" y="172"/>
                    </a:lnTo>
                    <a:lnTo>
                      <a:pt x="2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7"/>
              <p:cNvSpPr/>
              <p:nvPr/>
            </p:nvSpPr>
            <p:spPr>
              <a:xfrm>
                <a:off x="5971169" y="2857884"/>
                <a:ext cx="81601" cy="18239"/>
              </a:xfrm>
              <a:custGeom>
                <a:avLst/>
                <a:gdLst/>
                <a:ahLst/>
                <a:cxnLst/>
                <a:rect l="l" t="t" r="r" b="b"/>
                <a:pathLst>
                  <a:path w="774" h="173" extrusionOk="0">
                    <a:moveTo>
                      <a:pt x="1" y="0"/>
                    </a:moveTo>
                    <a:lnTo>
                      <a:pt x="1" y="172"/>
                    </a:lnTo>
                    <a:lnTo>
                      <a:pt x="774" y="172"/>
                    </a:lnTo>
                    <a:lnTo>
                      <a:pt x="7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7"/>
              <p:cNvSpPr/>
              <p:nvPr/>
            </p:nvSpPr>
            <p:spPr>
              <a:xfrm>
                <a:off x="6140166" y="2857884"/>
                <a:ext cx="84553" cy="18239"/>
              </a:xfrm>
              <a:custGeom>
                <a:avLst/>
                <a:gdLst/>
                <a:ahLst/>
                <a:cxnLst/>
                <a:rect l="l" t="t" r="r" b="b"/>
                <a:pathLst>
                  <a:path w="802" h="173" extrusionOk="0">
                    <a:moveTo>
                      <a:pt x="0" y="0"/>
                    </a:moveTo>
                    <a:lnTo>
                      <a:pt x="0" y="172"/>
                    </a:lnTo>
                    <a:lnTo>
                      <a:pt x="802" y="172"/>
                    </a:lnTo>
                    <a:lnTo>
                      <a:pt x="8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7"/>
              <p:cNvSpPr/>
              <p:nvPr/>
            </p:nvSpPr>
            <p:spPr>
              <a:xfrm>
                <a:off x="6019454" y="2465593"/>
                <a:ext cx="154030" cy="21296"/>
              </a:xfrm>
              <a:custGeom>
                <a:avLst/>
                <a:gdLst/>
                <a:ahLst/>
                <a:cxnLst/>
                <a:rect l="l" t="t" r="r" b="b"/>
                <a:pathLst>
                  <a:path w="1461" h="202" extrusionOk="0">
                    <a:moveTo>
                      <a:pt x="1" y="1"/>
                    </a:moveTo>
                    <a:lnTo>
                      <a:pt x="1" y="201"/>
                    </a:lnTo>
                    <a:lnTo>
                      <a:pt x="1460" y="201"/>
                    </a:lnTo>
                    <a:lnTo>
                      <a:pt x="1460" y="1"/>
                    </a:lnTo>
                    <a:close/>
                  </a:path>
                </a:pathLst>
              </a:custGeom>
              <a:solidFill>
                <a:srgbClr val="6D8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6028521" y="2432384"/>
                <a:ext cx="135896" cy="42382"/>
              </a:xfrm>
              <a:custGeom>
                <a:avLst/>
                <a:gdLst/>
                <a:ahLst/>
                <a:cxnLst/>
                <a:rect l="l" t="t" r="r" b="b"/>
                <a:pathLst>
                  <a:path w="1289" h="402" extrusionOk="0">
                    <a:moveTo>
                      <a:pt x="1" y="1"/>
                    </a:moveTo>
                    <a:lnTo>
                      <a:pt x="1" y="402"/>
                    </a:lnTo>
                    <a:lnTo>
                      <a:pt x="1288" y="402"/>
                    </a:lnTo>
                    <a:lnTo>
                      <a:pt x="1288" y="1"/>
                    </a:lnTo>
                    <a:close/>
                  </a:path>
                </a:pathLst>
              </a:custGeom>
              <a:solidFill>
                <a:srgbClr val="8AA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6064787" y="2411299"/>
                <a:ext cx="63467" cy="33315"/>
              </a:xfrm>
              <a:custGeom>
                <a:avLst/>
                <a:gdLst/>
                <a:ahLst/>
                <a:cxnLst/>
                <a:rect l="l" t="t" r="r" b="b"/>
                <a:pathLst>
                  <a:path w="602" h="316" extrusionOk="0">
                    <a:moveTo>
                      <a:pt x="0" y="1"/>
                    </a:moveTo>
                    <a:lnTo>
                      <a:pt x="0" y="315"/>
                    </a:lnTo>
                    <a:lnTo>
                      <a:pt x="601" y="315"/>
                    </a:lnTo>
                    <a:lnTo>
                      <a:pt x="601" y="1"/>
                    </a:lnTo>
                    <a:close/>
                  </a:path>
                </a:pathLst>
              </a:custGeom>
              <a:solidFill>
                <a:srgbClr val="8AA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5265135" y="2565221"/>
                <a:ext cx="126829" cy="271581"/>
              </a:xfrm>
              <a:custGeom>
                <a:avLst/>
                <a:gdLst/>
                <a:ahLst/>
                <a:cxnLst/>
                <a:rect l="l" t="t" r="r" b="b"/>
                <a:pathLst>
                  <a:path w="1203" h="2576" fill="none" extrusionOk="0">
                    <a:moveTo>
                      <a:pt x="1203" y="0"/>
                    </a:moveTo>
                    <a:cubicBezTo>
                      <a:pt x="802" y="29"/>
                      <a:pt x="487" y="315"/>
                      <a:pt x="402" y="687"/>
                    </a:cubicBezTo>
                    <a:cubicBezTo>
                      <a:pt x="201" y="1546"/>
                      <a:pt x="258" y="2290"/>
                      <a:pt x="1" y="2576"/>
                    </a:cubicBezTo>
                  </a:path>
                </a:pathLst>
              </a:custGeom>
              <a:noFill/>
              <a:ln w="9300" cap="flat" cmpd="sng">
                <a:solidFill>
                  <a:schemeClr val="dk1"/>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a:off x="5238040" y="2809599"/>
                <a:ext cx="54401" cy="57458"/>
              </a:xfrm>
              <a:custGeom>
                <a:avLst/>
                <a:gdLst/>
                <a:ahLst/>
                <a:cxnLst/>
                <a:rect l="l" t="t" r="r" b="b"/>
                <a:pathLst>
                  <a:path w="516" h="545" extrusionOk="0">
                    <a:moveTo>
                      <a:pt x="258" y="0"/>
                    </a:moveTo>
                    <a:cubicBezTo>
                      <a:pt x="115" y="0"/>
                      <a:pt x="0" y="115"/>
                      <a:pt x="0" y="258"/>
                    </a:cubicBezTo>
                    <a:cubicBezTo>
                      <a:pt x="0" y="430"/>
                      <a:pt x="115" y="544"/>
                      <a:pt x="258" y="544"/>
                    </a:cubicBezTo>
                    <a:cubicBezTo>
                      <a:pt x="401" y="544"/>
                      <a:pt x="515" y="430"/>
                      <a:pt x="515" y="258"/>
                    </a:cubicBezTo>
                    <a:cubicBezTo>
                      <a:pt x="515" y="115"/>
                      <a:pt x="401" y="0"/>
                      <a:pt x="2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a:off x="5250059" y="2821618"/>
                <a:ext cx="30363" cy="33315"/>
              </a:xfrm>
              <a:custGeom>
                <a:avLst/>
                <a:gdLst/>
                <a:ahLst/>
                <a:cxnLst/>
                <a:rect l="l" t="t" r="r" b="b"/>
                <a:pathLst>
                  <a:path w="288" h="316" extrusionOk="0">
                    <a:moveTo>
                      <a:pt x="144" y="1"/>
                    </a:moveTo>
                    <a:cubicBezTo>
                      <a:pt x="58" y="1"/>
                      <a:pt x="1" y="87"/>
                      <a:pt x="1" y="144"/>
                    </a:cubicBezTo>
                    <a:cubicBezTo>
                      <a:pt x="1" y="230"/>
                      <a:pt x="58" y="316"/>
                      <a:pt x="144" y="316"/>
                    </a:cubicBezTo>
                    <a:cubicBezTo>
                      <a:pt x="230" y="316"/>
                      <a:pt x="287" y="230"/>
                      <a:pt x="287" y="144"/>
                    </a:cubicBezTo>
                    <a:cubicBezTo>
                      <a:pt x="287" y="87"/>
                      <a:pt x="230" y="1"/>
                      <a:pt x="144" y="1"/>
                    </a:cubicBezTo>
                    <a:close/>
                  </a:path>
                </a:pathLst>
              </a:custGeom>
              <a:solidFill>
                <a:srgbClr val="DBE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5512568" y="2565221"/>
                <a:ext cx="102686" cy="126829"/>
              </a:xfrm>
              <a:custGeom>
                <a:avLst/>
                <a:gdLst/>
                <a:ahLst/>
                <a:cxnLst/>
                <a:rect l="l" t="t" r="r" b="b"/>
                <a:pathLst>
                  <a:path w="974" h="1203" fill="none" extrusionOk="0">
                    <a:moveTo>
                      <a:pt x="1" y="0"/>
                    </a:moveTo>
                    <a:cubicBezTo>
                      <a:pt x="401" y="57"/>
                      <a:pt x="745" y="344"/>
                      <a:pt x="859" y="773"/>
                    </a:cubicBezTo>
                    <a:cubicBezTo>
                      <a:pt x="917" y="916"/>
                      <a:pt x="945" y="1059"/>
                      <a:pt x="974" y="1202"/>
                    </a:cubicBezTo>
                  </a:path>
                </a:pathLst>
              </a:custGeom>
              <a:noFill/>
              <a:ln w="9300" cap="flat" cmpd="sng">
                <a:solidFill>
                  <a:schemeClr val="dk1"/>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p:nvPr/>
            </p:nvSpPr>
            <p:spPr>
              <a:xfrm>
                <a:off x="5566862" y="2679819"/>
                <a:ext cx="99734" cy="156982"/>
              </a:xfrm>
              <a:custGeom>
                <a:avLst/>
                <a:gdLst/>
                <a:ahLst/>
                <a:cxnLst/>
                <a:rect l="l" t="t" r="r" b="b"/>
                <a:pathLst>
                  <a:path w="946" h="1489" fill="none" extrusionOk="0">
                    <a:moveTo>
                      <a:pt x="29" y="1489"/>
                    </a:moveTo>
                    <a:cubicBezTo>
                      <a:pt x="1" y="1117"/>
                      <a:pt x="29" y="745"/>
                      <a:pt x="58" y="401"/>
                    </a:cubicBezTo>
                    <a:cubicBezTo>
                      <a:pt x="173" y="29"/>
                      <a:pt x="688" y="1"/>
                      <a:pt x="859" y="373"/>
                    </a:cubicBezTo>
                    <a:cubicBezTo>
                      <a:pt x="917" y="688"/>
                      <a:pt x="945" y="1031"/>
                      <a:pt x="945" y="1374"/>
                    </a:cubicBezTo>
                  </a:path>
                </a:pathLst>
              </a:custGeom>
              <a:noFill/>
              <a:ln w="9300" cap="flat" cmpd="sng">
                <a:solidFill>
                  <a:srgbClr val="C4CFE2"/>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7"/>
              <p:cNvSpPr/>
              <p:nvPr/>
            </p:nvSpPr>
            <p:spPr>
              <a:xfrm>
                <a:off x="5569920" y="2682877"/>
                <a:ext cx="93620" cy="81601"/>
              </a:xfrm>
              <a:custGeom>
                <a:avLst/>
                <a:gdLst/>
                <a:ahLst/>
                <a:cxnLst/>
                <a:rect l="l" t="t" r="r" b="b"/>
                <a:pathLst>
                  <a:path w="888" h="774" fill="none" extrusionOk="0">
                    <a:moveTo>
                      <a:pt x="0" y="773"/>
                    </a:moveTo>
                    <a:cubicBezTo>
                      <a:pt x="0" y="630"/>
                      <a:pt x="0" y="516"/>
                      <a:pt x="29" y="401"/>
                    </a:cubicBezTo>
                    <a:cubicBezTo>
                      <a:pt x="144" y="29"/>
                      <a:pt x="659" y="0"/>
                      <a:pt x="830" y="344"/>
                    </a:cubicBezTo>
                    <a:cubicBezTo>
                      <a:pt x="859" y="487"/>
                      <a:pt x="888" y="630"/>
                      <a:pt x="888" y="773"/>
                    </a:cubicBezTo>
                  </a:path>
                </a:pathLst>
              </a:custGeom>
              <a:noFill/>
              <a:ln w="9300" cap="flat" cmpd="sng">
                <a:solidFill>
                  <a:schemeClr val="dk1"/>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7"/>
              <p:cNvSpPr/>
              <p:nvPr/>
            </p:nvSpPr>
            <p:spPr>
              <a:xfrm>
                <a:off x="5563911" y="2836694"/>
                <a:ext cx="18134" cy="105"/>
              </a:xfrm>
              <a:custGeom>
                <a:avLst/>
                <a:gdLst/>
                <a:ahLst/>
                <a:cxnLst/>
                <a:rect l="l" t="t" r="r" b="b"/>
                <a:pathLst>
                  <a:path w="172" h="1" fill="none" extrusionOk="0">
                    <a:moveTo>
                      <a:pt x="0" y="1"/>
                    </a:moveTo>
                    <a:lnTo>
                      <a:pt x="172" y="1"/>
                    </a:lnTo>
                  </a:path>
                </a:pathLst>
              </a:custGeom>
              <a:noFill/>
              <a:ln w="9300" cap="flat" cmpd="sng">
                <a:solidFill>
                  <a:schemeClr val="lt2"/>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7"/>
              <p:cNvSpPr/>
              <p:nvPr/>
            </p:nvSpPr>
            <p:spPr>
              <a:xfrm>
                <a:off x="5654366" y="2827732"/>
                <a:ext cx="18239" cy="105"/>
              </a:xfrm>
              <a:custGeom>
                <a:avLst/>
                <a:gdLst/>
                <a:ahLst/>
                <a:cxnLst/>
                <a:rect l="l" t="t" r="r" b="b"/>
                <a:pathLst>
                  <a:path w="173" h="1" fill="none" extrusionOk="0">
                    <a:moveTo>
                      <a:pt x="1" y="0"/>
                    </a:moveTo>
                    <a:lnTo>
                      <a:pt x="173" y="0"/>
                    </a:lnTo>
                  </a:path>
                </a:pathLst>
              </a:custGeom>
              <a:noFill/>
              <a:ln w="9300" cap="flat" cmpd="sng">
                <a:solidFill>
                  <a:schemeClr val="lt2"/>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 name="Google Shape;624;p37"/>
            <p:cNvSpPr/>
            <p:nvPr/>
          </p:nvSpPr>
          <p:spPr>
            <a:xfrm>
              <a:off x="8316534" y="1675523"/>
              <a:ext cx="217946" cy="186632"/>
            </a:xfrm>
            <a:custGeom>
              <a:avLst/>
              <a:gdLst/>
              <a:ahLst/>
              <a:cxnLst/>
              <a:rect l="l" t="t" r="r" b="b"/>
              <a:pathLst>
                <a:path w="6814" h="5835" extrusionOk="0">
                  <a:moveTo>
                    <a:pt x="3882" y="718"/>
                  </a:moveTo>
                  <a:cubicBezTo>
                    <a:pt x="5008" y="718"/>
                    <a:pt x="6089" y="1591"/>
                    <a:pt x="6089" y="2914"/>
                  </a:cubicBezTo>
                  <a:cubicBezTo>
                    <a:pt x="6089" y="4132"/>
                    <a:pt x="5103" y="5103"/>
                    <a:pt x="3886" y="5103"/>
                  </a:cubicBezTo>
                  <a:cubicBezTo>
                    <a:pt x="1943" y="5103"/>
                    <a:pt x="972" y="2740"/>
                    <a:pt x="2349" y="1363"/>
                  </a:cubicBezTo>
                  <a:cubicBezTo>
                    <a:pt x="2795" y="918"/>
                    <a:pt x="3344" y="718"/>
                    <a:pt x="3882" y="718"/>
                  </a:cubicBezTo>
                  <a:close/>
                  <a:moveTo>
                    <a:pt x="3912" y="0"/>
                  </a:moveTo>
                  <a:cubicBezTo>
                    <a:pt x="3903" y="0"/>
                    <a:pt x="3895" y="0"/>
                    <a:pt x="3886" y="1"/>
                  </a:cubicBezTo>
                  <a:cubicBezTo>
                    <a:pt x="1291" y="1"/>
                    <a:pt x="1" y="3146"/>
                    <a:pt x="1842" y="4973"/>
                  </a:cubicBezTo>
                  <a:cubicBezTo>
                    <a:pt x="2433" y="5568"/>
                    <a:pt x="3162" y="5834"/>
                    <a:pt x="3877" y="5834"/>
                  </a:cubicBezTo>
                  <a:cubicBezTo>
                    <a:pt x="5374" y="5834"/>
                    <a:pt x="6814" y="4670"/>
                    <a:pt x="6814" y="2914"/>
                  </a:cubicBezTo>
                  <a:cubicBezTo>
                    <a:pt x="6814" y="1314"/>
                    <a:pt x="5509"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7"/>
            <p:cNvSpPr/>
            <p:nvPr/>
          </p:nvSpPr>
          <p:spPr>
            <a:xfrm flipH="1">
              <a:off x="5109078" y="929116"/>
              <a:ext cx="642577" cy="231154"/>
            </a:xfrm>
            <a:custGeom>
              <a:avLst/>
              <a:gdLst/>
              <a:ahLst/>
              <a:cxnLst/>
              <a:rect l="l" t="t" r="r" b="b"/>
              <a:pathLst>
                <a:path w="6794" h="2444" extrusionOk="0">
                  <a:moveTo>
                    <a:pt x="1372" y="0"/>
                  </a:moveTo>
                  <a:cubicBezTo>
                    <a:pt x="792" y="0"/>
                    <a:pt x="314" y="464"/>
                    <a:pt x="314" y="1044"/>
                  </a:cubicBezTo>
                  <a:cubicBezTo>
                    <a:pt x="314" y="1218"/>
                    <a:pt x="357" y="1377"/>
                    <a:pt x="430" y="1537"/>
                  </a:cubicBezTo>
                  <a:lnTo>
                    <a:pt x="97" y="2160"/>
                  </a:lnTo>
                  <a:cubicBezTo>
                    <a:pt x="1" y="2292"/>
                    <a:pt x="112" y="2443"/>
                    <a:pt x="244" y="2443"/>
                  </a:cubicBezTo>
                  <a:cubicBezTo>
                    <a:pt x="272" y="2443"/>
                    <a:pt x="301" y="2436"/>
                    <a:pt x="328" y="2421"/>
                  </a:cubicBezTo>
                  <a:lnTo>
                    <a:pt x="1155" y="2073"/>
                  </a:lnTo>
                  <a:cubicBezTo>
                    <a:pt x="1213" y="2088"/>
                    <a:pt x="1285" y="2088"/>
                    <a:pt x="1372" y="2088"/>
                  </a:cubicBezTo>
                  <a:lnTo>
                    <a:pt x="5735" y="2088"/>
                  </a:lnTo>
                  <a:cubicBezTo>
                    <a:pt x="6315" y="2088"/>
                    <a:pt x="6794" y="1624"/>
                    <a:pt x="6794" y="1044"/>
                  </a:cubicBezTo>
                  <a:cubicBezTo>
                    <a:pt x="6794" y="464"/>
                    <a:pt x="6315" y="0"/>
                    <a:pt x="57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7"/>
            <p:cNvSpPr/>
            <p:nvPr/>
          </p:nvSpPr>
          <p:spPr>
            <a:xfrm rot="2700000">
              <a:off x="5523179" y="3258927"/>
              <a:ext cx="154764" cy="154852"/>
            </a:xfrm>
            <a:custGeom>
              <a:avLst/>
              <a:gdLst/>
              <a:ahLst/>
              <a:cxnLst/>
              <a:rect l="l" t="t" r="r" b="b"/>
              <a:pathLst>
                <a:path w="1769" h="1770" extrusionOk="0">
                  <a:moveTo>
                    <a:pt x="681" y="1"/>
                  </a:moveTo>
                  <a:lnTo>
                    <a:pt x="681" y="668"/>
                  </a:lnTo>
                  <a:lnTo>
                    <a:pt x="0" y="668"/>
                  </a:lnTo>
                  <a:lnTo>
                    <a:pt x="0" y="1088"/>
                  </a:lnTo>
                  <a:lnTo>
                    <a:pt x="681" y="1088"/>
                  </a:lnTo>
                  <a:lnTo>
                    <a:pt x="681" y="1769"/>
                  </a:lnTo>
                  <a:lnTo>
                    <a:pt x="1102" y="1769"/>
                  </a:lnTo>
                  <a:lnTo>
                    <a:pt x="1102" y="1088"/>
                  </a:lnTo>
                  <a:lnTo>
                    <a:pt x="1769" y="1088"/>
                  </a:lnTo>
                  <a:lnTo>
                    <a:pt x="1769" y="668"/>
                  </a:lnTo>
                  <a:lnTo>
                    <a:pt x="1102" y="668"/>
                  </a:lnTo>
                  <a:lnTo>
                    <a:pt x="11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7"/>
            <p:cNvSpPr/>
            <p:nvPr/>
          </p:nvSpPr>
          <p:spPr>
            <a:xfrm>
              <a:off x="7064454" y="3163620"/>
              <a:ext cx="350269" cy="345486"/>
            </a:xfrm>
            <a:custGeom>
              <a:avLst/>
              <a:gdLst/>
              <a:ahLst/>
              <a:cxnLst/>
              <a:rect l="l" t="t" r="r" b="b"/>
              <a:pathLst>
                <a:path w="4248" h="4190" extrusionOk="0">
                  <a:moveTo>
                    <a:pt x="2119" y="1113"/>
                  </a:moveTo>
                  <a:cubicBezTo>
                    <a:pt x="2620" y="1113"/>
                    <a:pt x="3102" y="1505"/>
                    <a:pt x="3102" y="2102"/>
                  </a:cubicBezTo>
                  <a:cubicBezTo>
                    <a:pt x="3102" y="2638"/>
                    <a:pt x="2667" y="3073"/>
                    <a:pt x="2131" y="3073"/>
                  </a:cubicBezTo>
                  <a:cubicBezTo>
                    <a:pt x="1247" y="3073"/>
                    <a:pt x="812" y="2015"/>
                    <a:pt x="1435" y="1406"/>
                  </a:cubicBezTo>
                  <a:cubicBezTo>
                    <a:pt x="1633" y="1204"/>
                    <a:pt x="1878" y="1113"/>
                    <a:pt x="2119" y="1113"/>
                  </a:cubicBezTo>
                  <a:close/>
                  <a:moveTo>
                    <a:pt x="1522" y="0"/>
                  </a:moveTo>
                  <a:lnTo>
                    <a:pt x="1522" y="362"/>
                  </a:lnTo>
                  <a:cubicBezTo>
                    <a:pt x="1522" y="464"/>
                    <a:pt x="1464" y="565"/>
                    <a:pt x="1377" y="609"/>
                  </a:cubicBezTo>
                  <a:cubicBezTo>
                    <a:pt x="1319" y="638"/>
                    <a:pt x="1261" y="667"/>
                    <a:pt x="1218" y="696"/>
                  </a:cubicBezTo>
                  <a:cubicBezTo>
                    <a:pt x="1169" y="728"/>
                    <a:pt x="1111" y="747"/>
                    <a:pt x="1052" y="747"/>
                  </a:cubicBezTo>
                  <a:cubicBezTo>
                    <a:pt x="1005" y="747"/>
                    <a:pt x="958" y="736"/>
                    <a:pt x="913" y="710"/>
                  </a:cubicBezTo>
                  <a:lnTo>
                    <a:pt x="609" y="522"/>
                  </a:lnTo>
                  <a:lnTo>
                    <a:pt x="0" y="1566"/>
                  </a:lnTo>
                  <a:lnTo>
                    <a:pt x="319" y="1740"/>
                  </a:lnTo>
                  <a:cubicBezTo>
                    <a:pt x="421" y="1798"/>
                    <a:pt x="464" y="1899"/>
                    <a:pt x="464" y="2001"/>
                  </a:cubicBezTo>
                  <a:lnTo>
                    <a:pt x="464" y="2087"/>
                  </a:lnTo>
                  <a:lnTo>
                    <a:pt x="464" y="2189"/>
                  </a:lnTo>
                  <a:cubicBezTo>
                    <a:pt x="464" y="2290"/>
                    <a:pt x="421" y="2392"/>
                    <a:pt x="319" y="2450"/>
                  </a:cubicBezTo>
                  <a:lnTo>
                    <a:pt x="0" y="2624"/>
                  </a:lnTo>
                  <a:lnTo>
                    <a:pt x="609" y="3653"/>
                  </a:lnTo>
                  <a:lnTo>
                    <a:pt x="913" y="3479"/>
                  </a:lnTo>
                  <a:cubicBezTo>
                    <a:pt x="958" y="3454"/>
                    <a:pt x="1005" y="3442"/>
                    <a:pt x="1052" y="3442"/>
                  </a:cubicBezTo>
                  <a:cubicBezTo>
                    <a:pt x="1111" y="3442"/>
                    <a:pt x="1169" y="3461"/>
                    <a:pt x="1218" y="3494"/>
                  </a:cubicBezTo>
                  <a:cubicBezTo>
                    <a:pt x="1261" y="3523"/>
                    <a:pt x="1319" y="3552"/>
                    <a:pt x="1377" y="3581"/>
                  </a:cubicBezTo>
                  <a:cubicBezTo>
                    <a:pt x="1464" y="3624"/>
                    <a:pt x="1522" y="3726"/>
                    <a:pt x="1522" y="3827"/>
                  </a:cubicBezTo>
                  <a:lnTo>
                    <a:pt x="1522" y="4189"/>
                  </a:lnTo>
                  <a:lnTo>
                    <a:pt x="2725" y="4189"/>
                  </a:lnTo>
                  <a:lnTo>
                    <a:pt x="2725" y="3827"/>
                  </a:lnTo>
                  <a:cubicBezTo>
                    <a:pt x="2725" y="3726"/>
                    <a:pt x="2783" y="3624"/>
                    <a:pt x="2885" y="3581"/>
                  </a:cubicBezTo>
                  <a:cubicBezTo>
                    <a:pt x="2928" y="3552"/>
                    <a:pt x="2986" y="3523"/>
                    <a:pt x="3030" y="3494"/>
                  </a:cubicBezTo>
                  <a:cubicBezTo>
                    <a:pt x="3079" y="3461"/>
                    <a:pt x="3137" y="3442"/>
                    <a:pt x="3196" y="3442"/>
                  </a:cubicBezTo>
                  <a:cubicBezTo>
                    <a:pt x="3242" y="3442"/>
                    <a:pt x="3290" y="3454"/>
                    <a:pt x="3334" y="3479"/>
                  </a:cubicBezTo>
                  <a:lnTo>
                    <a:pt x="3653" y="3653"/>
                  </a:lnTo>
                  <a:lnTo>
                    <a:pt x="4247" y="2624"/>
                  </a:lnTo>
                  <a:lnTo>
                    <a:pt x="3928" y="2450"/>
                  </a:lnTo>
                  <a:cubicBezTo>
                    <a:pt x="3827" y="2392"/>
                    <a:pt x="3784" y="2290"/>
                    <a:pt x="3784" y="2189"/>
                  </a:cubicBezTo>
                  <a:lnTo>
                    <a:pt x="3784" y="2102"/>
                  </a:lnTo>
                  <a:lnTo>
                    <a:pt x="3784" y="2001"/>
                  </a:lnTo>
                  <a:cubicBezTo>
                    <a:pt x="3784" y="1899"/>
                    <a:pt x="3827" y="1798"/>
                    <a:pt x="3928" y="1740"/>
                  </a:cubicBezTo>
                  <a:lnTo>
                    <a:pt x="4247" y="1566"/>
                  </a:lnTo>
                  <a:lnTo>
                    <a:pt x="3653" y="522"/>
                  </a:lnTo>
                  <a:lnTo>
                    <a:pt x="3334" y="710"/>
                  </a:lnTo>
                  <a:cubicBezTo>
                    <a:pt x="3290" y="736"/>
                    <a:pt x="3242" y="747"/>
                    <a:pt x="3196" y="747"/>
                  </a:cubicBezTo>
                  <a:cubicBezTo>
                    <a:pt x="3137" y="747"/>
                    <a:pt x="3079" y="728"/>
                    <a:pt x="3030" y="696"/>
                  </a:cubicBezTo>
                  <a:cubicBezTo>
                    <a:pt x="2986" y="667"/>
                    <a:pt x="2928" y="638"/>
                    <a:pt x="2885" y="609"/>
                  </a:cubicBezTo>
                  <a:cubicBezTo>
                    <a:pt x="2783" y="565"/>
                    <a:pt x="2725" y="464"/>
                    <a:pt x="2725" y="362"/>
                  </a:cubicBezTo>
                  <a:lnTo>
                    <a:pt x="2725"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EE43C35E-3288-44D0-69BA-72908CF3F789}"/>
              </a:ext>
            </a:extLst>
          </p:cNvPr>
          <p:cNvSpPr>
            <a:spLocks noGrp="1"/>
          </p:cNvSpPr>
          <p:nvPr>
            <p:ph type="subTitle" idx="1"/>
          </p:nvPr>
        </p:nvSpPr>
        <p:spPr/>
        <p:txBody>
          <a:bodyPr/>
          <a:lstStyle/>
          <a:p>
            <a:endParaRPr lang="en-US"/>
          </a:p>
        </p:txBody>
      </p:sp>
      <p:sp>
        <p:nvSpPr>
          <p:cNvPr id="133" name="TextBox 132">
            <a:extLst>
              <a:ext uri="{FF2B5EF4-FFF2-40B4-BE49-F238E27FC236}">
                <a16:creationId xmlns:a16="http://schemas.microsoft.com/office/drawing/2014/main" id="{9D4A941A-CB70-8E62-9474-43BEAEF14DC2}"/>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45</a:t>
            </a:fld>
            <a:endParaRPr lang="en-US" dirty="0"/>
          </a:p>
        </p:txBody>
      </p:sp>
    </p:spTree>
    <p:extLst>
      <p:ext uri="{BB962C8B-B14F-4D97-AF65-F5344CB8AC3E}">
        <p14:creationId xmlns:p14="http://schemas.microsoft.com/office/powerpoint/2010/main" val="2038875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714299" y="622877"/>
            <a:ext cx="5446355"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Google Scholar</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Subtitle 2">
            <a:extLst>
              <a:ext uri="{FF2B5EF4-FFF2-40B4-BE49-F238E27FC236}">
                <a16:creationId xmlns:a16="http://schemas.microsoft.com/office/drawing/2014/main" id="{353DEA7C-B57A-C7B5-BC9E-3355119BA56B}"/>
              </a:ext>
            </a:extLst>
          </p:cNvPr>
          <p:cNvSpPr>
            <a:spLocks noGrp="1"/>
          </p:cNvSpPr>
          <p:nvPr>
            <p:ph type="subTitle" idx="1"/>
          </p:nvPr>
        </p:nvSpPr>
        <p:spPr>
          <a:xfrm>
            <a:off x="421400" y="1806875"/>
            <a:ext cx="3928928" cy="2698500"/>
          </a:xfrm>
        </p:spPr>
        <p:txBody>
          <a:bodyPr/>
          <a:lstStyle/>
          <a:p>
            <a:pPr marL="146050" indent="0">
              <a:buNone/>
            </a:pPr>
            <a:r>
              <a:rPr lang="en-US" dirty="0"/>
              <a:t>Đôi khi, một số bài báo có thể được đăng tải trên các cơ sở dữ liệu hoặc trang web trường đại học khác nhau.</a:t>
            </a:r>
          </a:p>
          <a:p>
            <a:pPr marL="146050" indent="0">
              <a:buNone/>
            </a:pPr>
            <a:endParaRPr lang="en-US" dirty="0"/>
          </a:p>
          <a:p>
            <a:pPr marL="146050" indent="0">
              <a:buNone/>
            </a:pPr>
            <a:r>
              <a:rPr lang="en-US" dirty="0"/>
              <a:t>Vẫn có thể có bản đầy đủ từ Google Scholar</a:t>
            </a:r>
          </a:p>
        </p:txBody>
      </p:sp>
      <p:pic>
        <p:nvPicPr>
          <p:cNvPr id="4" name="Picture 3">
            <a:extLst>
              <a:ext uri="{FF2B5EF4-FFF2-40B4-BE49-F238E27FC236}">
                <a16:creationId xmlns:a16="http://schemas.microsoft.com/office/drawing/2014/main" id="{85AEFB7F-C792-25CE-8F00-669B8842F118}"/>
              </a:ext>
            </a:extLst>
          </p:cNvPr>
          <p:cNvPicPr>
            <a:picLocks noChangeAspect="1"/>
          </p:cNvPicPr>
          <p:nvPr/>
        </p:nvPicPr>
        <p:blipFill>
          <a:blip r:embed="rId3"/>
          <a:stretch>
            <a:fillRect/>
          </a:stretch>
        </p:blipFill>
        <p:spPr>
          <a:xfrm>
            <a:off x="4350328" y="1370854"/>
            <a:ext cx="4639322" cy="2514951"/>
          </a:xfrm>
          <a:prstGeom prst="rect">
            <a:avLst/>
          </a:prstGeom>
        </p:spPr>
      </p:pic>
      <p:sp>
        <p:nvSpPr>
          <p:cNvPr id="13" name="TextBox 12">
            <a:extLst>
              <a:ext uri="{FF2B5EF4-FFF2-40B4-BE49-F238E27FC236}">
                <a16:creationId xmlns:a16="http://schemas.microsoft.com/office/drawing/2014/main" id="{71535C5E-B851-DF3E-F19A-5B3E4B99030E}"/>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46</a:t>
            </a:fld>
            <a:endParaRPr lang="en-US" dirty="0"/>
          </a:p>
        </p:txBody>
      </p:sp>
    </p:spTree>
    <p:extLst>
      <p:ext uri="{BB962C8B-B14F-4D97-AF65-F5344CB8AC3E}">
        <p14:creationId xmlns:p14="http://schemas.microsoft.com/office/powerpoint/2010/main" val="3578930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714299" y="622877"/>
            <a:ext cx="5446355"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Sci-hub.se</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Subtitle 2">
            <a:extLst>
              <a:ext uri="{FF2B5EF4-FFF2-40B4-BE49-F238E27FC236}">
                <a16:creationId xmlns:a16="http://schemas.microsoft.com/office/drawing/2014/main" id="{353DEA7C-B57A-C7B5-BC9E-3355119BA56B}"/>
              </a:ext>
            </a:extLst>
          </p:cNvPr>
          <p:cNvSpPr>
            <a:spLocks noGrp="1"/>
          </p:cNvSpPr>
          <p:nvPr>
            <p:ph type="subTitle" idx="1"/>
          </p:nvPr>
        </p:nvSpPr>
        <p:spPr>
          <a:xfrm>
            <a:off x="421400" y="1806875"/>
            <a:ext cx="3928928" cy="2698500"/>
          </a:xfrm>
        </p:spPr>
        <p:txBody>
          <a:bodyPr/>
          <a:lstStyle/>
          <a:p>
            <a:pPr marL="146050" indent="0">
              <a:buNone/>
            </a:pPr>
            <a:r>
              <a:rPr lang="en-US" dirty="0"/>
              <a:t>Có thể gõ trực tiếp lên thanh dẫn:</a:t>
            </a:r>
          </a:p>
          <a:p>
            <a:pPr marL="146050" indent="0">
              <a:buNone/>
            </a:pPr>
            <a:r>
              <a:rPr lang="en-US" dirty="0">
                <a:hlinkClick r:id="rId3"/>
              </a:rPr>
              <a:t>https://sci-hub.se/https://www.pnas.org/doi/10.1073/pnas.1308651110</a:t>
            </a:r>
            <a:endParaRPr lang="en-US" dirty="0"/>
          </a:p>
          <a:p>
            <a:pPr marL="146050" indent="0">
              <a:buNone/>
            </a:pPr>
            <a:r>
              <a:rPr lang="en-US" dirty="0"/>
              <a:t>Hoặc vào trang sci-hub.se và gõ số DOI</a:t>
            </a:r>
          </a:p>
        </p:txBody>
      </p:sp>
      <p:pic>
        <p:nvPicPr>
          <p:cNvPr id="5" name="Picture 4">
            <a:extLst>
              <a:ext uri="{FF2B5EF4-FFF2-40B4-BE49-F238E27FC236}">
                <a16:creationId xmlns:a16="http://schemas.microsoft.com/office/drawing/2014/main" id="{B6339874-5D1C-FEEC-119B-02B043AD702E}"/>
              </a:ext>
            </a:extLst>
          </p:cNvPr>
          <p:cNvPicPr>
            <a:picLocks noChangeAspect="1"/>
          </p:cNvPicPr>
          <p:nvPr/>
        </p:nvPicPr>
        <p:blipFill>
          <a:blip r:embed="rId4"/>
          <a:stretch>
            <a:fillRect/>
          </a:stretch>
        </p:blipFill>
        <p:spPr>
          <a:xfrm>
            <a:off x="4503300" y="638125"/>
            <a:ext cx="4219301" cy="3754597"/>
          </a:xfrm>
          <a:prstGeom prst="rect">
            <a:avLst/>
          </a:prstGeom>
        </p:spPr>
      </p:pic>
      <p:sp>
        <p:nvSpPr>
          <p:cNvPr id="14" name="TextBox 13">
            <a:extLst>
              <a:ext uri="{FF2B5EF4-FFF2-40B4-BE49-F238E27FC236}">
                <a16:creationId xmlns:a16="http://schemas.microsoft.com/office/drawing/2014/main" id="{255285A1-36BC-EA7F-D314-C5AABF7AABCC}"/>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47</a:t>
            </a:fld>
            <a:endParaRPr lang="en-US" dirty="0"/>
          </a:p>
        </p:txBody>
      </p:sp>
    </p:spTree>
    <p:extLst>
      <p:ext uri="{BB962C8B-B14F-4D97-AF65-F5344CB8AC3E}">
        <p14:creationId xmlns:p14="http://schemas.microsoft.com/office/powerpoint/2010/main" val="32275707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714299" y="622877"/>
            <a:ext cx="5446355"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Libgen.is</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Subtitle 2">
            <a:extLst>
              <a:ext uri="{FF2B5EF4-FFF2-40B4-BE49-F238E27FC236}">
                <a16:creationId xmlns:a16="http://schemas.microsoft.com/office/drawing/2014/main" id="{353DEA7C-B57A-C7B5-BC9E-3355119BA56B}"/>
              </a:ext>
            </a:extLst>
          </p:cNvPr>
          <p:cNvSpPr>
            <a:spLocks noGrp="1"/>
          </p:cNvSpPr>
          <p:nvPr>
            <p:ph type="subTitle" idx="1"/>
          </p:nvPr>
        </p:nvSpPr>
        <p:spPr>
          <a:xfrm>
            <a:off x="1040236" y="1222500"/>
            <a:ext cx="6819909" cy="2698500"/>
          </a:xfrm>
        </p:spPr>
        <p:txBody>
          <a:bodyPr/>
          <a:lstStyle/>
          <a:p>
            <a:pPr marL="146050" indent="0" algn="ctr">
              <a:buNone/>
            </a:pPr>
            <a:r>
              <a:rPr lang="en-US" dirty="0"/>
              <a:t>Hữu ích khi tải các TLTK là sách giáo khoa, sách chuyên khảo</a:t>
            </a:r>
          </a:p>
        </p:txBody>
      </p:sp>
      <p:pic>
        <p:nvPicPr>
          <p:cNvPr id="4" name="Picture 3">
            <a:extLst>
              <a:ext uri="{FF2B5EF4-FFF2-40B4-BE49-F238E27FC236}">
                <a16:creationId xmlns:a16="http://schemas.microsoft.com/office/drawing/2014/main" id="{1E008C6E-1AE7-DE69-0BB7-74D6727F7B69}"/>
              </a:ext>
            </a:extLst>
          </p:cNvPr>
          <p:cNvPicPr>
            <a:picLocks noChangeAspect="1"/>
          </p:cNvPicPr>
          <p:nvPr/>
        </p:nvPicPr>
        <p:blipFill>
          <a:blip r:embed="rId3"/>
          <a:stretch>
            <a:fillRect/>
          </a:stretch>
        </p:blipFill>
        <p:spPr>
          <a:xfrm>
            <a:off x="798625" y="1712945"/>
            <a:ext cx="7860145" cy="2491821"/>
          </a:xfrm>
          <a:prstGeom prst="rect">
            <a:avLst/>
          </a:prstGeom>
        </p:spPr>
      </p:pic>
      <p:sp>
        <p:nvSpPr>
          <p:cNvPr id="13" name="TextBox 12">
            <a:extLst>
              <a:ext uri="{FF2B5EF4-FFF2-40B4-BE49-F238E27FC236}">
                <a16:creationId xmlns:a16="http://schemas.microsoft.com/office/drawing/2014/main" id="{96D63C31-DB6D-BA04-8E06-B7444BDF96E9}"/>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48</a:t>
            </a:fld>
            <a:endParaRPr lang="en-US" dirty="0"/>
          </a:p>
        </p:txBody>
      </p:sp>
    </p:spTree>
    <p:extLst>
      <p:ext uri="{BB962C8B-B14F-4D97-AF65-F5344CB8AC3E}">
        <p14:creationId xmlns:p14="http://schemas.microsoft.com/office/powerpoint/2010/main" val="2536054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714299" y="622877"/>
            <a:ext cx="5446355"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ResearchGate</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 name="Picture 6">
            <a:extLst>
              <a:ext uri="{FF2B5EF4-FFF2-40B4-BE49-F238E27FC236}">
                <a16:creationId xmlns:a16="http://schemas.microsoft.com/office/drawing/2014/main" id="{F37C1BCB-72F4-E807-6BDB-AD2264209D79}"/>
              </a:ext>
            </a:extLst>
          </p:cNvPr>
          <p:cNvPicPr>
            <a:picLocks noChangeAspect="1"/>
          </p:cNvPicPr>
          <p:nvPr/>
        </p:nvPicPr>
        <p:blipFill>
          <a:blip r:embed="rId3"/>
          <a:stretch>
            <a:fillRect/>
          </a:stretch>
        </p:blipFill>
        <p:spPr>
          <a:xfrm>
            <a:off x="858925" y="2641431"/>
            <a:ext cx="3986043" cy="2055874"/>
          </a:xfrm>
          <a:prstGeom prst="rect">
            <a:avLst/>
          </a:prstGeom>
        </p:spPr>
      </p:pic>
      <p:pic>
        <p:nvPicPr>
          <p:cNvPr id="9" name="Picture 8">
            <a:extLst>
              <a:ext uri="{FF2B5EF4-FFF2-40B4-BE49-F238E27FC236}">
                <a16:creationId xmlns:a16="http://schemas.microsoft.com/office/drawing/2014/main" id="{3B4A44D2-0EC4-E147-E7F8-781646ACC6BF}"/>
              </a:ext>
            </a:extLst>
          </p:cNvPr>
          <p:cNvPicPr>
            <a:picLocks noChangeAspect="1"/>
          </p:cNvPicPr>
          <p:nvPr/>
        </p:nvPicPr>
        <p:blipFill>
          <a:blip r:embed="rId4"/>
          <a:stretch>
            <a:fillRect/>
          </a:stretch>
        </p:blipFill>
        <p:spPr>
          <a:xfrm>
            <a:off x="5683421" y="960580"/>
            <a:ext cx="3161461" cy="3906141"/>
          </a:xfrm>
          <a:prstGeom prst="rect">
            <a:avLst/>
          </a:prstGeom>
        </p:spPr>
      </p:pic>
      <p:pic>
        <p:nvPicPr>
          <p:cNvPr id="11" name="Picture 10">
            <a:extLst>
              <a:ext uri="{FF2B5EF4-FFF2-40B4-BE49-F238E27FC236}">
                <a16:creationId xmlns:a16="http://schemas.microsoft.com/office/drawing/2014/main" id="{90546E78-6C60-DF93-347C-83160668C8DC}"/>
              </a:ext>
            </a:extLst>
          </p:cNvPr>
          <p:cNvPicPr>
            <a:picLocks noChangeAspect="1"/>
          </p:cNvPicPr>
          <p:nvPr/>
        </p:nvPicPr>
        <p:blipFill>
          <a:blip r:embed="rId5"/>
          <a:stretch>
            <a:fillRect/>
          </a:stretch>
        </p:blipFill>
        <p:spPr>
          <a:xfrm>
            <a:off x="537450" y="1239110"/>
            <a:ext cx="4572000" cy="1402321"/>
          </a:xfrm>
          <a:prstGeom prst="rect">
            <a:avLst/>
          </a:prstGeom>
        </p:spPr>
      </p:pic>
      <p:sp>
        <p:nvSpPr>
          <p:cNvPr id="19" name="TextBox 18">
            <a:extLst>
              <a:ext uri="{FF2B5EF4-FFF2-40B4-BE49-F238E27FC236}">
                <a16:creationId xmlns:a16="http://schemas.microsoft.com/office/drawing/2014/main" id="{E809A695-E732-A0D0-C2EE-9327B24721CB}"/>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49</a:t>
            </a:fld>
            <a:endParaRPr lang="en-US" dirty="0"/>
          </a:p>
        </p:txBody>
      </p:sp>
    </p:spTree>
    <p:extLst>
      <p:ext uri="{BB962C8B-B14F-4D97-AF65-F5344CB8AC3E}">
        <p14:creationId xmlns:p14="http://schemas.microsoft.com/office/powerpoint/2010/main" val="2773055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7"/>
          <p:cNvSpPr txBox="1">
            <a:spLocks noGrp="1"/>
          </p:cNvSpPr>
          <p:nvPr>
            <p:ph type="title"/>
          </p:nvPr>
        </p:nvSpPr>
        <p:spPr>
          <a:xfrm>
            <a:off x="714300" y="2354175"/>
            <a:ext cx="30480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MỘT SỐ THUẬT NGỮ</a:t>
            </a:r>
            <a:endParaRPr dirty="0"/>
          </a:p>
        </p:txBody>
      </p:sp>
      <p:sp>
        <p:nvSpPr>
          <p:cNvPr id="499" name="Google Shape;499;p37"/>
          <p:cNvSpPr txBox="1">
            <a:spLocks noGrp="1"/>
          </p:cNvSpPr>
          <p:nvPr>
            <p:ph type="title" idx="2"/>
          </p:nvPr>
        </p:nvSpPr>
        <p:spPr>
          <a:xfrm>
            <a:off x="714300" y="1010100"/>
            <a:ext cx="3048000" cy="139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01.</a:t>
            </a:r>
            <a:endParaRPr/>
          </a:p>
        </p:txBody>
      </p:sp>
      <p:sp>
        <p:nvSpPr>
          <p:cNvPr id="500" name="Google Shape;500;p37"/>
          <p:cNvSpPr/>
          <p:nvPr/>
        </p:nvSpPr>
        <p:spPr>
          <a:xfrm>
            <a:off x="7959915" y="812711"/>
            <a:ext cx="116400" cy="116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7"/>
          <p:cNvSpPr/>
          <p:nvPr/>
        </p:nvSpPr>
        <p:spPr>
          <a:xfrm>
            <a:off x="8124171" y="812711"/>
            <a:ext cx="116400" cy="116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7"/>
          <p:cNvSpPr/>
          <p:nvPr/>
        </p:nvSpPr>
        <p:spPr>
          <a:xfrm>
            <a:off x="8288427" y="812711"/>
            <a:ext cx="116400" cy="116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37"/>
          <p:cNvGrpSpPr/>
          <p:nvPr/>
        </p:nvGrpSpPr>
        <p:grpSpPr>
          <a:xfrm>
            <a:off x="4195962" y="812731"/>
            <a:ext cx="4338518" cy="3791511"/>
            <a:chOff x="4195962" y="812731"/>
            <a:chExt cx="4338518" cy="3791511"/>
          </a:xfrm>
        </p:grpSpPr>
        <p:grpSp>
          <p:nvGrpSpPr>
            <p:cNvPr id="504" name="Google Shape;504;p37"/>
            <p:cNvGrpSpPr/>
            <p:nvPr/>
          </p:nvGrpSpPr>
          <p:grpSpPr>
            <a:xfrm>
              <a:off x="4470000" y="812731"/>
              <a:ext cx="3490051" cy="2287960"/>
              <a:chOff x="4849800" y="1060525"/>
              <a:chExt cx="2932816" cy="1922656"/>
            </a:xfrm>
          </p:grpSpPr>
          <p:sp>
            <p:nvSpPr>
              <p:cNvPr id="505" name="Google Shape;505;p37"/>
              <p:cNvSpPr/>
              <p:nvPr/>
            </p:nvSpPr>
            <p:spPr>
              <a:xfrm>
                <a:off x="5702118" y="1354752"/>
                <a:ext cx="412858" cy="1595400"/>
              </a:xfrm>
              <a:custGeom>
                <a:avLst/>
                <a:gdLst/>
                <a:ahLst/>
                <a:cxnLst/>
                <a:rect l="l" t="t" r="r" b="b"/>
                <a:pathLst>
                  <a:path w="5725" h="22123" extrusionOk="0">
                    <a:moveTo>
                      <a:pt x="5610" y="0"/>
                    </a:moveTo>
                    <a:cubicBezTo>
                      <a:pt x="3750" y="286"/>
                      <a:pt x="2663" y="1689"/>
                      <a:pt x="2233" y="4293"/>
                    </a:cubicBezTo>
                    <a:cubicBezTo>
                      <a:pt x="1890" y="6468"/>
                      <a:pt x="2062" y="9244"/>
                      <a:pt x="2233" y="11906"/>
                    </a:cubicBezTo>
                    <a:cubicBezTo>
                      <a:pt x="2491" y="16485"/>
                      <a:pt x="2748" y="20806"/>
                      <a:pt x="487" y="21293"/>
                    </a:cubicBezTo>
                    <a:cubicBezTo>
                      <a:pt x="316" y="21321"/>
                      <a:pt x="173" y="21350"/>
                      <a:pt x="1" y="21350"/>
                    </a:cubicBezTo>
                    <a:lnTo>
                      <a:pt x="58" y="22123"/>
                    </a:lnTo>
                    <a:cubicBezTo>
                      <a:pt x="173" y="22123"/>
                      <a:pt x="287" y="22094"/>
                      <a:pt x="402" y="22094"/>
                    </a:cubicBezTo>
                    <a:cubicBezTo>
                      <a:pt x="487" y="22065"/>
                      <a:pt x="573" y="22037"/>
                      <a:pt x="631" y="22037"/>
                    </a:cubicBezTo>
                    <a:cubicBezTo>
                      <a:pt x="3550" y="21407"/>
                      <a:pt x="3264" y="16771"/>
                      <a:pt x="2977" y="11848"/>
                    </a:cubicBezTo>
                    <a:cubicBezTo>
                      <a:pt x="2663" y="6668"/>
                      <a:pt x="2348" y="1288"/>
                      <a:pt x="5725" y="744"/>
                    </a:cubicBezTo>
                    <a:lnTo>
                      <a:pt x="5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7"/>
              <p:cNvSpPr/>
              <p:nvPr/>
            </p:nvSpPr>
            <p:spPr>
              <a:xfrm>
                <a:off x="5559765" y="1393045"/>
                <a:ext cx="1783260" cy="1590136"/>
              </a:xfrm>
              <a:custGeom>
                <a:avLst/>
                <a:gdLst/>
                <a:ahLst/>
                <a:cxnLst/>
                <a:rect l="l" t="t" r="r" b="b"/>
                <a:pathLst>
                  <a:path w="24728" h="22050" extrusionOk="0">
                    <a:moveTo>
                      <a:pt x="17788" y="1"/>
                    </a:moveTo>
                    <a:cubicBezTo>
                      <a:pt x="15721" y="1"/>
                      <a:pt x="13551" y="1179"/>
                      <a:pt x="12078" y="3733"/>
                    </a:cubicBezTo>
                    <a:cubicBezTo>
                      <a:pt x="11792" y="4247"/>
                      <a:pt x="11267" y="4533"/>
                      <a:pt x="10729" y="4533"/>
                    </a:cubicBezTo>
                    <a:cubicBezTo>
                      <a:pt x="10457" y="4533"/>
                      <a:pt x="10181" y="4459"/>
                      <a:pt x="9931" y="4306"/>
                    </a:cubicBezTo>
                    <a:cubicBezTo>
                      <a:pt x="8557" y="3481"/>
                      <a:pt x="7201" y="3115"/>
                      <a:pt x="5960" y="3115"/>
                    </a:cubicBezTo>
                    <a:cubicBezTo>
                      <a:pt x="2548" y="3115"/>
                      <a:pt x="0" y="5884"/>
                      <a:pt x="315" y="9514"/>
                    </a:cubicBezTo>
                    <a:cubicBezTo>
                      <a:pt x="687" y="13664"/>
                      <a:pt x="7384" y="19417"/>
                      <a:pt x="14024" y="21878"/>
                    </a:cubicBezTo>
                    <a:cubicBezTo>
                      <a:pt x="14337" y="21993"/>
                      <a:pt x="14665" y="22049"/>
                      <a:pt x="14991" y="22049"/>
                    </a:cubicBezTo>
                    <a:cubicBezTo>
                      <a:pt x="15794" y="22049"/>
                      <a:pt x="16585" y="21708"/>
                      <a:pt x="17115" y="21077"/>
                    </a:cubicBezTo>
                    <a:cubicBezTo>
                      <a:pt x="21694" y="15668"/>
                      <a:pt x="24727" y="7368"/>
                      <a:pt x="23010" y="3590"/>
                    </a:cubicBezTo>
                    <a:cubicBezTo>
                      <a:pt x="21975" y="1272"/>
                      <a:pt x="19936" y="1"/>
                      <a:pt x="17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7"/>
              <p:cNvSpPr/>
              <p:nvPr/>
            </p:nvSpPr>
            <p:spPr>
              <a:xfrm>
                <a:off x="5451954" y="1248455"/>
                <a:ext cx="1794077" cy="1507348"/>
              </a:xfrm>
              <a:custGeom>
                <a:avLst/>
                <a:gdLst/>
                <a:ahLst/>
                <a:cxnLst/>
                <a:rect l="l" t="t" r="r" b="b"/>
                <a:pathLst>
                  <a:path w="24878" h="20902" extrusionOk="0">
                    <a:moveTo>
                      <a:pt x="18912" y="0"/>
                    </a:moveTo>
                    <a:cubicBezTo>
                      <a:pt x="16974" y="0"/>
                      <a:pt x="15119" y="985"/>
                      <a:pt x="13801" y="2476"/>
                    </a:cubicBezTo>
                    <a:cubicBezTo>
                      <a:pt x="13086" y="3306"/>
                      <a:pt x="12485" y="4250"/>
                      <a:pt x="12056" y="5280"/>
                    </a:cubicBezTo>
                    <a:cubicBezTo>
                      <a:pt x="10056" y="3479"/>
                      <a:pt x="7989" y="2708"/>
                      <a:pt x="6148" y="2708"/>
                    </a:cubicBezTo>
                    <a:cubicBezTo>
                      <a:pt x="2667" y="2708"/>
                      <a:pt x="0" y="5467"/>
                      <a:pt x="150" y="9230"/>
                    </a:cubicBezTo>
                    <a:cubicBezTo>
                      <a:pt x="265" y="12006"/>
                      <a:pt x="2440" y="14524"/>
                      <a:pt x="4300" y="16385"/>
                    </a:cubicBezTo>
                    <a:cubicBezTo>
                      <a:pt x="5988" y="18102"/>
                      <a:pt x="7963" y="20048"/>
                      <a:pt x="10367" y="20620"/>
                    </a:cubicBezTo>
                    <a:cubicBezTo>
                      <a:pt x="11144" y="20811"/>
                      <a:pt x="11906" y="20901"/>
                      <a:pt x="12651" y="20901"/>
                    </a:cubicBezTo>
                    <a:cubicBezTo>
                      <a:pt x="18933" y="20901"/>
                      <a:pt x="23912" y="14508"/>
                      <a:pt x="24705" y="8572"/>
                    </a:cubicBezTo>
                    <a:cubicBezTo>
                      <a:pt x="24848" y="7599"/>
                      <a:pt x="24877" y="6597"/>
                      <a:pt x="24791" y="5595"/>
                    </a:cubicBezTo>
                    <a:cubicBezTo>
                      <a:pt x="24734" y="5080"/>
                      <a:pt x="24620" y="4565"/>
                      <a:pt x="24476" y="4078"/>
                    </a:cubicBezTo>
                    <a:cubicBezTo>
                      <a:pt x="23875" y="2333"/>
                      <a:pt x="22530" y="959"/>
                      <a:pt x="20813" y="329"/>
                    </a:cubicBezTo>
                    <a:cubicBezTo>
                      <a:pt x="20181" y="105"/>
                      <a:pt x="19542" y="0"/>
                      <a:pt x="18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7"/>
              <p:cNvSpPr/>
              <p:nvPr/>
            </p:nvSpPr>
            <p:spPr>
              <a:xfrm>
                <a:off x="6443092" y="1464510"/>
                <a:ext cx="359133" cy="270143"/>
              </a:xfrm>
              <a:custGeom>
                <a:avLst/>
                <a:gdLst/>
                <a:ahLst/>
                <a:cxnLst/>
                <a:rect l="l" t="t" r="r" b="b"/>
                <a:pathLst>
                  <a:path w="4980" h="3746" extrusionOk="0">
                    <a:moveTo>
                      <a:pt x="4469" y="1"/>
                    </a:moveTo>
                    <a:cubicBezTo>
                      <a:pt x="4393" y="1"/>
                      <a:pt x="4315" y="17"/>
                      <a:pt x="4236" y="52"/>
                    </a:cubicBezTo>
                    <a:cubicBezTo>
                      <a:pt x="3749" y="224"/>
                      <a:pt x="3291" y="539"/>
                      <a:pt x="2919" y="939"/>
                    </a:cubicBezTo>
                    <a:cubicBezTo>
                      <a:pt x="2461" y="1397"/>
                      <a:pt x="2032" y="1855"/>
                      <a:pt x="1632" y="2370"/>
                    </a:cubicBezTo>
                    <a:cubicBezTo>
                      <a:pt x="1317" y="2800"/>
                      <a:pt x="859" y="3143"/>
                      <a:pt x="344" y="3372"/>
                    </a:cubicBezTo>
                    <a:cubicBezTo>
                      <a:pt x="286" y="3372"/>
                      <a:pt x="201" y="3401"/>
                      <a:pt x="143" y="3429"/>
                    </a:cubicBezTo>
                    <a:cubicBezTo>
                      <a:pt x="57" y="3486"/>
                      <a:pt x="0" y="3572"/>
                      <a:pt x="29" y="3658"/>
                    </a:cubicBezTo>
                    <a:cubicBezTo>
                      <a:pt x="158" y="3714"/>
                      <a:pt x="300" y="3745"/>
                      <a:pt x="445" y="3745"/>
                    </a:cubicBezTo>
                    <a:cubicBezTo>
                      <a:pt x="525" y="3745"/>
                      <a:pt x="606" y="3736"/>
                      <a:pt x="687" y="3715"/>
                    </a:cubicBezTo>
                    <a:cubicBezTo>
                      <a:pt x="1832" y="3458"/>
                      <a:pt x="2605" y="2485"/>
                      <a:pt x="3578" y="1855"/>
                    </a:cubicBezTo>
                    <a:cubicBezTo>
                      <a:pt x="4007" y="1569"/>
                      <a:pt x="4522" y="1340"/>
                      <a:pt x="4837" y="853"/>
                    </a:cubicBezTo>
                    <a:cubicBezTo>
                      <a:pt x="4951" y="653"/>
                      <a:pt x="4980" y="424"/>
                      <a:pt x="4894" y="224"/>
                    </a:cubicBezTo>
                    <a:cubicBezTo>
                      <a:pt x="4795" y="85"/>
                      <a:pt x="4640" y="1"/>
                      <a:pt x="44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7"/>
              <p:cNvSpPr/>
              <p:nvPr/>
            </p:nvSpPr>
            <p:spPr>
              <a:xfrm>
                <a:off x="5629932" y="1721959"/>
                <a:ext cx="267114" cy="403988"/>
              </a:xfrm>
              <a:custGeom>
                <a:avLst/>
                <a:gdLst/>
                <a:ahLst/>
                <a:cxnLst/>
                <a:rect l="l" t="t" r="r" b="b"/>
                <a:pathLst>
                  <a:path w="3704" h="5602" extrusionOk="0">
                    <a:moveTo>
                      <a:pt x="3355" y="1"/>
                    </a:moveTo>
                    <a:cubicBezTo>
                      <a:pt x="2798" y="1"/>
                      <a:pt x="1682" y="823"/>
                      <a:pt x="1517" y="947"/>
                    </a:cubicBezTo>
                    <a:cubicBezTo>
                      <a:pt x="773" y="1605"/>
                      <a:pt x="286" y="2521"/>
                      <a:pt x="143" y="3522"/>
                    </a:cubicBezTo>
                    <a:cubicBezTo>
                      <a:pt x="0" y="4095"/>
                      <a:pt x="86" y="4696"/>
                      <a:pt x="315" y="5240"/>
                    </a:cubicBezTo>
                    <a:cubicBezTo>
                      <a:pt x="413" y="5410"/>
                      <a:pt x="593" y="5602"/>
                      <a:pt x="786" y="5602"/>
                    </a:cubicBezTo>
                    <a:cubicBezTo>
                      <a:pt x="820" y="5602"/>
                      <a:pt x="854" y="5596"/>
                      <a:pt x="887" y="5583"/>
                    </a:cubicBezTo>
                    <a:cubicBezTo>
                      <a:pt x="1116" y="5497"/>
                      <a:pt x="1116" y="5268"/>
                      <a:pt x="1145" y="5068"/>
                    </a:cubicBezTo>
                    <a:cubicBezTo>
                      <a:pt x="1317" y="3866"/>
                      <a:pt x="1660" y="2607"/>
                      <a:pt x="2490" y="1719"/>
                    </a:cubicBezTo>
                    <a:cubicBezTo>
                      <a:pt x="2862" y="1405"/>
                      <a:pt x="3206" y="1090"/>
                      <a:pt x="3520" y="718"/>
                    </a:cubicBezTo>
                    <a:cubicBezTo>
                      <a:pt x="3578" y="632"/>
                      <a:pt x="3635" y="546"/>
                      <a:pt x="3664" y="460"/>
                    </a:cubicBezTo>
                    <a:cubicBezTo>
                      <a:pt x="3704" y="124"/>
                      <a:pt x="3571" y="1"/>
                      <a:pt x="3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7"/>
              <p:cNvSpPr/>
              <p:nvPr/>
            </p:nvSpPr>
            <p:spPr>
              <a:xfrm>
                <a:off x="5958051" y="1678330"/>
                <a:ext cx="123894" cy="63461"/>
              </a:xfrm>
              <a:custGeom>
                <a:avLst/>
                <a:gdLst/>
                <a:ahLst/>
                <a:cxnLst/>
                <a:rect l="l" t="t" r="r" b="b"/>
                <a:pathLst>
                  <a:path w="1718" h="880" extrusionOk="0">
                    <a:moveTo>
                      <a:pt x="934" y="0"/>
                    </a:moveTo>
                    <a:cubicBezTo>
                      <a:pt x="718" y="0"/>
                      <a:pt x="507" y="41"/>
                      <a:pt x="373" y="92"/>
                    </a:cubicBezTo>
                    <a:cubicBezTo>
                      <a:pt x="230" y="121"/>
                      <a:pt x="87" y="235"/>
                      <a:pt x="29" y="378"/>
                    </a:cubicBezTo>
                    <a:cubicBezTo>
                      <a:pt x="1" y="493"/>
                      <a:pt x="87" y="665"/>
                      <a:pt x="201" y="722"/>
                    </a:cubicBezTo>
                    <a:cubicBezTo>
                      <a:pt x="258" y="779"/>
                      <a:pt x="344" y="808"/>
                      <a:pt x="430" y="836"/>
                    </a:cubicBezTo>
                    <a:cubicBezTo>
                      <a:pt x="587" y="865"/>
                      <a:pt x="738" y="879"/>
                      <a:pt x="888" y="879"/>
                    </a:cubicBezTo>
                    <a:cubicBezTo>
                      <a:pt x="1038" y="879"/>
                      <a:pt x="1188" y="865"/>
                      <a:pt x="1346" y="836"/>
                    </a:cubicBezTo>
                    <a:cubicBezTo>
                      <a:pt x="1432" y="836"/>
                      <a:pt x="1518" y="808"/>
                      <a:pt x="1603" y="750"/>
                    </a:cubicBezTo>
                    <a:cubicBezTo>
                      <a:pt x="1661" y="722"/>
                      <a:pt x="1718" y="636"/>
                      <a:pt x="1718" y="550"/>
                    </a:cubicBezTo>
                    <a:cubicBezTo>
                      <a:pt x="1718" y="128"/>
                      <a:pt x="1319"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7"/>
              <p:cNvSpPr/>
              <p:nvPr/>
            </p:nvSpPr>
            <p:spPr>
              <a:xfrm>
                <a:off x="4849800" y="1905995"/>
                <a:ext cx="338508" cy="280599"/>
              </a:xfrm>
              <a:custGeom>
                <a:avLst/>
                <a:gdLst/>
                <a:ahLst/>
                <a:cxnLst/>
                <a:rect l="l" t="t" r="r" b="b"/>
                <a:pathLst>
                  <a:path w="4694" h="3891" extrusionOk="0">
                    <a:moveTo>
                      <a:pt x="2539" y="0"/>
                    </a:moveTo>
                    <a:cubicBezTo>
                      <a:pt x="2391" y="0"/>
                      <a:pt x="2241" y="18"/>
                      <a:pt x="2089" y="55"/>
                    </a:cubicBezTo>
                    <a:cubicBezTo>
                      <a:pt x="401" y="398"/>
                      <a:pt x="0" y="2630"/>
                      <a:pt x="1460" y="3575"/>
                    </a:cubicBezTo>
                    <a:cubicBezTo>
                      <a:pt x="1797" y="3793"/>
                      <a:pt x="2156" y="3891"/>
                      <a:pt x="2504" y="3891"/>
                    </a:cubicBezTo>
                    <a:cubicBezTo>
                      <a:pt x="3660" y="3891"/>
                      <a:pt x="4694" y="2812"/>
                      <a:pt x="4408" y="1514"/>
                    </a:cubicBezTo>
                    <a:cubicBezTo>
                      <a:pt x="4211" y="631"/>
                      <a:pt x="3426" y="0"/>
                      <a:pt x="25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7"/>
              <p:cNvSpPr/>
              <p:nvPr/>
            </p:nvSpPr>
            <p:spPr>
              <a:xfrm>
                <a:off x="4913765" y="1944577"/>
                <a:ext cx="239350" cy="197956"/>
              </a:xfrm>
              <a:custGeom>
                <a:avLst/>
                <a:gdLst/>
                <a:ahLst/>
                <a:cxnLst/>
                <a:rect l="l" t="t" r="r" b="b"/>
                <a:pathLst>
                  <a:path w="3319" h="2745" extrusionOk="0">
                    <a:moveTo>
                      <a:pt x="1782" y="0"/>
                    </a:moveTo>
                    <a:cubicBezTo>
                      <a:pt x="1684" y="0"/>
                      <a:pt x="1586" y="11"/>
                      <a:pt x="1489" y="35"/>
                    </a:cubicBezTo>
                    <a:cubicBezTo>
                      <a:pt x="287" y="292"/>
                      <a:pt x="0" y="1866"/>
                      <a:pt x="1031" y="2525"/>
                    </a:cubicBezTo>
                    <a:cubicBezTo>
                      <a:pt x="1269" y="2677"/>
                      <a:pt x="1522" y="2745"/>
                      <a:pt x="1767" y="2745"/>
                    </a:cubicBezTo>
                    <a:cubicBezTo>
                      <a:pt x="2585" y="2745"/>
                      <a:pt x="3318" y="1990"/>
                      <a:pt x="3120" y="1065"/>
                    </a:cubicBezTo>
                    <a:cubicBezTo>
                      <a:pt x="2972" y="447"/>
                      <a:pt x="2397" y="0"/>
                      <a:pt x="1782" y="0"/>
                    </a:cubicBezTo>
                    <a:close/>
                  </a:path>
                </a:pathLst>
              </a:custGeom>
              <a:solidFill>
                <a:srgbClr val="A2C6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7"/>
              <p:cNvSpPr/>
              <p:nvPr/>
            </p:nvSpPr>
            <p:spPr>
              <a:xfrm>
                <a:off x="5045879" y="2005225"/>
                <a:ext cx="660501" cy="945572"/>
              </a:xfrm>
              <a:custGeom>
                <a:avLst/>
                <a:gdLst/>
                <a:ahLst/>
                <a:cxnLst/>
                <a:rect l="l" t="t" r="r" b="b"/>
                <a:pathLst>
                  <a:path w="9159" h="13112" extrusionOk="0">
                    <a:moveTo>
                      <a:pt x="1073" y="0"/>
                    </a:moveTo>
                    <a:cubicBezTo>
                      <a:pt x="694" y="0"/>
                      <a:pt x="324" y="101"/>
                      <a:pt x="0" y="281"/>
                    </a:cubicBezTo>
                    <a:lnTo>
                      <a:pt x="401" y="911"/>
                    </a:lnTo>
                    <a:cubicBezTo>
                      <a:pt x="607" y="808"/>
                      <a:pt x="833" y="756"/>
                      <a:pt x="1062" y="756"/>
                    </a:cubicBezTo>
                    <a:cubicBezTo>
                      <a:pt x="1215" y="756"/>
                      <a:pt x="1368" y="779"/>
                      <a:pt x="1517" y="825"/>
                    </a:cubicBezTo>
                    <a:cubicBezTo>
                      <a:pt x="2204" y="1083"/>
                      <a:pt x="3234" y="1855"/>
                      <a:pt x="4264" y="4402"/>
                    </a:cubicBezTo>
                    <a:cubicBezTo>
                      <a:pt x="4722" y="5662"/>
                      <a:pt x="5123" y="6950"/>
                      <a:pt x="5438" y="8237"/>
                    </a:cubicBezTo>
                    <a:cubicBezTo>
                      <a:pt x="6128" y="10861"/>
                      <a:pt x="6712" y="13112"/>
                      <a:pt x="8912" y="13112"/>
                    </a:cubicBezTo>
                    <a:cubicBezTo>
                      <a:pt x="8992" y="13112"/>
                      <a:pt x="9074" y="13109"/>
                      <a:pt x="9158" y="13103"/>
                    </a:cubicBezTo>
                    <a:lnTo>
                      <a:pt x="9130" y="12330"/>
                    </a:lnTo>
                    <a:cubicBezTo>
                      <a:pt x="9055" y="12336"/>
                      <a:pt x="8983" y="12339"/>
                      <a:pt x="8914" y="12339"/>
                    </a:cubicBezTo>
                    <a:cubicBezTo>
                      <a:pt x="7372" y="12339"/>
                      <a:pt x="6921" y="10830"/>
                      <a:pt x="6182" y="8037"/>
                    </a:cubicBezTo>
                    <a:cubicBezTo>
                      <a:pt x="5867" y="6721"/>
                      <a:pt x="5466" y="5404"/>
                      <a:pt x="4980" y="4116"/>
                    </a:cubicBezTo>
                    <a:cubicBezTo>
                      <a:pt x="4064" y="1855"/>
                      <a:pt x="2976" y="482"/>
                      <a:pt x="1746" y="110"/>
                    </a:cubicBezTo>
                    <a:cubicBezTo>
                      <a:pt x="1523" y="35"/>
                      <a:pt x="1296" y="0"/>
                      <a:pt x="1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7"/>
              <p:cNvSpPr/>
              <p:nvPr/>
            </p:nvSpPr>
            <p:spPr>
              <a:xfrm>
                <a:off x="7028584" y="2256616"/>
                <a:ext cx="317883" cy="720357"/>
              </a:xfrm>
              <a:custGeom>
                <a:avLst/>
                <a:gdLst/>
                <a:ahLst/>
                <a:cxnLst/>
                <a:rect l="l" t="t" r="r" b="b"/>
                <a:pathLst>
                  <a:path w="4408" h="9989" extrusionOk="0">
                    <a:moveTo>
                      <a:pt x="4207" y="1"/>
                    </a:moveTo>
                    <a:lnTo>
                      <a:pt x="3435" y="29"/>
                    </a:lnTo>
                    <a:cubicBezTo>
                      <a:pt x="3692" y="7585"/>
                      <a:pt x="1861" y="8930"/>
                      <a:pt x="0" y="9216"/>
                    </a:cubicBezTo>
                    <a:lnTo>
                      <a:pt x="115" y="9989"/>
                    </a:lnTo>
                    <a:cubicBezTo>
                      <a:pt x="3206" y="9474"/>
                      <a:pt x="4408" y="6497"/>
                      <a:pt x="4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7"/>
              <p:cNvSpPr/>
              <p:nvPr/>
            </p:nvSpPr>
            <p:spPr>
              <a:xfrm>
                <a:off x="6106679" y="1351435"/>
                <a:ext cx="934971" cy="1630592"/>
              </a:xfrm>
              <a:custGeom>
                <a:avLst/>
                <a:gdLst/>
                <a:ahLst/>
                <a:cxnLst/>
                <a:rect l="l" t="t" r="r" b="b"/>
                <a:pathLst>
                  <a:path w="12965" h="22611" extrusionOk="0">
                    <a:moveTo>
                      <a:pt x="556" y="0"/>
                    </a:moveTo>
                    <a:cubicBezTo>
                      <a:pt x="376" y="0"/>
                      <a:pt x="191" y="15"/>
                      <a:pt x="0" y="46"/>
                    </a:cubicBezTo>
                    <a:lnTo>
                      <a:pt x="115" y="790"/>
                    </a:lnTo>
                    <a:cubicBezTo>
                      <a:pt x="253" y="768"/>
                      <a:pt x="387" y="757"/>
                      <a:pt x="518" y="757"/>
                    </a:cubicBezTo>
                    <a:cubicBezTo>
                      <a:pt x="3436" y="757"/>
                      <a:pt x="4722" y="6118"/>
                      <a:pt x="5982" y="11322"/>
                    </a:cubicBezTo>
                    <a:cubicBezTo>
                      <a:pt x="7292" y="16871"/>
                      <a:pt x="8684" y="22610"/>
                      <a:pt x="12249" y="22610"/>
                    </a:cubicBezTo>
                    <a:cubicBezTo>
                      <a:pt x="12343" y="22610"/>
                      <a:pt x="12438" y="22606"/>
                      <a:pt x="12536" y="22598"/>
                    </a:cubicBezTo>
                    <a:cubicBezTo>
                      <a:pt x="12679" y="22569"/>
                      <a:pt x="12822" y="22569"/>
                      <a:pt x="12965" y="22541"/>
                    </a:cubicBezTo>
                    <a:lnTo>
                      <a:pt x="12822" y="21768"/>
                    </a:lnTo>
                    <a:cubicBezTo>
                      <a:pt x="12736" y="21768"/>
                      <a:pt x="12593" y="21797"/>
                      <a:pt x="12478" y="21797"/>
                    </a:cubicBezTo>
                    <a:cubicBezTo>
                      <a:pt x="12401" y="21804"/>
                      <a:pt x="12324" y="21807"/>
                      <a:pt x="12248" y="21807"/>
                    </a:cubicBezTo>
                    <a:cubicBezTo>
                      <a:pt x="9265" y="21807"/>
                      <a:pt x="7981" y="16369"/>
                      <a:pt x="6697" y="11122"/>
                    </a:cubicBezTo>
                    <a:cubicBezTo>
                      <a:pt x="5391" y="5651"/>
                      <a:pt x="4033"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7"/>
              <p:cNvSpPr/>
              <p:nvPr/>
            </p:nvSpPr>
            <p:spPr>
              <a:xfrm>
                <a:off x="6847580" y="1168841"/>
                <a:ext cx="220888" cy="660646"/>
              </a:xfrm>
              <a:custGeom>
                <a:avLst/>
                <a:gdLst/>
                <a:ahLst/>
                <a:cxnLst/>
                <a:rect l="l" t="t" r="r" b="b"/>
                <a:pathLst>
                  <a:path w="3063" h="9161" extrusionOk="0">
                    <a:moveTo>
                      <a:pt x="2967" y="1"/>
                    </a:moveTo>
                    <a:cubicBezTo>
                      <a:pt x="2171" y="1"/>
                      <a:pt x="1409" y="341"/>
                      <a:pt x="859" y="947"/>
                    </a:cubicBezTo>
                    <a:cubicBezTo>
                      <a:pt x="172" y="1805"/>
                      <a:pt x="1" y="3179"/>
                      <a:pt x="373" y="4925"/>
                    </a:cubicBezTo>
                    <a:cubicBezTo>
                      <a:pt x="630" y="6270"/>
                      <a:pt x="945" y="7701"/>
                      <a:pt x="1403" y="9160"/>
                    </a:cubicBezTo>
                    <a:lnTo>
                      <a:pt x="1889" y="9017"/>
                    </a:lnTo>
                    <a:cubicBezTo>
                      <a:pt x="1460" y="7586"/>
                      <a:pt x="1145" y="6155"/>
                      <a:pt x="859" y="4839"/>
                    </a:cubicBezTo>
                    <a:cubicBezTo>
                      <a:pt x="544" y="3236"/>
                      <a:pt x="659" y="1977"/>
                      <a:pt x="1260" y="1262"/>
                    </a:cubicBezTo>
                    <a:cubicBezTo>
                      <a:pt x="1695" y="772"/>
                      <a:pt x="2311" y="515"/>
                      <a:pt x="2960" y="515"/>
                    </a:cubicBezTo>
                    <a:cubicBezTo>
                      <a:pt x="2994" y="515"/>
                      <a:pt x="3028" y="516"/>
                      <a:pt x="3063" y="517"/>
                    </a:cubicBezTo>
                    <a:lnTo>
                      <a:pt x="3063" y="2"/>
                    </a:lnTo>
                    <a:cubicBezTo>
                      <a:pt x="3031" y="1"/>
                      <a:pt x="2999"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7"/>
              <p:cNvSpPr/>
              <p:nvPr/>
            </p:nvSpPr>
            <p:spPr>
              <a:xfrm>
                <a:off x="6932170" y="1814987"/>
                <a:ext cx="759587" cy="478844"/>
              </a:xfrm>
              <a:custGeom>
                <a:avLst/>
                <a:gdLst/>
                <a:ahLst/>
                <a:cxnLst/>
                <a:rect l="l" t="t" r="r" b="b"/>
                <a:pathLst>
                  <a:path w="10533" h="6640" extrusionOk="0">
                    <a:moveTo>
                      <a:pt x="974" y="0"/>
                    </a:moveTo>
                    <a:lnTo>
                      <a:pt x="1" y="286"/>
                    </a:lnTo>
                    <a:cubicBezTo>
                      <a:pt x="1317" y="4551"/>
                      <a:pt x="3006" y="6611"/>
                      <a:pt x="5210" y="6640"/>
                    </a:cubicBezTo>
                    <a:cubicBezTo>
                      <a:pt x="5381" y="6640"/>
                      <a:pt x="5582" y="6640"/>
                      <a:pt x="5782" y="6583"/>
                    </a:cubicBezTo>
                    <a:cubicBezTo>
                      <a:pt x="7700" y="6296"/>
                      <a:pt x="9274" y="4236"/>
                      <a:pt x="10533" y="372"/>
                    </a:cubicBezTo>
                    <a:lnTo>
                      <a:pt x="9560" y="57"/>
                    </a:lnTo>
                    <a:cubicBezTo>
                      <a:pt x="8367" y="3750"/>
                      <a:pt x="6892" y="5610"/>
                      <a:pt x="5247" y="5610"/>
                    </a:cubicBezTo>
                    <a:cubicBezTo>
                      <a:pt x="5235" y="5610"/>
                      <a:pt x="5222" y="5610"/>
                      <a:pt x="5210" y="5610"/>
                    </a:cubicBezTo>
                    <a:cubicBezTo>
                      <a:pt x="3550" y="5610"/>
                      <a:pt x="2119" y="3721"/>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7"/>
              <p:cNvSpPr/>
              <p:nvPr/>
            </p:nvSpPr>
            <p:spPr>
              <a:xfrm>
                <a:off x="7565838" y="1173024"/>
                <a:ext cx="216778" cy="664684"/>
              </a:xfrm>
              <a:custGeom>
                <a:avLst/>
                <a:gdLst/>
                <a:ahLst/>
                <a:cxnLst/>
                <a:rect l="l" t="t" r="r" b="b"/>
                <a:pathLst>
                  <a:path w="3006" h="9217" extrusionOk="0">
                    <a:moveTo>
                      <a:pt x="89" y="0"/>
                    </a:moveTo>
                    <a:cubicBezTo>
                      <a:pt x="60" y="0"/>
                      <a:pt x="30" y="1"/>
                      <a:pt x="0" y="2"/>
                    </a:cubicBezTo>
                    <a:lnTo>
                      <a:pt x="0" y="517"/>
                    </a:lnTo>
                    <a:cubicBezTo>
                      <a:pt x="32" y="515"/>
                      <a:pt x="63" y="515"/>
                      <a:pt x="94" y="515"/>
                    </a:cubicBezTo>
                    <a:cubicBezTo>
                      <a:pt x="747" y="515"/>
                      <a:pt x="1365" y="798"/>
                      <a:pt x="1774" y="1289"/>
                    </a:cubicBezTo>
                    <a:cubicBezTo>
                      <a:pt x="2375" y="2062"/>
                      <a:pt x="2490" y="3293"/>
                      <a:pt x="2147" y="4867"/>
                    </a:cubicBezTo>
                    <a:cubicBezTo>
                      <a:pt x="1832" y="6183"/>
                      <a:pt x="1488" y="7614"/>
                      <a:pt x="1030" y="9045"/>
                    </a:cubicBezTo>
                    <a:lnTo>
                      <a:pt x="1488" y="9217"/>
                    </a:lnTo>
                    <a:cubicBezTo>
                      <a:pt x="1975" y="7757"/>
                      <a:pt x="2318" y="6326"/>
                      <a:pt x="2604" y="4981"/>
                    </a:cubicBezTo>
                    <a:cubicBezTo>
                      <a:pt x="3005" y="3236"/>
                      <a:pt x="2862" y="1862"/>
                      <a:pt x="2175" y="975"/>
                    </a:cubicBezTo>
                    <a:cubicBezTo>
                      <a:pt x="1651" y="368"/>
                      <a:pt x="887" y="0"/>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7"/>
              <p:cNvSpPr/>
              <p:nvPr/>
            </p:nvSpPr>
            <p:spPr>
              <a:xfrm>
                <a:off x="7002410" y="1152471"/>
                <a:ext cx="66057" cy="84663"/>
              </a:xfrm>
              <a:custGeom>
                <a:avLst/>
                <a:gdLst/>
                <a:ahLst/>
                <a:cxnLst/>
                <a:rect l="l" t="t" r="r" b="b"/>
                <a:pathLst>
                  <a:path w="916" h="1174" extrusionOk="0">
                    <a:moveTo>
                      <a:pt x="744" y="0"/>
                    </a:moveTo>
                    <a:lnTo>
                      <a:pt x="0" y="115"/>
                    </a:lnTo>
                    <a:lnTo>
                      <a:pt x="143" y="1174"/>
                    </a:lnTo>
                    <a:lnTo>
                      <a:pt x="916" y="1031"/>
                    </a:lnTo>
                    <a:lnTo>
                      <a:pt x="7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7"/>
              <p:cNvSpPr/>
              <p:nvPr/>
            </p:nvSpPr>
            <p:spPr>
              <a:xfrm>
                <a:off x="7056063" y="1115044"/>
                <a:ext cx="165143" cy="134711"/>
              </a:xfrm>
              <a:custGeom>
                <a:avLst/>
                <a:gdLst/>
                <a:ahLst/>
                <a:cxnLst/>
                <a:rect l="l" t="t" r="r" b="b"/>
                <a:pathLst>
                  <a:path w="2290" h="1868" extrusionOk="0">
                    <a:moveTo>
                      <a:pt x="721" y="0"/>
                    </a:moveTo>
                    <a:cubicBezTo>
                      <a:pt x="467" y="0"/>
                      <a:pt x="233" y="131"/>
                      <a:pt x="0" y="519"/>
                    </a:cubicBezTo>
                    <a:lnTo>
                      <a:pt x="57" y="806"/>
                    </a:lnTo>
                    <a:lnTo>
                      <a:pt x="115" y="1235"/>
                    </a:lnTo>
                    <a:lnTo>
                      <a:pt x="172" y="1550"/>
                    </a:lnTo>
                    <a:cubicBezTo>
                      <a:pt x="420" y="1779"/>
                      <a:pt x="630" y="1868"/>
                      <a:pt x="818" y="1868"/>
                    </a:cubicBezTo>
                    <a:cubicBezTo>
                      <a:pt x="913" y="1868"/>
                      <a:pt x="1002" y="1845"/>
                      <a:pt x="1088" y="1807"/>
                    </a:cubicBezTo>
                    <a:cubicBezTo>
                      <a:pt x="1345" y="1664"/>
                      <a:pt x="2232" y="1263"/>
                      <a:pt x="2290" y="777"/>
                    </a:cubicBezTo>
                    <a:cubicBezTo>
                      <a:pt x="2290" y="748"/>
                      <a:pt x="2290" y="720"/>
                      <a:pt x="2290" y="691"/>
                    </a:cubicBezTo>
                    <a:cubicBezTo>
                      <a:pt x="2290" y="662"/>
                      <a:pt x="2261" y="634"/>
                      <a:pt x="2261" y="605"/>
                    </a:cubicBezTo>
                    <a:cubicBezTo>
                      <a:pt x="2061" y="147"/>
                      <a:pt x="1088" y="33"/>
                      <a:pt x="801" y="4"/>
                    </a:cubicBezTo>
                    <a:cubicBezTo>
                      <a:pt x="774" y="2"/>
                      <a:pt x="748"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7"/>
              <p:cNvSpPr/>
              <p:nvPr/>
            </p:nvSpPr>
            <p:spPr>
              <a:xfrm>
                <a:off x="7072577" y="1060525"/>
                <a:ext cx="288965" cy="163268"/>
              </a:xfrm>
              <a:custGeom>
                <a:avLst/>
                <a:gdLst/>
                <a:ahLst/>
                <a:cxnLst/>
                <a:rect l="l" t="t" r="r" b="b"/>
                <a:pathLst>
                  <a:path w="4007" h="2264" extrusionOk="0">
                    <a:moveTo>
                      <a:pt x="2369" y="1"/>
                    </a:moveTo>
                    <a:cubicBezTo>
                      <a:pt x="2196" y="1"/>
                      <a:pt x="2016" y="15"/>
                      <a:pt x="1832" y="45"/>
                    </a:cubicBezTo>
                    <a:cubicBezTo>
                      <a:pt x="773" y="188"/>
                      <a:pt x="0" y="817"/>
                      <a:pt x="115" y="1447"/>
                    </a:cubicBezTo>
                    <a:cubicBezTo>
                      <a:pt x="185" y="1943"/>
                      <a:pt x="842" y="2264"/>
                      <a:pt x="1648" y="2264"/>
                    </a:cubicBezTo>
                    <a:cubicBezTo>
                      <a:pt x="1819" y="2264"/>
                      <a:pt x="1996" y="2250"/>
                      <a:pt x="2175" y="2220"/>
                    </a:cubicBezTo>
                    <a:cubicBezTo>
                      <a:pt x="3234" y="2077"/>
                      <a:pt x="4007" y="1447"/>
                      <a:pt x="3892" y="817"/>
                    </a:cubicBezTo>
                    <a:cubicBezTo>
                      <a:pt x="3821" y="321"/>
                      <a:pt x="3185" y="1"/>
                      <a:pt x="2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p:nvPr/>
            </p:nvSpPr>
            <p:spPr>
              <a:xfrm>
                <a:off x="7569948" y="1150380"/>
                <a:ext cx="66129" cy="84735"/>
              </a:xfrm>
              <a:custGeom>
                <a:avLst/>
                <a:gdLst/>
                <a:ahLst/>
                <a:cxnLst/>
                <a:rect l="l" t="t" r="r" b="b"/>
                <a:pathLst>
                  <a:path w="917" h="1175" extrusionOk="0">
                    <a:moveTo>
                      <a:pt x="172" y="1"/>
                    </a:moveTo>
                    <a:lnTo>
                      <a:pt x="0" y="1060"/>
                    </a:lnTo>
                    <a:lnTo>
                      <a:pt x="773" y="1174"/>
                    </a:lnTo>
                    <a:lnTo>
                      <a:pt x="916" y="115"/>
                    </a:lnTo>
                    <a:lnTo>
                      <a:pt x="1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7"/>
              <p:cNvSpPr/>
              <p:nvPr/>
            </p:nvSpPr>
            <p:spPr>
              <a:xfrm>
                <a:off x="7417211" y="1115044"/>
                <a:ext cx="163124" cy="134278"/>
              </a:xfrm>
              <a:custGeom>
                <a:avLst/>
                <a:gdLst/>
                <a:ahLst/>
                <a:cxnLst/>
                <a:rect l="l" t="t" r="r" b="b"/>
                <a:pathLst>
                  <a:path w="2262" h="1862" extrusionOk="0">
                    <a:moveTo>
                      <a:pt x="1541" y="0"/>
                    </a:moveTo>
                    <a:cubicBezTo>
                      <a:pt x="1514" y="0"/>
                      <a:pt x="1487" y="1"/>
                      <a:pt x="1460" y="4"/>
                    </a:cubicBezTo>
                    <a:cubicBezTo>
                      <a:pt x="1203" y="33"/>
                      <a:pt x="229" y="176"/>
                      <a:pt x="29" y="634"/>
                    </a:cubicBezTo>
                    <a:cubicBezTo>
                      <a:pt x="1" y="662"/>
                      <a:pt x="1" y="662"/>
                      <a:pt x="1" y="691"/>
                    </a:cubicBezTo>
                    <a:cubicBezTo>
                      <a:pt x="1" y="720"/>
                      <a:pt x="1" y="748"/>
                      <a:pt x="1" y="777"/>
                    </a:cubicBezTo>
                    <a:cubicBezTo>
                      <a:pt x="58" y="1292"/>
                      <a:pt x="945" y="1693"/>
                      <a:pt x="1203" y="1807"/>
                    </a:cubicBezTo>
                    <a:cubicBezTo>
                      <a:pt x="1291" y="1843"/>
                      <a:pt x="1380" y="1862"/>
                      <a:pt x="1470" y="1862"/>
                    </a:cubicBezTo>
                    <a:cubicBezTo>
                      <a:pt x="1671" y="1862"/>
                      <a:pt x="1881" y="1767"/>
                      <a:pt x="2118" y="1550"/>
                    </a:cubicBezTo>
                    <a:lnTo>
                      <a:pt x="2176" y="1235"/>
                    </a:lnTo>
                    <a:lnTo>
                      <a:pt x="2233" y="806"/>
                    </a:lnTo>
                    <a:lnTo>
                      <a:pt x="2261" y="491"/>
                    </a:lnTo>
                    <a:cubicBezTo>
                      <a:pt x="2028" y="128"/>
                      <a:pt x="1795"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7"/>
              <p:cNvSpPr/>
              <p:nvPr/>
            </p:nvSpPr>
            <p:spPr>
              <a:xfrm>
                <a:off x="7276876" y="1061535"/>
                <a:ext cx="286946" cy="164206"/>
              </a:xfrm>
              <a:custGeom>
                <a:avLst/>
                <a:gdLst/>
                <a:ahLst/>
                <a:cxnLst/>
                <a:rect l="l" t="t" r="r" b="b"/>
                <a:pathLst>
                  <a:path w="3979" h="2277" extrusionOk="0">
                    <a:moveTo>
                      <a:pt x="1707" y="0"/>
                    </a:moveTo>
                    <a:cubicBezTo>
                      <a:pt x="861" y="0"/>
                      <a:pt x="160" y="347"/>
                      <a:pt x="86" y="861"/>
                    </a:cubicBezTo>
                    <a:cubicBezTo>
                      <a:pt x="0" y="1462"/>
                      <a:pt x="773" y="2091"/>
                      <a:pt x="1832" y="2234"/>
                    </a:cubicBezTo>
                    <a:cubicBezTo>
                      <a:pt x="2007" y="2263"/>
                      <a:pt x="2178" y="2276"/>
                      <a:pt x="2342" y="2276"/>
                    </a:cubicBezTo>
                    <a:cubicBezTo>
                      <a:pt x="3171" y="2276"/>
                      <a:pt x="3821" y="1930"/>
                      <a:pt x="3893" y="1404"/>
                    </a:cubicBezTo>
                    <a:cubicBezTo>
                      <a:pt x="3978" y="803"/>
                      <a:pt x="3206" y="202"/>
                      <a:pt x="2147" y="31"/>
                    </a:cubicBezTo>
                    <a:cubicBezTo>
                      <a:pt x="1998" y="10"/>
                      <a:pt x="1850" y="0"/>
                      <a:pt x="17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7"/>
              <p:cNvSpPr/>
              <p:nvPr/>
            </p:nvSpPr>
            <p:spPr>
              <a:xfrm>
                <a:off x="4913765" y="1955394"/>
                <a:ext cx="217066" cy="179638"/>
              </a:xfrm>
              <a:custGeom>
                <a:avLst/>
                <a:gdLst/>
                <a:ahLst/>
                <a:cxnLst/>
                <a:rect l="l" t="t" r="r" b="b"/>
                <a:pathLst>
                  <a:path w="3010" h="2491" extrusionOk="0">
                    <a:moveTo>
                      <a:pt x="1603" y="0"/>
                    </a:moveTo>
                    <a:cubicBezTo>
                      <a:pt x="1517" y="0"/>
                      <a:pt x="1431" y="9"/>
                      <a:pt x="1346" y="28"/>
                    </a:cubicBezTo>
                    <a:cubicBezTo>
                      <a:pt x="258" y="285"/>
                      <a:pt x="0" y="1688"/>
                      <a:pt x="945" y="2289"/>
                    </a:cubicBezTo>
                    <a:cubicBezTo>
                      <a:pt x="1164" y="2428"/>
                      <a:pt x="1396" y="2491"/>
                      <a:pt x="1619" y="2491"/>
                    </a:cubicBezTo>
                    <a:cubicBezTo>
                      <a:pt x="2358" y="2491"/>
                      <a:pt x="3010" y="1807"/>
                      <a:pt x="2834" y="972"/>
                    </a:cubicBezTo>
                    <a:cubicBezTo>
                      <a:pt x="2709" y="400"/>
                      <a:pt x="2173" y="0"/>
                      <a:pt x="1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37"/>
            <p:cNvGrpSpPr/>
            <p:nvPr/>
          </p:nvGrpSpPr>
          <p:grpSpPr>
            <a:xfrm>
              <a:off x="7414457" y="2192098"/>
              <a:ext cx="849904" cy="2412145"/>
              <a:chOff x="6603185" y="2152793"/>
              <a:chExt cx="887165" cy="2517897"/>
            </a:xfrm>
          </p:grpSpPr>
          <p:sp>
            <p:nvSpPr>
              <p:cNvPr id="527" name="Google Shape;527;p37"/>
              <p:cNvSpPr/>
              <p:nvPr/>
            </p:nvSpPr>
            <p:spPr>
              <a:xfrm>
                <a:off x="6672660" y="2152793"/>
                <a:ext cx="522077" cy="436681"/>
              </a:xfrm>
              <a:custGeom>
                <a:avLst/>
                <a:gdLst/>
                <a:ahLst/>
                <a:cxnLst/>
                <a:rect l="l" t="t" r="r" b="b"/>
                <a:pathLst>
                  <a:path w="4952" h="4142" extrusionOk="0">
                    <a:moveTo>
                      <a:pt x="2541" y="1"/>
                    </a:moveTo>
                    <a:cubicBezTo>
                      <a:pt x="1450" y="1"/>
                      <a:pt x="1002" y="821"/>
                      <a:pt x="1002" y="821"/>
                    </a:cubicBezTo>
                    <a:cubicBezTo>
                      <a:pt x="1002" y="821"/>
                      <a:pt x="0" y="907"/>
                      <a:pt x="258" y="2424"/>
                    </a:cubicBezTo>
                    <a:cubicBezTo>
                      <a:pt x="315" y="2767"/>
                      <a:pt x="344" y="3054"/>
                      <a:pt x="372" y="3311"/>
                    </a:cubicBezTo>
                    <a:cubicBezTo>
                      <a:pt x="773" y="3683"/>
                      <a:pt x="1288" y="3912"/>
                      <a:pt x="1832" y="3969"/>
                    </a:cubicBezTo>
                    <a:cubicBezTo>
                      <a:pt x="2004" y="3998"/>
                      <a:pt x="2147" y="4055"/>
                      <a:pt x="2261" y="4141"/>
                    </a:cubicBezTo>
                    <a:lnTo>
                      <a:pt x="2862" y="3998"/>
                    </a:lnTo>
                    <a:cubicBezTo>
                      <a:pt x="3234" y="3941"/>
                      <a:pt x="3606" y="3798"/>
                      <a:pt x="3921" y="3626"/>
                    </a:cubicBezTo>
                    <a:cubicBezTo>
                      <a:pt x="3978" y="3426"/>
                      <a:pt x="4951" y="707"/>
                      <a:pt x="3434" y="163"/>
                    </a:cubicBezTo>
                    <a:cubicBezTo>
                      <a:pt x="3098" y="47"/>
                      <a:pt x="2801" y="1"/>
                      <a:pt x="2541"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082976" y="2619515"/>
                <a:ext cx="168368" cy="242694"/>
              </a:xfrm>
              <a:custGeom>
                <a:avLst/>
                <a:gdLst/>
                <a:ahLst/>
                <a:cxnLst/>
                <a:rect l="l" t="t" r="r" b="b"/>
                <a:pathLst>
                  <a:path w="1597" h="2302" extrusionOk="0">
                    <a:moveTo>
                      <a:pt x="0" y="0"/>
                    </a:moveTo>
                    <a:cubicBezTo>
                      <a:pt x="0" y="0"/>
                      <a:pt x="172" y="1460"/>
                      <a:pt x="258" y="1689"/>
                    </a:cubicBezTo>
                    <a:cubicBezTo>
                      <a:pt x="344" y="1946"/>
                      <a:pt x="630" y="1946"/>
                      <a:pt x="659" y="2004"/>
                    </a:cubicBezTo>
                    <a:cubicBezTo>
                      <a:pt x="690" y="2020"/>
                      <a:pt x="1042" y="2302"/>
                      <a:pt x="1283" y="2302"/>
                    </a:cubicBezTo>
                    <a:cubicBezTo>
                      <a:pt x="1474" y="2302"/>
                      <a:pt x="1596" y="2123"/>
                      <a:pt x="1431" y="1489"/>
                    </a:cubicBezTo>
                    <a:cubicBezTo>
                      <a:pt x="1031" y="29"/>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7"/>
              <p:cNvSpPr/>
              <p:nvPr/>
            </p:nvSpPr>
            <p:spPr>
              <a:xfrm>
                <a:off x="6932112" y="3446268"/>
                <a:ext cx="262620" cy="1155696"/>
              </a:xfrm>
              <a:custGeom>
                <a:avLst/>
                <a:gdLst/>
                <a:ahLst/>
                <a:cxnLst/>
                <a:rect l="l" t="t" r="r" b="b"/>
                <a:pathLst>
                  <a:path w="2491" h="10962" extrusionOk="0">
                    <a:moveTo>
                      <a:pt x="0" y="0"/>
                    </a:moveTo>
                    <a:lnTo>
                      <a:pt x="430" y="10961"/>
                    </a:lnTo>
                    <a:lnTo>
                      <a:pt x="1374" y="10961"/>
                    </a:lnTo>
                    <a:lnTo>
                      <a:pt x="2490" y="2347"/>
                    </a:lnTo>
                    <a:lnTo>
                      <a:pt x="24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7"/>
              <p:cNvSpPr/>
              <p:nvPr/>
            </p:nvSpPr>
            <p:spPr>
              <a:xfrm>
                <a:off x="6684678" y="3446268"/>
                <a:ext cx="262620" cy="1155696"/>
              </a:xfrm>
              <a:custGeom>
                <a:avLst/>
                <a:gdLst/>
                <a:ahLst/>
                <a:cxnLst/>
                <a:rect l="l" t="t" r="r" b="b"/>
                <a:pathLst>
                  <a:path w="2491" h="10962" extrusionOk="0">
                    <a:moveTo>
                      <a:pt x="1" y="0"/>
                    </a:moveTo>
                    <a:lnTo>
                      <a:pt x="430" y="10961"/>
                    </a:lnTo>
                    <a:lnTo>
                      <a:pt x="1346" y="10961"/>
                    </a:lnTo>
                    <a:lnTo>
                      <a:pt x="2491" y="2347"/>
                    </a:lnTo>
                    <a:lnTo>
                      <a:pt x="24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7"/>
              <p:cNvSpPr/>
              <p:nvPr/>
            </p:nvSpPr>
            <p:spPr>
              <a:xfrm>
                <a:off x="6687736" y="3563924"/>
                <a:ext cx="256505" cy="166048"/>
              </a:xfrm>
              <a:custGeom>
                <a:avLst/>
                <a:gdLst/>
                <a:ahLst/>
                <a:cxnLst/>
                <a:rect l="l" t="t" r="r" b="b"/>
                <a:pathLst>
                  <a:path w="2433" h="1575" extrusionOk="0">
                    <a:moveTo>
                      <a:pt x="1345" y="0"/>
                    </a:moveTo>
                    <a:cubicBezTo>
                      <a:pt x="887" y="29"/>
                      <a:pt x="458" y="115"/>
                      <a:pt x="0" y="258"/>
                    </a:cubicBezTo>
                    <a:lnTo>
                      <a:pt x="57" y="1574"/>
                    </a:lnTo>
                    <a:cubicBezTo>
                      <a:pt x="1031" y="1574"/>
                      <a:pt x="2433" y="1403"/>
                      <a:pt x="2433" y="1403"/>
                    </a:cubicBezTo>
                    <a:lnTo>
                      <a:pt x="2347" y="286"/>
                    </a:lnTo>
                    <a:cubicBezTo>
                      <a:pt x="2032" y="172"/>
                      <a:pt x="1689" y="57"/>
                      <a:pt x="1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7"/>
              <p:cNvSpPr/>
              <p:nvPr/>
            </p:nvSpPr>
            <p:spPr>
              <a:xfrm>
                <a:off x="6726954" y="4601846"/>
                <a:ext cx="227407" cy="68844"/>
              </a:xfrm>
              <a:custGeom>
                <a:avLst/>
                <a:gdLst/>
                <a:ahLst/>
                <a:cxnLst/>
                <a:rect l="l" t="t" r="r" b="b"/>
                <a:pathLst>
                  <a:path w="2157" h="653" extrusionOk="0">
                    <a:moveTo>
                      <a:pt x="0" y="0"/>
                    </a:moveTo>
                    <a:lnTo>
                      <a:pt x="0" y="601"/>
                    </a:lnTo>
                    <a:cubicBezTo>
                      <a:pt x="0" y="601"/>
                      <a:pt x="967" y="652"/>
                      <a:pt x="1603" y="652"/>
                    </a:cubicBezTo>
                    <a:cubicBezTo>
                      <a:pt x="1921" y="652"/>
                      <a:pt x="2156" y="639"/>
                      <a:pt x="2147" y="601"/>
                    </a:cubicBezTo>
                    <a:cubicBezTo>
                      <a:pt x="2147" y="487"/>
                      <a:pt x="945" y="0"/>
                      <a:pt x="9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7"/>
              <p:cNvSpPr/>
              <p:nvPr/>
            </p:nvSpPr>
            <p:spPr>
              <a:xfrm>
                <a:off x="6932112" y="3446268"/>
                <a:ext cx="262620" cy="331991"/>
              </a:xfrm>
              <a:custGeom>
                <a:avLst/>
                <a:gdLst/>
                <a:ahLst/>
                <a:cxnLst/>
                <a:rect l="l" t="t" r="r" b="b"/>
                <a:pathLst>
                  <a:path w="2491" h="3149" extrusionOk="0">
                    <a:moveTo>
                      <a:pt x="1231" y="0"/>
                    </a:moveTo>
                    <a:lnTo>
                      <a:pt x="258" y="29"/>
                    </a:lnTo>
                    <a:lnTo>
                      <a:pt x="0" y="687"/>
                    </a:lnTo>
                    <a:lnTo>
                      <a:pt x="115" y="3148"/>
                    </a:lnTo>
                    <a:lnTo>
                      <a:pt x="2490" y="2261"/>
                    </a:lnTo>
                    <a:lnTo>
                      <a:pt x="2490" y="630"/>
                    </a:lnTo>
                    <a:cubicBezTo>
                      <a:pt x="2090" y="401"/>
                      <a:pt x="1660" y="200"/>
                      <a:pt x="1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7"/>
              <p:cNvSpPr/>
              <p:nvPr/>
            </p:nvSpPr>
            <p:spPr>
              <a:xfrm>
                <a:off x="6639451" y="2619515"/>
                <a:ext cx="606524" cy="1092334"/>
              </a:xfrm>
              <a:custGeom>
                <a:avLst/>
                <a:gdLst/>
                <a:ahLst/>
                <a:cxnLst/>
                <a:rect l="l" t="t" r="r" b="b"/>
                <a:pathLst>
                  <a:path w="5753" h="10361" extrusionOk="0">
                    <a:moveTo>
                      <a:pt x="2118" y="0"/>
                    </a:moveTo>
                    <a:cubicBezTo>
                      <a:pt x="2118" y="0"/>
                      <a:pt x="1231" y="58"/>
                      <a:pt x="659" y="172"/>
                    </a:cubicBezTo>
                    <a:lnTo>
                      <a:pt x="802" y="5180"/>
                    </a:lnTo>
                    <a:lnTo>
                      <a:pt x="0" y="9731"/>
                    </a:lnTo>
                    <a:cubicBezTo>
                      <a:pt x="0" y="9731"/>
                      <a:pt x="1497" y="10344"/>
                      <a:pt x="2787" y="10344"/>
                    </a:cubicBezTo>
                    <a:cubicBezTo>
                      <a:pt x="2890" y="10344"/>
                      <a:pt x="2992" y="10340"/>
                      <a:pt x="3091" y="10332"/>
                    </a:cubicBezTo>
                    <a:lnTo>
                      <a:pt x="3435" y="8014"/>
                    </a:lnTo>
                    <a:lnTo>
                      <a:pt x="3606" y="10361"/>
                    </a:lnTo>
                    <a:cubicBezTo>
                      <a:pt x="4350" y="10332"/>
                      <a:pt x="5066" y="10189"/>
                      <a:pt x="5753" y="9931"/>
                    </a:cubicBezTo>
                    <a:lnTo>
                      <a:pt x="5037" y="5180"/>
                    </a:lnTo>
                    <a:cubicBezTo>
                      <a:pt x="4923" y="4408"/>
                      <a:pt x="4894" y="3606"/>
                      <a:pt x="5009" y="2834"/>
                    </a:cubicBezTo>
                    <a:cubicBezTo>
                      <a:pt x="5095" y="2376"/>
                      <a:pt x="5066" y="1918"/>
                      <a:pt x="4866" y="1517"/>
                    </a:cubicBezTo>
                    <a:cubicBezTo>
                      <a:pt x="4780" y="1345"/>
                      <a:pt x="4694" y="1174"/>
                      <a:pt x="4608" y="1031"/>
                    </a:cubicBezTo>
                    <a:lnTo>
                      <a:pt x="42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7"/>
              <p:cNvSpPr/>
              <p:nvPr/>
            </p:nvSpPr>
            <p:spPr>
              <a:xfrm>
                <a:off x="6751097" y="2701010"/>
                <a:ext cx="96677" cy="281386"/>
              </a:xfrm>
              <a:custGeom>
                <a:avLst/>
                <a:gdLst/>
                <a:ahLst/>
                <a:cxnLst/>
                <a:rect l="l" t="t" r="r" b="b"/>
                <a:pathLst>
                  <a:path w="917" h="2669" extrusionOk="0">
                    <a:moveTo>
                      <a:pt x="286" y="0"/>
                    </a:moveTo>
                    <a:cubicBezTo>
                      <a:pt x="143" y="744"/>
                      <a:pt x="58" y="1517"/>
                      <a:pt x="0" y="2290"/>
                    </a:cubicBezTo>
                    <a:cubicBezTo>
                      <a:pt x="18" y="2571"/>
                      <a:pt x="25" y="2626"/>
                      <a:pt x="27" y="2626"/>
                    </a:cubicBezTo>
                    <a:cubicBezTo>
                      <a:pt x="29" y="2626"/>
                      <a:pt x="29" y="2604"/>
                      <a:pt x="29" y="2604"/>
                    </a:cubicBezTo>
                    <a:cubicBezTo>
                      <a:pt x="29" y="2604"/>
                      <a:pt x="251" y="2669"/>
                      <a:pt x="472" y="2669"/>
                    </a:cubicBezTo>
                    <a:cubicBezTo>
                      <a:pt x="694" y="2669"/>
                      <a:pt x="916" y="2604"/>
                      <a:pt x="916" y="2347"/>
                    </a:cubicBezTo>
                    <a:cubicBezTo>
                      <a:pt x="887" y="1832"/>
                      <a:pt x="286"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7"/>
              <p:cNvSpPr/>
              <p:nvPr/>
            </p:nvSpPr>
            <p:spPr>
              <a:xfrm>
                <a:off x="6868751" y="2483726"/>
                <a:ext cx="105744" cy="135896"/>
              </a:xfrm>
              <a:custGeom>
                <a:avLst/>
                <a:gdLst/>
                <a:ahLst/>
                <a:cxnLst/>
                <a:rect l="l" t="t" r="r" b="b"/>
                <a:pathLst>
                  <a:path w="1003" h="1289" extrusionOk="0">
                    <a:moveTo>
                      <a:pt x="0" y="1"/>
                    </a:moveTo>
                    <a:lnTo>
                      <a:pt x="0" y="1288"/>
                    </a:lnTo>
                    <a:lnTo>
                      <a:pt x="1002" y="1288"/>
                    </a:lnTo>
                    <a:lnTo>
                      <a:pt x="1002" y="602"/>
                    </a:lnTo>
                    <a:lnTo>
                      <a:pt x="1002" y="1"/>
                    </a:ln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7"/>
              <p:cNvSpPr/>
              <p:nvPr/>
            </p:nvSpPr>
            <p:spPr>
              <a:xfrm>
                <a:off x="6868751" y="2483726"/>
                <a:ext cx="105744" cy="108696"/>
              </a:xfrm>
              <a:custGeom>
                <a:avLst/>
                <a:gdLst/>
                <a:ahLst/>
                <a:cxnLst/>
                <a:rect l="l" t="t" r="r" b="b"/>
                <a:pathLst>
                  <a:path w="1003" h="1031" extrusionOk="0">
                    <a:moveTo>
                      <a:pt x="229" y="1"/>
                    </a:moveTo>
                    <a:lnTo>
                      <a:pt x="0" y="401"/>
                    </a:lnTo>
                    <a:cubicBezTo>
                      <a:pt x="0" y="401"/>
                      <a:pt x="115" y="888"/>
                      <a:pt x="1002" y="1031"/>
                    </a:cubicBezTo>
                    <a:lnTo>
                      <a:pt x="1002" y="86"/>
                    </a:lnTo>
                    <a:lnTo>
                      <a:pt x="945" y="58"/>
                    </a:lnTo>
                    <a:lnTo>
                      <a:pt x="344" y="1"/>
                    </a:lnTo>
                    <a:close/>
                  </a:path>
                </a:pathLst>
              </a:custGeom>
              <a:solidFill>
                <a:srgbClr val="EB9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7"/>
              <p:cNvSpPr/>
              <p:nvPr/>
            </p:nvSpPr>
            <p:spPr>
              <a:xfrm>
                <a:off x="6721050" y="2267181"/>
                <a:ext cx="346962" cy="286025"/>
              </a:xfrm>
              <a:custGeom>
                <a:avLst/>
                <a:gdLst/>
                <a:ahLst/>
                <a:cxnLst/>
                <a:rect l="l" t="t" r="r" b="b"/>
                <a:pathLst>
                  <a:path w="3291" h="2713" extrusionOk="0">
                    <a:moveTo>
                      <a:pt x="2307" y="0"/>
                    </a:moveTo>
                    <a:cubicBezTo>
                      <a:pt x="2244" y="0"/>
                      <a:pt x="2180" y="8"/>
                      <a:pt x="2117" y="23"/>
                    </a:cubicBezTo>
                    <a:cubicBezTo>
                      <a:pt x="1716" y="51"/>
                      <a:pt x="1344" y="194"/>
                      <a:pt x="1029" y="423"/>
                    </a:cubicBezTo>
                    <a:cubicBezTo>
                      <a:pt x="1058" y="738"/>
                      <a:pt x="972" y="1053"/>
                      <a:pt x="743" y="1282"/>
                    </a:cubicBezTo>
                    <a:cubicBezTo>
                      <a:pt x="743" y="1282"/>
                      <a:pt x="620" y="993"/>
                      <a:pt x="390" y="993"/>
                    </a:cubicBezTo>
                    <a:cubicBezTo>
                      <a:pt x="349" y="993"/>
                      <a:pt x="304" y="1003"/>
                      <a:pt x="257" y="1024"/>
                    </a:cubicBezTo>
                    <a:cubicBezTo>
                      <a:pt x="1" y="1152"/>
                      <a:pt x="156" y="1828"/>
                      <a:pt x="641" y="1828"/>
                    </a:cubicBezTo>
                    <a:cubicBezTo>
                      <a:pt x="699" y="1828"/>
                      <a:pt x="762" y="1818"/>
                      <a:pt x="829" y="1797"/>
                    </a:cubicBezTo>
                    <a:cubicBezTo>
                      <a:pt x="1287" y="2598"/>
                      <a:pt x="1917" y="2713"/>
                      <a:pt x="2088" y="2713"/>
                    </a:cubicBezTo>
                    <a:cubicBezTo>
                      <a:pt x="2918" y="2684"/>
                      <a:pt x="3290" y="1597"/>
                      <a:pt x="3176" y="767"/>
                    </a:cubicBezTo>
                    <a:cubicBezTo>
                      <a:pt x="3126" y="319"/>
                      <a:pt x="2730" y="0"/>
                      <a:pt x="2307" y="0"/>
                    </a:cubicBez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7"/>
              <p:cNvSpPr/>
              <p:nvPr/>
            </p:nvSpPr>
            <p:spPr>
              <a:xfrm>
                <a:off x="6748039" y="2394747"/>
                <a:ext cx="39324" cy="46810"/>
              </a:xfrm>
              <a:custGeom>
                <a:avLst/>
                <a:gdLst/>
                <a:ahLst/>
                <a:cxnLst/>
                <a:rect l="l" t="t" r="r" b="b"/>
                <a:pathLst>
                  <a:path w="373" h="444" extrusionOk="0">
                    <a:moveTo>
                      <a:pt x="187" y="0"/>
                    </a:moveTo>
                    <a:cubicBezTo>
                      <a:pt x="151" y="0"/>
                      <a:pt x="115" y="15"/>
                      <a:pt x="87" y="43"/>
                    </a:cubicBezTo>
                    <a:cubicBezTo>
                      <a:pt x="1" y="100"/>
                      <a:pt x="87" y="444"/>
                      <a:pt x="373" y="444"/>
                    </a:cubicBezTo>
                    <a:cubicBezTo>
                      <a:pt x="287" y="387"/>
                      <a:pt x="201" y="329"/>
                      <a:pt x="172" y="215"/>
                    </a:cubicBezTo>
                    <a:cubicBezTo>
                      <a:pt x="125" y="96"/>
                      <a:pt x="196" y="36"/>
                      <a:pt x="255" y="36"/>
                    </a:cubicBezTo>
                    <a:cubicBezTo>
                      <a:pt x="266" y="36"/>
                      <a:pt x="277" y="38"/>
                      <a:pt x="287" y="43"/>
                    </a:cubicBezTo>
                    <a:cubicBezTo>
                      <a:pt x="258" y="15"/>
                      <a:pt x="222" y="0"/>
                      <a:pt x="187" y="0"/>
                    </a:cubicBezTo>
                    <a:close/>
                  </a:path>
                </a:pathLst>
              </a:custGeom>
              <a:solidFill>
                <a:srgbClr val="EB9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7"/>
              <p:cNvSpPr/>
              <p:nvPr/>
            </p:nvSpPr>
            <p:spPr>
              <a:xfrm>
                <a:off x="6820467" y="2619515"/>
                <a:ext cx="193249" cy="256611"/>
              </a:xfrm>
              <a:custGeom>
                <a:avLst/>
                <a:gdLst/>
                <a:ahLst/>
                <a:cxnLst/>
                <a:rect l="l" t="t" r="r" b="b"/>
                <a:pathLst>
                  <a:path w="1833" h="2434" extrusionOk="0">
                    <a:moveTo>
                      <a:pt x="401" y="0"/>
                    </a:moveTo>
                    <a:lnTo>
                      <a:pt x="1" y="29"/>
                    </a:lnTo>
                    <a:lnTo>
                      <a:pt x="1718" y="2433"/>
                    </a:lnTo>
                    <a:lnTo>
                      <a:pt x="1832" y="0"/>
                    </a:ln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7"/>
              <p:cNvSpPr/>
              <p:nvPr/>
            </p:nvSpPr>
            <p:spPr>
              <a:xfrm>
                <a:off x="6868751" y="2688886"/>
                <a:ext cx="141905" cy="187239"/>
              </a:xfrm>
              <a:custGeom>
                <a:avLst/>
                <a:gdLst/>
                <a:ahLst/>
                <a:cxnLst/>
                <a:rect l="l" t="t" r="r" b="b"/>
                <a:pathLst>
                  <a:path w="1346" h="1776" extrusionOk="0">
                    <a:moveTo>
                      <a:pt x="0" y="1"/>
                    </a:moveTo>
                    <a:lnTo>
                      <a:pt x="1260" y="1775"/>
                    </a:lnTo>
                    <a:lnTo>
                      <a:pt x="13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7"/>
              <p:cNvSpPr/>
              <p:nvPr/>
            </p:nvSpPr>
            <p:spPr>
              <a:xfrm>
                <a:off x="7001482" y="2619515"/>
                <a:ext cx="78543" cy="256611"/>
              </a:xfrm>
              <a:custGeom>
                <a:avLst/>
                <a:gdLst/>
                <a:ahLst/>
                <a:cxnLst/>
                <a:rect l="l" t="t" r="r" b="b"/>
                <a:pathLst>
                  <a:path w="745" h="2434" extrusionOk="0">
                    <a:moveTo>
                      <a:pt x="115" y="0"/>
                    </a:moveTo>
                    <a:lnTo>
                      <a:pt x="1" y="2433"/>
                    </a:lnTo>
                    <a:lnTo>
                      <a:pt x="659" y="1603"/>
                    </a:lnTo>
                    <a:lnTo>
                      <a:pt x="344" y="1174"/>
                    </a:lnTo>
                    <a:lnTo>
                      <a:pt x="745" y="1088"/>
                    </a:lnTo>
                    <a:lnTo>
                      <a:pt x="1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7"/>
              <p:cNvSpPr/>
              <p:nvPr/>
            </p:nvSpPr>
            <p:spPr>
              <a:xfrm>
                <a:off x="6820467" y="2622573"/>
                <a:ext cx="181124" cy="253553"/>
              </a:xfrm>
              <a:custGeom>
                <a:avLst/>
                <a:gdLst/>
                <a:ahLst/>
                <a:cxnLst/>
                <a:rect l="l" t="t" r="r" b="b"/>
                <a:pathLst>
                  <a:path w="1718" h="2405" extrusionOk="0">
                    <a:moveTo>
                      <a:pt x="1" y="0"/>
                    </a:moveTo>
                    <a:lnTo>
                      <a:pt x="1" y="1145"/>
                    </a:lnTo>
                    <a:lnTo>
                      <a:pt x="602" y="1345"/>
                    </a:lnTo>
                    <a:lnTo>
                      <a:pt x="401" y="1717"/>
                    </a:lnTo>
                    <a:lnTo>
                      <a:pt x="1718" y="240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7"/>
              <p:cNvSpPr/>
              <p:nvPr/>
            </p:nvSpPr>
            <p:spPr>
              <a:xfrm>
                <a:off x="6977340" y="4601846"/>
                <a:ext cx="226458" cy="68844"/>
              </a:xfrm>
              <a:custGeom>
                <a:avLst/>
                <a:gdLst/>
                <a:ahLst/>
                <a:cxnLst/>
                <a:rect l="l" t="t" r="r" b="b"/>
                <a:pathLst>
                  <a:path w="2148" h="653" extrusionOk="0">
                    <a:moveTo>
                      <a:pt x="1" y="0"/>
                    </a:moveTo>
                    <a:lnTo>
                      <a:pt x="1" y="601"/>
                    </a:lnTo>
                    <a:cubicBezTo>
                      <a:pt x="1" y="601"/>
                      <a:pt x="955" y="652"/>
                      <a:pt x="1591" y="652"/>
                    </a:cubicBezTo>
                    <a:cubicBezTo>
                      <a:pt x="1909" y="652"/>
                      <a:pt x="2147" y="639"/>
                      <a:pt x="2147" y="601"/>
                    </a:cubicBezTo>
                    <a:cubicBezTo>
                      <a:pt x="2119" y="487"/>
                      <a:pt x="945" y="0"/>
                      <a:pt x="9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7"/>
              <p:cNvSpPr/>
              <p:nvPr/>
            </p:nvSpPr>
            <p:spPr>
              <a:xfrm>
                <a:off x="7007491" y="2384204"/>
                <a:ext cx="24248" cy="30258"/>
              </a:xfrm>
              <a:custGeom>
                <a:avLst/>
                <a:gdLst/>
                <a:ahLst/>
                <a:cxnLst/>
                <a:rect l="l" t="t" r="r" b="b"/>
                <a:pathLst>
                  <a:path w="230" h="287" extrusionOk="0">
                    <a:moveTo>
                      <a:pt x="115" y="0"/>
                    </a:moveTo>
                    <a:cubicBezTo>
                      <a:pt x="58" y="0"/>
                      <a:pt x="1" y="57"/>
                      <a:pt x="1" y="143"/>
                    </a:cubicBezTo>
                    <a:cubicBezTo>
                      <a:pt x="1" y="229"/>
                      <a:pt x="58" y="286"/>
                      <a:pt x="115" y="286"/>
                    </a:cubicBezTo>
                    <a:cubicBezTo>
                      <a:pt x="173" y="286"/>
                      <a:pt x="230" y="229"/>
                      <a:pt x="230" y="143"/>
                    </a:cubicBezTo>
                    <a:cubicBezTo>
                      <a:pt x="230" y="57"/>
                      <a:pt x="173" y="0"/>
                      <a:pt x="115"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7"/>
              <p:cNvSpPr/>
              <p:nvPr/>
            </p:nvSpPr>
            <p:spPr>
              <a:xfrm>
                <a:off x="6944131" y="2399280"/>
                <a:ext cx="42382" cy="63467"/>
              </a:xfrm>
              <a:custGeom>
                <a:avLst/>
                <a:gdLst/>
                <a:ahLst/>
                <a:cxnLst/>
                <a:rect l="l" t="t" r="r" b="b"/>
                <a:pathLst>
                  <a:path w="402" h="602" extrusionOk="0">
                    <a:moveTo>
                      <a:pt x="201" y="0"/>
                    </a:moveTo>
                    <a:cubicBezTo>
                      <a:pt x="144" y="201"/>
                      <a:pt x="230" y="372"/>
                      <a:pt x="230" y="458"/>
                    </a:cubicBezTo>
                    <a:cubicBezTo>
                      <a:pt x="230" y="544"/>
                      <a:pt x="1" y="601"/>
                      <a:pt x="173" y="601"/>
                    </a:cubicBezTo>
                    <a:cubicBezTo>
                      <a:pt x="344" y="601"/>
                      <a:pt x="402" y="515"/>
                      <a:pt x="344" y="429"/>
                    </a:cubicBezTo>
                    <a:cubicBezTo>
                      <a:pt x="258" y="286"/>
                      <a:pt x="230" y="143"/>
                      <a:pt x="201" y="0"/>
                    </a:cubicBezTo>
                    <a:close/>
                  </a:path>
                </a:pathLst>
              </a:custGeom>
              <a:solidFill>
                <a:srgbClr val="E3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7"/>
              <p:cNvSpPr/>
              <p:nvPr/>
            </p:nvSpPr>
            <p:spPr>
              <a:xfrm>
                <a:off x="6998530" y="2361116"/>
                <a:ext cx="51343" cy="17079"/>
              </a:xfrm>
              <a:custGeom>
                <a:avLst/>
                <a:gdLst/>
                <a:ahLst/>
                <a:cxnLst/>
                <a:rect l="l" t="t" r="r" b="b"/>
                <a:pathLst>
                  <a:path w="487" h="162" extrusionOk="0">
                    <a:moveTo>
                      <a:pt x="238" y="0"/>
                    </a:moveTo>
                    <a:cubicBezTo>
                      <a:pt x="168" y="0"/>
                      <a:pt x="95" y="23"/>
                      <a:pt x="29" y="76"/>
                    </a:cubicBezTo>
                    <a:cubicBezTo>
                      <a:pt x="0" y="76"/>
                      <a:pt x="0" y="105"/>
                      <a:pt x="29" y="133"/>
                    </a:cubicBezTo>
                    <a:lnTo>
                      <a:pt x="86" y="133"/>
                    </a:lnTo>
                    <a:cubicBezTo>
                      <a:pt x="129" y="90"/>
                      <a:pt x="186" y="69"/>
                      <a:pt x="247" y="69"/>
                    </a:cubicBezTo>
                    <a:cubicBezTo>
                      <a:pt x="308" y="69"/>
                      <a:pt x="372" y="90"/>
                      <a:pt x="429" y="133"/>
                    </a:cubicBezTo>
                    <a:cubicBezTo>
                      <a:pt x="429" y="133"/>
                      <a:pt x="429" y="162"/>
                      <a:pt x="429" y="162"/>
                    </a:cubicBezTo>
                    <a:lnTo>
                      <a:pt x="458" y="162"/>
                    </a:lnTo>
                    <a:cubicBezTo>
                      <a:pt x="487" y="133"/>
                      <a:pt x="487" y="105"/>
                      <a:pt x="458" y="76"/>
                    </a:cubicBezTo>
                    <a:cubicBezTo>
                      <a:pt x="397" y="30"/>
                      <a:pt x="319" y="0"/>
                      <a:pt x="238"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7"/>
              <p:cNvSpPr/>
              <p:nvPr/>
            </p:nvSpPr>
            <p:spPr>
              <a:xfrm>
                <a:off x="7019615" y="2387156"/>
                <a:ext cx="21191" cy="3163"/>
              </a:xfrm>
              <a:custGeom>
                <a:avLst/>
                <a:gdLst/>
                <a:ahLst/>
                <a:cxnLst/>
                <a:rect l="l" t="t" r="r" b="b"/>
                <a:pathLst>
                  <a:path w="201" h="30" extrusionOk="0">
                    <a:moveTo>
                      <a:pt x="0" y="1"/>
                    </a:moveTo>
                    <a:cubicBezTo>
                      <a:pt x="0" y="1"/>
                      <a:pt x="0" y="1"/>
                      <a:pt x="0" y="29"/>
                    </a:cubicBezTo>
                    <a:lnTo>
                      <a:pt x="201" y="29"/>
                    </a:lnTo>
                    <a:cubicBezTo>
                      <a:pt x="201" y="1"/>
                      <a:pt x="201" y="1"/>
                      <a:pt x="201"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7"/>
              <p:cNvSpPr/>
              <p:nvPr/>
            </p:nvSpPr>
            <p:spPr>
              <a:xfrm>
                <a:off x="7016558" y="2387156"/>
                <a:ext cx="21296" cy="9172"/>
              </a:xfrm>
              <a:custGeom>
                <a:avLst/>
                <a:gdLst/>
                <a:ahLst/>
                <a:cxnLst/>
                <a:rect l="l" t="t" r="r" b="b"/>
                <a:pathLst>
                  <a:path w="202" h="87" extrusionOk="0">
                    <a:moveTo>
                      <a:pt x="29" y="1"/>
                    </a:moveTo>
                    <a:cubicBezTo>
                      <a:pt x="29" y="1"/>
                      <a:pt x="1" y="29"/>
                      <a:pt x="29" y="58"/>
                    </a:cubicBezTo>
                    <a:cubicBezTo>
                      <a:pt x="87" y="87"/>
                      <a:pt x="144" y="87"/>
                      <a:pt x="201" y="87"/>
                    </a:cubicBezTo>
                    <a:cubicBezTo>
                      <a:pt x="201" y="87"/>
                      <a:pt x="201" y="58"/>
                      <a:pt x="201" y="58"/>
                    </a:cubicBezTo>
                    <a:cubicBezTo>
                      <a:pt x="144" y="58"/>
                      <a:pt x="87" y="29"/>
                      <a:pt x="29"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7"/>
              <p:cNvSpPr/>
              <p:nvPr/>
            </p:nvSpPr>
            <p:spPr>
              <a:xfrm>
                <a:off x="6892894" y="2384204"/>
                <a:ext cx="24248" cy="30258"/>
              </a:xfrm>
              <a:custGeom>
                <a:avLst/>
                <a:gdLst/>
                <a:ahLst/>
                <a:cxnLst/>
                <a:rect l="l" t="t" r="r" b="b"/>
                <a:pathLst>
                  <a:path w="230" h="287" extrusionOk="0">
                    <a:moveTo>
                      <a:pt x="115" y="0"/>
                    </a:moveTo>
                    <a:cubicBezTo>
                      <a:pt x="58" y="0"/>
                      <a:pt x="0" y="57"/>
                      <a:pt x="0" y="143"/>
                    </a:cubicBezTo>
                    <a:cubicBezTo>
                      <a:pt x="0" y="229"/>
                      <a:pt x="58" y="286"/>
                      <a:pt x="115" y="286"/>
                    </a:cubicBezTo>
                    <a:cubicBezTo>
                      <a:pt x="172" y="286"/>
                      <a:pt x="229" y="229"/>
                      <a:pt x="229" y="143"/>
                    </a:cubicBezTo>
                    <a:cubicBezTo>
                      <a:pt x="229" y="57"/>
                      <a:pt x="172" y="0"/>
                      <a:pt x="115"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7"/>
              <p:cNvSpPr/>
              <p:nvPr/>
            </p:nvSpPr>
            <p:spPr>
              <a:xfrm>
                <a:off x="6874761" y="2361116"/>
                <a:ext cx="48391" cy="17079"/>
              </a:xfrm>
              <a:custGeom>
                <a:avLst/>
                <a:gdLst/>
                <a:ahLst/>
                <a:cxnLst/>
                <a:rect l="l" t="t" r="r" b="b"/>
                <a:pathLst>
                  <a:path w="459" h="162" extrusionOk="0">
                    <a:moveTo>
                      <a:pt x="236" y="0"/>
                    </a:moveTo>
                    <a:cubicBezTo>
                      <a:pt x="148" y="0"/>
                      <a:pt x="62" y="30"/>
                      <a:pt x="1" y="76"/>
                    </a:cubicBezTo>
                    <a:cubicBezTo>
                      <a:pt x="1" y="105"/>
                      <a:pt x="1" y="133"/>
                      <a:pt x="1" y="162"/>
                    </a:cubicBezTo>
                    <a:lnTo>
                      <a:pt x="29" y="162"/>
                    </a:lnTo>
                    <a:cubicBezTo>
                      <a:pt x="58" y="162"/>
                      <a:pt x="58" y="133"/>
                      <a:pt x="58" y="133"/>
                    </a:cubicBezTo>
                    <a:cubicBezTo>
                      <a:pt x="101" y="90"/>
                      <a:pt x="158" y="69"/>
                      <a:pt x="215" y="69"/>
                    </a:cubicBezTo>
                    <a:cubicBezTo>
                      <a:pt x="273" y="69"/>
                      <a:pt x="330" y="90"/>
                      <a:pt x="373" y="133"/>
                    </a:cubicBezTo>
                    <a:lnTo>
                      <a:pt x="459" y="133"/>
                    </a:lnTo>
                    <a:cubicBezTo>
                      <a:pt x="459" y="105"/>
                      <a:pt x="459" y="76"/>
                      <a:pt x="459" y="76"/>
                    </a:cubicBezTo>
                    <a:cubicBezTo>
                      <a:pt x="392" y="23"/>
                      <a:pt x="313" y="0"/>
                      <a:pt x="236"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7"/>
              <p:cNvSpPr/>
              <p:nvPr/>
            </p:nvSpPr>
            <p:spPr>
              <a:xfrm>
                <a:off x="6883827" y="2387156"/>
                <a:ext cx="21191" cy="3163"/>
              </a:xfrm>
              <a:custGeom>
                <a:avLst/>
                <a:gdLst/>
                <a:ahLst/>
                <a:cxnLst/>
                <a:rect l="l" t="t" r="r" b="b"/>
                <a:pathLst>
                  <a:path w="201" h="30" extrusionOk="0">
                    <a:moveTo>
                      <a:pt x="1" y="1"/>
                    </a:moveTo>
                    <a:cubicBezTo>
                      <a:pt x="1" y="1"/>
                      <a:pt x="1" y="1"/>
                      <a:pt x="1" y="29"/>
                    </a:cubicBezTo>
                    <a:lnTo>
                      <a:pt x="201" y="29"/>
                    </a:lnTo>
                    <a:lnTo>
                      <a:pt x="172" y="1"/>
                    </a:ln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7"/>
              <p:cNvSpPr/>
              <p:nvPr/>
            </p:nvSpPr>
            <p:spPr>
              <a:xfrm>
                <a:off x="6883827" y="2387156"/>
                <a:ext cx="21191" cy="9172"/>
              </a:xfrm>
              <a:custGeom>
                <a:avLst/>
                <a:gdLst/>
                <a:ahLst/>
                <a:cxnLst/>
                <a:rect l="l" t="t" r="r" b="b"/>
                <a:pathLst>
                  <a:path w="201" h="87" extrusionOk="0">
                    <a:moveTo>
                      <a:pt x="172" y="1"/>
                    </a:moveTo>
                    <a:cubicBezTo>
                      <a:pt x="144" y="29"/>
                      <a:pt x="86" y="58"/>
                      <a:pt x="29" y="58"/>
                    </a:cubicBezTo>
                    <a:lnTo>
                      <a:pt x="1" y="58"/>
                    </a:lnTo>
                    <a:cubicBezTo>
                      <a:pt x="1" y="87"/>
                      <a:pt x="1" y="87"/>
                      <a:pt x="29" y="87"/>
                    </a:cubicBezTo>
                    <a:cubicBezTo>
                      <a:pt x="86" y="87"/>
                      <a:pt x="144" y="58"/>
                      <a:pt x="201" y="29"/>
                    </a:cubicBezTo>
                    <a:cubicBezTo>
                      <a:pt x="201" y="29"/>
                      <a:pt x="201" y="29"/>
                      <a:pt x="201"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7"/>
              <p:cNvSpPr/>
              <p:nvPr/>
            </p:nvSpPr>
            <p:spPr>
              <a:xfrm>
                <a:off x="6904912" y="2480669"/>
                <a:ext cx="72534" cy="18661"/>
              </a:xfrm>
              <a:custGeom>
                <a:avLst/>
                <a:gdLst/>
                <a:ahLst/>
                <a:cxnLst/>
                <a:rect l="l" t="t" r="r" b="b"/>
                <a:pathLst>
                  <a:path w="688" h="177" extrusionOk="0">
                    <a:moveTo>
                      <a:pt x="1" y="1"/>
                    </a:moveTo>
                    <a:lnTo>
                      <a:pt x="1" y="1"/>
                    </a:lnTo>
                    <a:cubicBezTo>
                      <a:pt x="101" y="118"/>
                      <a:pt x="250" y="176"/>
                      <a:pt x="396" y="176"/>
                    </a:cubicBezTo>
                    <a:cubicBezTo>
                      <a:pt x="501" y="176"/>
                      <a:pt x="604" y="146"/>
                      <a:pt x="688" y="87"/>
                    </a:cubicBezTo>
                    <a:lnTo>
                      <a:pt x="688" y="87"/>
                    </a:lnTo>
                    <a:cubicBezTo>
                      <a:pt x="611" y="106"/>
                      <a:pt x="535" y="115"/>
                      <a:pt x="459" y="115"/>
                    </a:cubicBezTo>
                    <a:cubicBezTo>
                      <a:pt x="306" y="115"/>
                      <a:pt x="153" y="77"/>
                      <a:pt x="1" y="1"/>
                    </a:cubicBezTo>
                    <a:close/>
                  </a:path>
                </a:pathLst>
              </a:custGeom>
              <a:solidFill>
                <a:srgbClr val="E3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7"/>
              <p:cNvSpPr/>
              <p:nvPr/>
            </p:nvSpPr>
            <p:spPr>
              <a:xfrm>
                <a:off x="6717887" y="2857884"/>
                <a:ext cx="45334" cy="114705"/>
              </a:xfrm>
              <a:custGeom>
                <a:avLst/>
                <a:gdLst/>
                <a:ahLst/>
                <a:cxnLst/>
                <a:rect l="l" t="t" r="r" b="b"/>
                <a:pathLst>
                  <a:path w="430" h="1088" extrusionOk="0">
                    <a:moveTo>
                      <a:pt x="430" y="0"/>
                    </a:moveTo>
                    <a:lnTo>
                      <a:pt x="0" y="258"/>
                    </a:lnTo>
                    <a:lnTo>
                      <a:pt x="29" y="1088"/>
                    </a:lnTo>
                    <a:lnTo>
                      <a:pt x="430" y="0"/>
                    </a:lnTo>
                    <a:close/>
                  </a:path>
                </a:pathLst>
              </a:custGeom>
              <a:solidFill>
                <a:srgbClr val="C4CF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6913979" y="2770380"/>
                <a:ext cx="120820" cy="108696"/>
              </a:xfrm>
              <a:custGeom>
                <a:avLst/>
                <a:gdLst/>
                <a:ahLst/>
                <a:cxnLst/>
                <a:rect l="l" t="t" r="r" b="b"/>
                <a:pathLst>
                  <a:path w="1146" h="1031" extrusionOk="0">
                    <a:moveTo>
                      <a:pt x="87" y="0"/>
                    </a:moveTo>
                    <a:lnTo>
                      <a:pt x="1" y="86"/>
                    </a:lnTo>
                    <a:lnTo>
                      <a:pt x="1002" y="1031"/>
                    </a:lnTo>
                    <a:lnTo>
                      <a:pt x="1145" y="888"/>
                    </a:lnTo>
                    <a:lnTo>
                      <a:pt x="87" y="0"/>
                    </a:lnTo>
                    <a:close/>
                  </a:path>
                </a:pathLst>
              </a:custGeom>
              <a:solidFill>
                <a:srgbClr val="DBE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6877818" y="2740229"/>
                <a:ext cx="45334" cy="39324"/>
              </a:xfrm>
              <a:custGeom>
                <a:avLst/>
                <a:gdLst/>
                <a:ahLst/>
                <a:cxnLst/>
                <a:rect l="l" t="t" r="r" b="b"/>
                <a:pathLst>
                  <a:path w="430" h="373" extrusionOk="0">
                    <a:moveTo>
                      <a:pt x="86" y="0"/>
                    </a:moveTo>
                    <a:lnTo>
                      <a:pt x="0" y="86"/>
                    </a:lnTo>
                    <a:lnTo>
                      <a:pt x="344" y="372"/>
                    </a:lnTo>
                    <a:lnTo>
                      <a:pt x="430" y="286"/>
                    </a:lnTo>
                    <a:lnTo>
                      <a:pt x="86" y="0"/>
                    </a:ln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7"/>
              <p:cNvSpPr/>
              <p:nvPr/>
            </p:nvSpPr>
            <p:spPr>
              <a:xfrm>
                <a:off x="6639451" y="2845760"/>
                <a:ext cx="485915" cy="262198"/>
              </a:xfrm>
              <a:custGeom>
                <a:avLst/>
                <a:gdLst/>
                <a:ahLst/>
                <a:cxnLst/>
                <a:rect l="l" t="t" r="r" b="b"/>
                <a:pathLst>
                  <a:path w="4609" h="2487" extrusionOk="0">
                    <a:moveTo>
                      <a:pt x="3664" y="1"/>
                    </a:moveTo>
                    <a:cubicBezTo>
                      <a:pt x="3521" y="29"/>
                      <a:pt x="3206" y="802"/>
                      <a:pt x="3206" y="802"/>
                    </a:cubicBezTo>
                    <a:lnTo>
                      <a:pt x="1260" y="1060"/>
                    </a:lnTo>
                    <a:lnTo>
                      <a:pt x="1202" y="745"/>
                    </a:lnTo>
                    <a:lnTo>
                      <a:pt x="0" y="859"/>
                    </a:lnTo>
                    <a:cubicBezTo>
                      <a:pt x="0" y="859"/>
                      <a:pt x="0" y="2147"/>
                      <a:pt x="201" y="2433"/>
                    </a:cubicBezTo>
                    <a:cubicBezTo>
                      <a:pt x="225" y="2470"/>
                      <a:pt x="294" y="2486"/>
                      <a:pt x="398" y="2486"/>
                    </a:cubicBezTo>
                    <a:cubicBezTo>
                      <a:pt x="1032" y="2486"/>
                      <a:pt x="2958" y="1871"/>
                      <a:pt x="3721" y="1403"/>
                    </a:cubicBezTo>
                    <a:cubicBezTo>
                      <a:pt x="4608" y="859"/>
                      <a:pt x="4322" y="144"/>
                      <a:pt x="4322" y="144"/>
                    </a:cubicBezTo>
                    <a:cubicBezTo>
                      <a:pt x="4122" y="58"/>
                      <a:pt x="3893" y="29"/>
                      <a:pt x="3664" y="1"/>
                    </a:cubicBez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7"/>
              <p:cNvSpPr/>
              <p:nvPr/>
            </p:nvSpPr>
            <p:spPr>
              <a:xfrm>
                <a:off x="6639451" y="2942331"/>
                <a:ext cx="132839" cy="78543"/>
              </a:xfrm>
              <a:custGeom>
                <a:avLst/>
                <a:gdLst/>
                <a:ahLst/>
                <a:cxnLst/>
                <a:rect l="l" t="t" r="r" b="b"/>
                <a:pathLst>
                  <a:path w="1260" h="745" extrusionOk="0">
                    <a:moveTo>
                      <a:pt x="143" y="1"/>
                    </a:moveTo>
                    <a:cubicBezTo>
                      <a:pt x="115" y="1"/>
                      <a:pt x="58" y="87"/>
                      <a:pt x="0" y="172"/>
                    </a:cubicBezTo>
                    <a:cubicBezTo>
                      <a:pt x="0" y="315"/>
                      <a:pt x="0" y="544"/>
                      <a:pt x="29" y="745"/>
                    </a:cubicBezTo>
                    <a:lnTo>
                      <a:pt x="1260" y="144"/>
                    </a:lnTo>
                    <a:cubicBezTo>
                      <a:pt x="1260" y="144"/>
                      <a:pt x="287" y="1"/>
                      <a:pt x="143" y="1"/>
                    </a:cubicBezTo>
                    <a:close/>
                  </a:path>
                </a:pathLst>
              </a:custGeom>
              <a:solidFill>
                <a:srgbClr val="EB9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6603185" y="2636384"/>
                <a:ext cx="214334" cy="339266"/>
              </a:xfrm>
              <a:custGeom>
                <a:avLst/>
                <a:gdLst/>
                <a:ahLst/>
                <a:cxnLst/>
                <a:rect l="l" t="t" r="r" b="b"/>
                <a:pathLst>
                  <a:path w="2033" h="3218" extrusionOk="0">
                    <a:moveTo>
                      <a:pt x="1093" y="0"/>
                    </a:moveTo>
                    <a:cubicBezTo>
                      <a:pt x="923" y="0"/>
                      <a:pt x="590" y="73"/>
                      <a:pt x="344" y="584"/>
                    </a:cubicBezTo>
                    <a:cubicBezTo>
                      <a:pt x="1" y="1271"/>
                      <a:pt x="115" y="3217"/>
                      <a:pt x="115" y="3217"/>
                    </a:cubicBezTo>
                    <a:lnTo>
                      <a:pt x="1775" y="3017"/>
                    </a:lnTo>
                    <a:cubicBezTo>
                      <a:pt x="1775" y="3017"/>
                      <a:pt x="2033" y="241"/>
                      <a:pt x="1203" y="12"/>
                    </a:cubicBezTo>
                    <a:cubicBezTo>
                      <a:pt x="1203" y="12"/>
                      <a:pt x="1161" y="0"/>
                      <a:pt x="1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6992416" y="2661791"/>
                <a:ext cx="485915" cy="479801"/>
              </a:xfrm>
              <a:custGeom>
                <a:avLst/>
                <a:gdLst/>
                <a:ahLst/>
                <a:cxnLst/>
                <a:rect l="l" t="t" r="r" b="b"/>
                <a:pathLst>
                  <a:path w="4609" h="4551" extrusionOk="0">
                    <a:moveTo>
                      <a:pt x="1231" y="0"/>
                    </a:moveTo>
                    <a:lnTo>
                      <a:pt x="1" y="4551"/>
                    </a:lnTo>
                    <a:lnTo>
                      <a:pt x="3406" y="4551"/>
                    </a:lnTo>
                    <a:lnTo>
                      <a:pt x="4608" y="0"/>
                    </a:lnTo>
                    <a:close/>
                  </a:path>
                </a:pathLst>
              </a:custGeom>
              <a:solidFill>
                <a:srgbClr val="355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7004539" y="2676867"/>
                <a:ext cx="485810" cy="479801"/>
              </a:xfrm>
              <a:custGeom>
                <a:avLst/>
                <a:gdLst/>
                <a:ahLst/>
                <a:cxnLst/>
                <a:rect l="l" t="t" r="r" b="b"/>
                <a:pathLst>
                  <a:path w="4608" h="4551" extrusionOk="0">
                    <a:moveTo>
                      <a:pt x="1231" y="0"/>
                    </a:moveTo>
                    <a:lnTo>
                      <a:pt x="0" y="4551"/>
                    </a:lnTo>
                    <a:lnTo>
                      <a:pt x="3377" y="4551"/>
                    </a:lnTo>
                    <a:lnTo>
                      <a:pt x="46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7215707" y="2652725"/>
                <a:ext cx="193249" cy="72534"/>
              </a:xfrm>
              <a:custGeom>
                <a:avLst/>
                <a:gdLst/>
                <a:ahLst/>
                <a:cxnLst/>
                <a:rect l="l" t="t" r="r" b="b"/>
                <a:pathLst>
                  <a:path w="1833" h="688" extrusionOk="0">
                    <a:moveTo>
                      <a:pt x="172" y="0"/>
                    </a:moveTo>
                    <a:lnTo>
                      <a:pt x="1" y="687"/>
                    </a:lnTo>
                    <a:lnTo>
                      <a:pt x="1632" y="687"/>
                    </a:lnTo>
                    <a:lnTo>
                      <a:pt x="1832" y="0"/>
                    </a:lnTo>
                    <a:close/>
                  </a:path>
                </a:pathLst>
              </a:custGeom>
              <a:solidFill>
                <a:srgbClr val="437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7263992" y="2622573"/>
                <a:ext cx="117763" cy="45334"/>
              </a:xfrm>
              <a:custGeom>
                <a:avLst/>
                <a:gdLst/>
                <a:ahLst/>
                <a:cxnLst/>
                <a:rect l="l" t="t" r="r" b="b"/>
                <a:pathLst>
                  <a:path w="1117" h="430" extrusionOk="0">
                    <a:moveTo>
                      <a:pt x="115" y="0"/>
                    </a:moveTo>
                    <a:lnTo>
                      <a:pt x="1" y="429"/>
                    </a:lnTo>
                    <a:lnTo>
                      <a:pt x="1002" y="429"/>
                    </a:lnTo>
                    <a:lnTo>
                      <a:pt x="1117" y="0"/>
                    </a:lnTo>
                    <a:close/>
                  </a:path>
                </a:pathLst>
              </a:custGeom>
              <a:solidFill>
                <a:srgbClr val="355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7273058" y="2622573"/>
                <a:ext cx="120820" cy="45334"/>
              </a:xfrm>
              <a:custGeom>
                <a:avLst/>
                <a:gdLst/>
                <a:ahLst/>
                <a:cxnLst/>
                <a:rect l="l" t="t" r="r" b="b"/>
                <a:pathLst>
                  <a:path w="1146" h="430" extrusionOk="0">
                    <a:moveTo>
                      <a:pt x="143" y="0"/>
                    </a:moveTo>
                    <a:lnTo>
                      <a:pt x="0" y="429"/>
                    </a:lnTo>
                    <a:lnTo>
                      <a:pt x="1031" y="429"/>
                    </a:lnTo>
                    <a:lnTo>
                      <a:pt x="1145" y="0"/>
                    </a:lnTo>
                    <a:close/>
                  </a:path>
                </a:pathLst>
              </a:custGeom>
              <a:solidFill>
                <a:srgbClr val="437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7224773" y="2652725"/>
                <a:ext cx="193249" cy="72534"/>
              </a:xfrm>
              <a:custGeom>
                <a:avLst/>
                <a:gdLst/>
                <a:ahLst/>
                <a:cxnLst/>
                <a:rect l="l" t="t" r="r" b="b"/>
                <a:pathLst>
                  <a:path w="1833" h="688" extrusionOk="0">
                    <a:moveTo>
                      <a:pt x="201" y="0"/>
                    </a:moveTo>
                    <a:lnTo>
                      <a:pt x="0" y="687"/>
                    </a:lnTo>
                    <a:lnTo>
                      <a:pt x="1660" y="687"/>
                    </a:lnTo>
                    <a:lnTo>
                      <a:pt x="1832" y="0"/>
                    </a:lnTo>
                    <a:close/>
                  </a:path>
                </a:pathLst>
              </a:custGeom>
              <a:solidFill>
                <a:srgbClr val="355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7"/>
              <p:cNvSpPr/>
              <p:nvPr/>
            </p:nvSpPr>
            <p:spPr>
              <a:xfrm>
                <a:off x="7387656" y="2836061"/>
                <a:ext cx="95834" cy="158458"/>
              </a:xfrm>
              <a:custGeom>
                <a:avLst/>
                <a:gdLst/>
                <a:ahLst/>
                <a:cxnLst/>
                <a:rect l="l" t="t" r="r" b="b"/>
                <a:pathLst>
                  <a:path w="909" h="1503" extrusionOk="0">
                    <a:moveTo>
                      <a:pt x="370" y="0"/>
                    </a:moveTo>
                    <a:cubicBezTo>
                      <a:pt x="343" y="0"/>
                      <a:pt x="324" y="3"/>
                      <a:pt x="316" y="7"/>
                    </a:cubicBezTo>
                    <a:cubicBezTo>
                      <a:pt x="144" y="408"/>
                      <a:pt x="30" y="837"/>
                      <a:pt x="1" y="1295"/>
                    </a:cubicBezTo>
                    <a:cubicBezTo>
                      <a:pt x="49" y="1439"/>
                      <a:pt x="298" y="1502"/>
                      <a:pt x="428" y="1502"/>
                    </a:cubicBezTo>
                    <a:cubicBezTo>
                      <a:pt x="453" y="1502"/>
                      <a:pt x="474" y="1500"/>
                      <a:pt x="487" y="1495"/>
                    </a:cubicBezTo>
                    <a:cubicBezTo>
                      <a:pt x="659" y="1123"/>
                      <a:pt x="774" y="722"/>
                      <a:pt x="859" y="322"/>
                    </a:cubicBezTo>
                    <a:cubicBezTo>
                      <a:pt x="908" y="78"/>
                      <a:pt x="521" y="0"/>
                      <a:pt x="370" y="0"/>
                    </a:cubicBez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7"/>
              <p:cNvSpPr/>
              <p:nvPr/>
            </p:nvSpPr>
            <p:spPr>
              <a:xfrm>
                <a:off x="6802333" y="2233339"/>
                <a:ext cx="265677" cy="123772"/>
              </a:xfrm>
              <a:custGeom>
                <a:avLst/>
                <a:gdLst/>
                <a:ahLst/>
                <a:cxnLst/>
                <a:rect l="l" t="t" r="r" b="b"/>
                <a:pathLst>
                  <a:path w="2520" h="1174" extrusionOk="0">
                    <a:moveTo>
                      <a:pt x="1575" y="0"/>
                    </a:moveTo>
                    <a:cubicBezTo>
                      <a:pt x="1289" y="29"/>
                      <a:pt x="1031" y="86"/>
                      <a:pt x="745" y="172"/>
                    </a:cubicBezTo>
                    <a:cubicBezTo>
                      <a:pt x="573" y="229"/>
                      <a:pt x="373" y="286"/>
                      <a:pt x="173" y="372"/>
                    </a:cubicBezTo>
                    <a:cubicBezTo>
                      <a:pt x="1" y="630"/>
                      <a:pt x="29" y="945"/>
                      <a:pt x="230" y="1174"/>
                    </a:cubicBezTo>
                    <a:cubicBezTo>
                      <a:pt x="230" y="1174"/>
                      <a:pt x="662" y="895"/>
                      <a:pt x="1482" y="895"/>
                    </a:cubicBezTo>
                    <a:cubicBezTo>
                      <a:pt x="1778" y="895"/>
                      <a:pt x="2124" y="932"/>
                      <a:pt x="2519" y="1030"/>
                    </a:cubicBezTo>
                    <a:cubicBezTo>
                      <a:pt x="2462" y="773"/>
                      <a:pt x="2376" y="515"/>
                      <a:pt x="2262" y="286"/>
                    </a:cubicBezTo>
                    <a:cubicBezTo>
                      <a:pt x="2061" y="143"/>
                      <a:pt x="1832" y="29"/>
                      <a:pt x="1575"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 name="Google Shape;569;p37"/>
            <p:cNvSpPr/>
            <p:nvPr/>
          </p:nvSpPr>
          <p:spPr>
            <a:xfrm rot="2700000">
              <a:off x="6257727" y="879916"/>
              <a:ext cx="199358" cy="199470"/>
            </a:xfrm>
            <a:custGeom>
              <a:avLst/>
              <a:gdLst/>
              <a:ahLst/>
              <a:cxnLst/>
              <a:rect l="l" t="t" r="r" b="b"/>
              <a:pathLst>
                <a:path w="1769" h="1770" extrusionOk="0">
                  <a:moveTo>
                    <a:pt x="681" y="1"/>
                  </a:moveTo>
                  <a:lnTo>
                    <a:pt x="681" y="668"/>
                  </a:lnTo>
                  <a:lnTo>
                    <a:pt x="0" y="668"/>
                  </a:lnTo>
                  <a:lnTo>
                    <a:pt x="0" y="1088"/>
                  </a:lnTo>
                  <a:lnTo>
                    <a:pt x="681" y="1088"/>
                  </a:lnTo>
                  <a:lnTo>
                    <a:pt x="681" y="1769"/>
                  </a:lnTo>
                  <a:lnTo>
                    <a:pt x="1102" y="1769"/>
                  </a:lnTo>
                  <a:lnTo>
                    <a:pt x="1102" y="1088"/>
                  </a:lnTo>
                  <a:lnTo>
                    <a:pt x="1769" y="1088"/>
                  </a:lnTo>
                  <a:lnTo>
                    <a:pt x="1769" y="668"/>
                  </a:lnTo>
                  <a:lnTo>
                    <a:pt x="1102" y="668"/>
                  </a:lnTo>
                  <a:lnTo>
                    <a:pt x="11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 name="Google Shape;570;p37"/>
            <p:cNvGrpSpPr/>
            <p:nvPr/>
          </p:nvGrpSpPr>
          <p:grpSpPr>
            <a:xfrm>
              <a:off x="4195962" y="2113572"/>
              <a:ext cx="1676362" cy="2488197"/>
              <a:chOff x="4587881" y="2070350"/>
              <a:chExt cx="1749856" cy="2597283"/>
            </a:xfrm>
          </p:grpSpPr>
          <p:sp>
            <p:nvSpPr>
              <p:cNvPr id="571" name="Google Shape;571;p37"/>
              <p:cNvSpPr/>
              <p:nvPr/>
            </p:nvSpPr>
            <p:spPr>
              <a:xfrm>
                <a:off x="4587881" y="2607602"/>
                <a:ext cx="188610" cy="196095"/>
              </a:xfrm>
              <a:custGeom>
                <a:avLst/>
                <a:gdLst/>
                <a:ahLst/>
                <a:cxnLst/>
                <a:rect l="l" t="t" r="r" b="b"/>
                <a:pathLst>
                  <a:path w="1789" h="1860" extrusionOk="0">
                    <a:moveTo>
                      <a:pt x="322" y="1"/>
                    </a:moveTo>
                    <a:cubicBezTo>
                      <a:pt x="147" y="1"/>
                      <a:pt x="1" y="592"/>
                      <a:pt x="129" y="1001"/>
                    </a:cubicBezTo>
                    <a:cubicBezTo>
                      <a:pt x="243" y="1430"/>
                      <a:pt x="1560" y="1859"/>
                      <a:pt x="1560" y="1859"/>
                    </a:cubicBezTo>
                    <a:cubicBezTo>
                      <a:pt x="1646" y="1630"/>
                      <a:pt x="1731" y="1373"/>
                      <a:pt x="1789" y="1115"/>
                    </a:cubicBezTo>
                    <a:cubicBezTo>
                      <a:pt x="1789" y="1115"/>
                      <a:pt x="1502" y="772"/>
                      <a:pt x="1417" y="686"/>
                    </a:cubicBezTo>
                    <a:cubicBezTo>
                      <a:pt x="1331" y="629"/>
                      <a:pt x="1188" y="171"/>
                      <a:pt x="1045" y="85"/>
                    </a:cubicBezTo>
                    <a:cubicBezTo>
                      <a:pt x="1033" y="78"/>
                      <a:pt x="1023" y="75"/>
                      <a:pt x="1014" y="75"/>
                    </a:cubicBezTo>
                    <a:cubicBezTo>
                      <a:pt x="915" y="75"/>
                      <a:pt x="990" y="492"/>
                      <a:pt x="1016" y="571"/>
                    </a:cubicBezTo>
                    <a:cubicBezTo>
                      <a:pt x="1016" y="571"/>
                      <a:pt x="558" y="228"/>
                      <a:pt x="386" y="28"/>
                    </a:cubicBezTo>
                    <a:cubicBezTo>
                      <a:pt x="365" y="9"/>
                      <a:pt x="343" y="1"/>
                      <a:pt x="322" y="1"/>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4728097" y="2571230"/>
                <a:ext cx="618649" cy="362143"/>
              </a:xfrm>
              <a:custGeom>
                <a:avLst/>
                <a:gdLst/>
                <a:ahLst/>
                <a:cxnLst/>
                <a:rect l="l" t="t" r="r" b="b"/>
                <a:pathLst>
                  <a:path w="5868" h="3435" extrusionOk="0">
                    <a:moveTo>
                      <a:pt x="4923" y="0"/>
                    </a:moveTo>
                    <a:cubicBezTo>
                      <a:pt x="4322" y="687"/>
                      <a:pt x="3664" y="1346"/>
                      <a:pt x="3006" y="1947"/>
                    </a:cubicBezTo>
                    <a:cubicBezTo>
                      <a:pt x="1918" y="1718"/>
                      <a:pt x="487" y="1288"/>
                      <a:pt x="487" y="1288"/>
                    </a:cubicBezTo>
                    <a:lnTo>
                      <a:pt x="1" y="2347"/>
                    </a:lnTo>
                    <a:cubicBezTo>
                      <a:pt x="1" y="2347"/>
                      <a:pt x="2319" y="3378"/>
                      <a:pt x="3034" y="3435"/>
                    </a:cubicBezTo>
                    <a:cubicBezTo>
                      <a:pt x="3492" y="3435"/>
                      <a:pt x="4351" y="2748"/>
                      <a:pt x="5438" y="1546"/>
                    </a:cubicBezTo>
                    <a:cubicBezTo>
                      <a:pt x="5868" y="1088"/>
                      <a:pt x="5352" y="58"/>
                      <a:pt x="49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5114271" y="2746238"/>
                <a:ext cx="150972" cy="162991"/>
              </a:xfrm>
              <a:custGeom>
                <a:avLst/>
                <a:gdLst/>
                <a:ahLst/>
                <a:cxnLst/>
                <a:rect l="l" t="t" r="r" b="b"/>
                <a:pathLst>
                  <a:path w="1432" h="1546" extrusionOk="0">
                    <a:moveTo>
                      <a:pt x="1031" y="0"/>
                    </a:moveTo>
                    <a:lnTo>
                      <a:pt x="1" y="1546"/>
                    </a:lnTo>
                    <a:cubicBezTo>
                      <a:pt x="516" y="1174"/>
                      <a:pt x="1003" y="744"/>
                      <a:pt x="1432" y="258"/>
                    </a:cubicBezTo>
                    <a:cubicBezTo>
                      <a:pt x="1260" y="143"/>
                      <a:pt x="1031" y="0"/>
                      <a:pt x="10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6149233" y="2619726"/>
                <a:ext cx="188504" cy="199047"/>
              </a:xfrm>
              <a:custGeom>
                <a:avLst/>
                <a:gdLst/>
                <a:ahLst/>
                <a:cxnLst/>
                <a:rect l="l" t="t" r="r" b="b"/>
                <a:pathLst>
                  <a:path w="1788" h="1888" extrusionOk="0">
                    <a:moveTo>
                      <a:pt x="1467" y="0"/>
                    </a:moveTo>
                    <a:cubicBezTo>
                      <a:pt x="1446" y="0"/>
                      <a:pt x="1424" y="9"/>
                      <a:pt x="1403" y="27"/>
                    </a:cubicBezTo>
                    <a:cubicBezTo>
                      <a:pt x="1231" y="227"/>
                      <a:pt x="773" y="571"/>
                      <a:pt x="773" y="571"/>
                    </a:cubicBezTo>
                    <a:cubicBezTo>
                      <a:pt x="799" y="492"/>
                      <a:pt x="874" y="74"/>
                      <a:pt x="775" y="74"/>
                    </a:cubicBezTo>
                    <a:cubicBezTo>
                      <a:pt x="766" y="74"/>
                      <a:pt x="756" y="77"/>
                      <a:pt x="744" y="84"/>
                    </a:cubicBezTo>
                    <a:cubicBezTo>
                      <a:pt x="573" y="170"/>
                      <a:pt x="458" y="628"/>
                      <a:pt x="372" y="685"/>
                    </a:cubicBezTo>
                    <a:cubicBezTo>
                      <a:pt x="287" y="771"/>
                      <a:pt x="0" y="1143"/>
                      <a:pt x="0" y="1143"/>
                    </a:cubicBezTo>
                    <a:cubicBezTo>
                      <a:pt x="58" y="1372"/>
                      <a:pt x="115" y="1630"/>
                      <a:pt x="229" y="1887"/>
                    </a:cubicBezTo>
                    <a:cubicBezTo>
                      <a:pt x="229" y="1887"/>
                      <a:pt x="1546" y="1429"/>
                      <a:pt x="1660" y="1000"/>
                    </a:cubicBezTo>
                    <a:cubicBezTo>
                      <a:pt x="1788" y="591"/>
                      <a:pt x="1642" y="0"/>
                      <a:pt x="1467" y="0"/>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5578986" y="2583249"/>
                <a:ext cx="615591" cy="362354"/>
              </a:xfrm>
              <a:custGeom>
                <a:avLst/>
                <a:gdLst/>
                <a:ahLst/>
                <a:cxnLst/>
                <a:rect l="l" t="t" r="r" b="b"/>
                <a:pathLst>
                  <a:path w="5839" h="3437" extrusionOk="0">
                    <a:moveTo>
                      <a:pt x="916" y="1"/>
                    </a:moveTo>
                    <a:cubicBezTo>
                      <a:pt x="487" y="58"/>
                      <a:pt x="0" y="1088"/>
                      <a:pt x="430" y="1575"/>
                    </a:cubicBezTo>
                    <a:cubicBezTo>
                      <a:pt x="1467" y="2753"/>
                      <a:pt x="2313" y="3436"/>
                      <a:pt x="2777" y="3436"/>
                    </a:cubicBezTo>
                    <a:cubicBezTo>
                      <a:pt x="2786" y="3436"/>
                      <a:pt x="2796" y="3436"/>
                      <a:pt x="2805" y="3435"/>
                    </a:cubicBezTo>
                    <a:cubicBezTo>
                      <a:pt x="3549" y="3378"/>
                      <a:pt x="5839" y="2376"/>
                      <a:pt x="5839" y="2376"/>
                    </a:cubicBezTo>
                    <a:lnTo>
                      <a:pt x="5352" y="1289"/>
                    </a:lnTo>
                    <a:cubicBezTo>
                      <a:pt x="5352" y="1289"/>
                      <a:pt x="3921" y="1718"/>
                      <a:pt x="2862" y="1976"/>
                    </a:cubicBezTo>
                    <a:cubicBezTo>
                      <a:pt x="2175" y="1346"/>
                      <a:pt x="1546" y="688"/>
                      <a:pt x="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5636338" y="2719038"/>
                <a:ext cx="175010" cy="202315"/>
              </a:xfrm>
              <a:custGeom>
                <a:avLst/>
                <a:gdLst/>
                <a:ahLst/>
                <a:cxnLst/>
                <a:rect l="l" t="t" r="r" b="b"/>
                <a:pathLst>
                  <a:path w="1660" h="1919" extrusionOk="0">
                    <a:moveTo>
                      <a:pt x="544" y="1"/>
                    </a:moveTo>
                    <a:cubicBezTo>
                      <a:pt x="544" y="1"/>
                      <a:pt x="57" y="201"/>
                      <a:pt x="0" y="316"/>
                    </a:cubicBezTo>
                    <a:cubicBezTo>
                      <a:pt x="0" y="344"/>
                      <a:pt x="0" y="373"/>
                      <a:pt x="0" y="430"/>
                    </a:cubicBezTo>
                    <a:cubicBezTo>
                      <a:pt x="487" y="974"/>
                      <a:pt x="1059" y="1489"/>
                      <a:pt x="1660" y="1918"/>
                    </a:cubicBezTo>
                    <a:lnTo>
                      <a:pt x="5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7"/>
              <p:cNvSpPr/>
              <p:nvPr/>
            </p:nvSpPr>
            <p:spPr>
              <a:xfrm>
                <a:off x="5162556" y="3416011"/>
                <a:ext cx="280753" cy="1182897"/>
              </a:xfrm>
              <a:custGeom>
                <a:avLst/>
                <a:gdLst/>
                <a:ahLst/>
                <a:cxnLst/>
                <a:rect l="l" t="t" r="r" b="b"/>
                <a:pathLst>
                  <a:path w="2663" h="11220" extrusionOk="0">
                    <a:moveTo>
                      <a:pt x="87" y="1"/>
                    </a:moveTo>
                    <a:lnTo>
                      <a:pt x="1" y="1689"/>
                    </a:lnTo>
                    <a:lnTo>
                      <a:pt x="1260" y="11220"/>
                    </a:lnTo>
                    <a:lnTo>
                      <a:pt x="2205" y="11220"/>
                    </a:lnTo>
                    <a:lnTo>
                      <a:pt x="2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7"/>
              <p:cNvSpPr/>
              <p:nvPr/>
            </p:nvSpPr>
            <p:spPr>
              <a:xfrm>
                <a:off x="5162556" y="4598788"/>
                <a:ext cx="232468" cy="68844"/>
              </a:xfrm>
              <a:custGeom>
                <a:avLst/>
                <a:gdLst/>
                <a:ahLst/>
                <a:cxnLst/>
                <a:rect l="l" t="t" r="r" b="b"/>
                <a:pathLst>
                  <a:path w="2205" h="653" extrusionOk="0">
                    <a:moveTo>
                      <a:pt x="1260" y="1"/>
                    </a:moveTo>
                    <a:cubicBezTo>
                      <a:pt x="1260" y="1"/>
                      <a:pt x="29" y="487"/>
                      <a:pt x="1" y="602"/>
                    </a:cubicBezTo>
                    <a:cubicBezTo>
                      <a:pt x="1" y="640"/>
                      <a:pt x="246" y="652"/>
                      <a:pt x="572" y="652"/>
                    </a:cubicBezTo>
                    <a:cubicBezTo>
                      <a:pt x="1225" y="652"/>
                      <a:pt x="2205" y="602"/>
                      <a:pt x="2205" y="602"/>
                    </a:cubicBezTo>
                    <a:lnTo>
                      <a:pt x="22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7"/>
              <p:cNvSpPr/>
              <p:nvPr/>
            </p:nvSpPr>
            <p:spPr>
              <a:xfrm>
                <a:off x="5431074" y="3416011"/>
                <a:ext cx="271687" cy="1182897"/>
              </a:xfrm>
              <a:custGeom>
                <a:avLst/>
                <a:gdLst/>
                <a:ahLst/>
                <a:cxnLst/>
                <a:rect l="l" t="t" r="r" b="b"/>
                <a:pathLst>
                  <a:path w="2577" h="11220" extrusionOk="0">
                    <a:moveTo>
                      <a:pt x="1" y="1"/>
                    </a:moveTo>
                    <a:lnTo>
                      <a:pt x="58" y="1375"/>
                    </a:lnTo>
                    <a:lnTo>
                      <a:pt x="1174" y="11220"/>
                    </a:lnTo>
                    <a:lnTo>
                      <a:pt x="2119" y="11220"/>
                    </a:lnTo>
                    <a:lnTo>
                      <a:pt x="25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7"/>
              <p:cNvSpPr/>
              <p:nvPr/>
            </p:nvSpPr>
            <p:spPr>
              <a:xfrm>
                <a:off x="5424116" y="4598788"/>
                <a:ext cx="233416" cy="68844"/>
              </a:xfrm>
              <a:custGeom>
                <a:avLst/>
                <a:gdLst/>
                <a:ahLst/>
                <a:cxnLst/>
                <a:rect l="l" t="t" r="r" b="b"/>
                <a:pathLst>
                  <a:path w="2214" h="653" extrusionOk="0">
                    <a:moveTo>
                      <a:pt x="1240" y="1"/>
                    </a:moveTo>
                    <a:cubicBezTo>
                      <a:pt x="1240" y="1"/>
                      <a:pt x="10" y="487"/>
                      <a:pt x="10" y="602"/>
                    </a:cubicBezTo>
                    <a:cubicBezTo>
                      <a:pt x="0" y="640"/>
                      <a:pt x="242" y="652"/>
                      <a:pt x="568" y="652"/>
                    </a:cubicBezTo>
                    <a:cubicBezTo>
                      <a:pt x="1221" y="652"/>
                      <a:pt x="2213" y="602"/>
                      <a:pt x="2213" y="602"/>
                    </a:cubicBezTo>
                    <a:lnTo>
                      <a:pt x="2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5201774" y="2188006"/>
                <a:ext cx="226458" cy="214756"/>
              </a:xfrm>
              <a:custGeom>
                <a:avLst/>
                <a:gdLst/>
                <a:ahLst/>
                <a:cxnLst/>
                <a:rect l="l" t="t" r="r" b="b"/>
                <a:pathLst>
                  <a:path w="2148" h="2037" extrusionOk="0">
                    <a:moveTo>
                      <a:pt x="1260" y="1"/>
                    </a:moveTo>
                    <a:cubicBezTo>
                      <a:pt x="1260" y="1"/>
                      <a:pt x="1" y="430"/>
                      <a:pt x="945" y="1689"/>
                    </a:cubicBezTo>
                    <a:cubicBezTo>
                      <a:pt x="1131" y="1937"/>
                      <a:pt x="1290" y="2036"/>
                      <a:pt x="1426" y="2036"/>
                    </a:cubicBezTo>
                    <a:cubicBezTo>
                      <a:pt x="1981" y="2036"/>
                      <a:pt x="2147" y="373"/>
                      <a:pt x="2147" y="373"/>
                    </a:cubicBezTo>
                    <a:cubicBezTo>
                      <a:pt x="2147" y="344"/>
                      <a:pt x="1260" y="1"/>
                      <a:pt x="1260"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5114271" y="2568173"/>
                <a:ext cx="645849" cy="1071249"/>
              </a:xfrm>
              <a:custGeom>
                <a:avLst/>
                <a:gdLst/>
                <a:ahLst/>
                <a:cxnLst/>
                <a:rect l="l" t="t" r="r" b="b"/>
                <a:pathLst>
                  <a:path w="6126" h="10161" extrusionOk="0">
                    <a:moveTo>
                      <a:pt x="2634" y="1"/>
                    </a:moveTo>
                    <a:lnTo>
                      <a:pt x="1260" y="29"/>
                    </a:lnTo>
                    <a:lnTo>
                      <a:pt x="1" y="9846"/>
                    </a:lnTo>
                    <a:cubicBezTo>
                      <a:pt x="688" y="10018"/>
                      <a:pt x="1375" y="10103"/>
                      <a:pt x="2090" y="10161"/>
                    </a:cubicBezTo>
                    <a:lnTo>
                      <a:pt x="3006" y="8758"/>
                    </a:lnTo>
                    <a:cubicBezTo>
                      <a:pt x="4151" y="8816"/>
                      <a:pt x="5238" y="9245"/>
                      <a:pt x="6125" y="9960"/>
                    </a:cubicBezTo>
                    <a:lnTo>
                      <a:pt x="5439" y="2119"/>
                    </a:lnTo>
                    <a:lnTo>
                      <a:pt x="5267" y="402"/>
                    </a:lnTo>
                    <a:cubicBezTo>
                      <a:pt x="5267" y="258"/>
                      <a:pt x="5181" y="201"/>
                      <a:pt x="5038" y="201"/>
                    </a:cubicBezTo>
                    <a:cubicBezTo>
                      <a:pt x="4494" y="115"/>
                      <a:pt x="3779" y="1"/>
                      <a:pt x="3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5144528" y="2568173"/>
                <a:ext cx="594506" cy="805782"/>
              </a:xfrm>
              <a:custGeom>
                <a:avLst/>
                <a:gdLst/>
                <a:ahLst/>
                <a:cxnLst/>
                <a:rect l="l" t="t" r="r" b="b"/>
                <a:pathLst>
                  <a:path w="5639" h="7643" extrusionOk="0">
                    <a:moveTo>
                      <a:pt x="2347" y="1"/>
                    </a:moveTo>
                    <a:lnTo>
                      <a:pt x="973" y="29"/>
                    </a:lnTo>
                    <a:lnTo>
                      <a:pt x="0" y="7642"/>
                    </a:lnTo>
                    <a:lnTo>
                      <a:pt x="5638" y="7642"/>
                    </a:lnTo>
                    <a:lnTo>
                      <a:pt x="5152" y="2119"/>
                    </a:lnTo>
                    <a:lnTo>
                      <a:pt x="4980" y="402"/>
                    </a:lnTo>
                    <a:cubicBezTo>
                      <a:pt x="4980" y="258"/>
                      <a:pt x="4894" y="201"/>
                      <a:pt x="4751" y="201"/>
                    </a:cubicBezTo>
                    <a:cubicBezTo>
                      <a:pt x="4207" y="115"/>
                      <a:pt x="3492" y="1"/>
                      <a:pt x="3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5352638" y="2571230"/>
                <a:ext cx="60515" cy="802725"/>
              </a:xfrm>
              <a:custGeom>
                <a:avLst/>
                <a:gdLst/>
                <a:ahLst/>
                <a:cxnLst/>
                <a:rect l="l" t="t" r="r" b="b"/>
                <a:pathLst>
                  <a:path w="574" h="7614" extrusionOk="0">
                    <a:moveTo>
                      <a:pt x="344" y="0"/>
                    </a:moveTo>
                    <a:lnTo>
                      <a:pt x="1" y="7613"/>
                    </a:lnTo>
                    <a:lnTo>
                      <a:pt x="573" y="7613"/>
                    </a:lnTo>
                    <a:lnTo>
                      <a:pt x="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5391856" y="2414356"/>
                <a:ext cx="120820" cy="153924"/>
              </a:xfrm>
              <a:custGeom>
                <a:avLst/>
                <a:gdLst/>
                <a:ahLst/>
                <a:cxnLst/>
                <a:rect l="l" t="t" r="r" b="b"/>
                <a:pathLst>
                  <a:path w="1146" h="1460" extrusionOk="0">
                    <a:moveTo>
                      <a:pt x="1" y="0"/>
                    </a:moveTo>
                    <a:lnTo>
                      <a:pt x="1" y="687"/>
                    </a:lnTo>
                    <a:lnTo>
                      <a:pt x="1" y="1460"/>
                    </a:lnTo>
                    <a:lnTo>
                      <a:pt x="1146" y="1460"/>
                    </a:lnTo>
                    <a:lnTo>
                      <a:pt x="1146" y="0"/>
                    </a:ln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5391856" y="2469388"/>
                <a:ext cx="120820" cy="81074"/>
              </a:xfrm>
              <a:custGeom>
                <a:avLst/>
                <a:gdLst/>
                <a:ahLst/>
                <a:cxnLst/>
                <a:rect l="l" t="t" r="r" b="b"/>
                <a:pathLst>
                  <a:path w="1146" h="769" extrusionOk="0">
                    <a:moveTo>
                      <a:pt x="101" y="1"/>
                    </a:moveTo>
                    <a:cubicBezTo>
                      <a:pt x="65" y="1"/>
                      <a:pt x="30" y="8"/>
                      <a:pt x="1" y="22"/>
                    </a:cubicBezTo>
                    <a:lnTo>
                      <a:pt x="1" y="766"/>
                    </a:lnTo>
                    <a:cubicBezTo>
                      <a:pt x="30" y="768"/>
                      <a:pt x="58" y="769"/>
                      <a:pt x="87" y="769"/>
                    </a:cubicBezTo>
                    <a:cubicBezTo>
                      <a:pt x="512" y="769"/>
                      <a:pt x="904" y="571"/>
                      <a:pt x="1146" y="222"/>
                    </a:cubicBezTo>
                    <a:cubicBezTo>
                      <a:pt x="1146" y="222"/>
                      <a:pt x="974" y="79"/>
                      <a:pt x="945" y="51"/>
                    </a:cubicBezTo>
                    <a:cubicBezTo>
                      <a:pt x="917" y="51"/>
                      <a:pt x="402" y="22"/>
                      <a:pt x="201" y="22"/>
                    </a:cubicBezTo>
                    <a:cubicBezTo>
                      <a:pt x="173" y="8"/>
                      <a:pt x="137" y="1"/>
                      <a:pt x="101" y="1"/>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5289277" y="2197916"/>
                <a:ext cx="391558" cy="325138"/>
              </a:xfrm>
              <a:custGeom>
                <a:avLst/>
                <a:gdLst/>
                <a:ahLst/>
                <a:cxnLst/>
                <a:rect l="l" t="t" r="r" b="b"/>
                <a:pathLst>
                  <a:path w="3714" h="3084" extrusionOk="0">
                    <a:moveTo>
                      <a:pt x="1081" y="1"/>
                    </a:moveTo>
                    <a:cubicBezTo>
                      <a:pt x="590" y="1"/>
                      <a:pt x="162" y="349"/>
                      <a:pt x="87" y="851"/>
                    </a:cubicBezTo>
                    <a:cubicBezTo>
                      <a:pt x="1" y="1796"/>
                      <a:pt x="402" y="3055"/>
                      <a:pt x="1346" y="3084"/>
                    </a:cubicBezTo>
                    <a:cubicBezTo>
                      <a:pt x="1546" y="3084"/>
                      <a:pt x="2262" y="2940"/>
                      <a:pt x="2777" y="2025"/>
                    </a:cubicBezTo>
                    <a:cubicBezTo>
                      <a:pt x="2851" y="2049"/>
                      <a:pt x="2920" y="2060"/>
                      <a:pt x="2984" y="2060"/>
                    </a:cubicBezTo>
                    <a:cubicBezTo>
                      <a:pt x="3518" y="2060"/>
                      <a:pt x="3713" y="1294"/>
                      <a:pt x="3407" y="1166"/>
                    </a:cubicBezTo>
                    <a:cubicBezTo>
                      <a:pt x="3348" y="1139"/>
                      <a:pt x="3293" y="1128"/>
                      <a:pt x="3243" y="1128"/>
                    </a:cubicBezTo>
                    <a:cubicBezTo>
                      <a:pt x="2976" y="1128"/>
                      <a:pt x="2834" y="1452"/>
                      <a:pt x="2834" y="1452"/>
                    </a:cubicBezTo>
                    <a:cubicBezTo>
                      <a:pt x="2834" y="1452"/>
                      <a:pt x="2491" y="1223"/>
                      <a:pt x="2548" y="451"/>
                    </a:cubicBezTo>
                    <a:cubicBezTo>
                      <a:pt x="2176" y="222"/>
                      <a:pt x="1747" y="50"/>
                      <a:pt x="1289" y="21"/>
                    </a:cubicBezTo>
                    <a:cubicBezTo>
                      <a:pt x="1219" y="7"/>
                      <a:pt x="1149" y="1"/>
                      <a:pt x="1081" y="1"/>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5603129" y="2340452"/>
                <a:ext cx="48391" cy="55877"/>
              </a:xfrm>
              <a:custGeom>
                <a:avLst/>
                <a:gdLst/>
                <a:ahLst/>
                <a:cxnLst/>
                <a:rect l="l" t="t" r="r" b="b"/>
                <a:pathLst>
                  <a:path w="459" h="530" extrusionOk="0">
                    <a:moveTo>
                      <a:pt x="229" y="0"/>
                    </a:moveTo>
                    <a:cubicBezTo>
                      <a:pt x="186" y="0"/>
                      <a:pt x="143" y="14"/>
                      <a:pt x="115" y="43"/>
                    </a:cubicBezTo>
                    <a:cubicBezTo>
                      <a:pt x="172" y="43"/>
                      <a:pt x="286" y="100"/>
                      <a:pt x="258" y="272"/>
                    </a:cubicBezTo>
                    <a:cubicBezTo>
                      <a:pt x="201" y="386"/>
                      <a:pt x="115" y="472"/>
                      <a:pt x="0" y="530"/>
                    </a:cubicBezTo>
                    <a:cubicBezTo>
                      <a:pt x="344" y="501"/>
                      <a:pt x="458" y="129"/>
                      <a:pt x="344" y="43"/>
                    </a:cubicBezTo>
                    <a:cubicBezTo>
                      <a:pt x="315" y="14"/>
                      <a:pt x="272" y="0"/>
                      <a:pt x="229" y="0"/>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5325543" y="2338871"/>
                <a:ext cx="27200" cy="33315"/>
              </a:xfrm>
              <a:custGeom>
                <a:avLst/>
                <a:gdLst/>
                <a:ahLst/>
                <a:cxnLst/>
                <a:rect l="l" t="t" r="r" b="b"/>
                <a:pathLst>
                  <a:path w="258" h="316" extrusionOk="0">
                    <a:moveTo>
                      <a:pt x="143" y="1"/>
                    </a:moveTo>
                    <a:cubicBezTo>
                      <a:pt x="58" y="1"/>
                      <a:pt x="0" y="58"/>
                      <a:pt x="0" y="144"/>
                    </a:cubicBezTo>
                    <a:cubicBezTo>
                      <a:pt x="0" y="230"/>
                      <a:pt x="58" y="316"/>
                      <a:pt x="143" y="316"/>
                    </a:cubicBezTo>
                    <a:cubicBezTo>
                      <a:pt x="201" y="316"/>
                      <a:pt x="258" y="230"/>
                      <a:pt x="258" y="144"/>
                    </a:cubicBezTo>
                    <a:cubicBezTo>
                      <a:pt x="258" y="58"/>
                      <a:pt x="201" y="1"/>
                      <a:pt x="143"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5376780" y="2338871"/>
                <a:ext cx="48391" cy="69582"/>
              </a:xfrm>
              <a:custGeom>
                <a:avLst/>
                <a:gdLst/>
                <a:ahLst/>
                <a:cxnLst/>
                <a:rect l="l" t="t" r="r" b="b"/>
                <a:pathLst>
                  <a:path w="459" h="660" extrusionOk="0">
                    <a:moveTo>
                      <a:pt x="258" y="1"/>
                    </a:moveTo>
                    <a:lnTo>
                      <a:pt x="258" y="1"/>
                    </a:lnTo>
                    <a:cubicBezTo>
                      <a:pt x="201" y="173"/>
                      <a:pt x="144" y="316"/>
                      <a:pt x="87" y="487"/>
                    </a:cubicBezTo>
                    <a:cubicBezTo>
                      <a:pt x="1" y="602"/>
                      <a:pt x="87" y="659"/>
                      <a:pt x="287" y="659"/>
                    </a:cubicBezTo>
                    <a:cubicBezTo>
                      <a:pt x="459" y="659"/>
                      <a:pt x="201" y="630"/>
                      <a:pt x="201" y="516"/>
                    </a:cubicBezTo>
                    <a:cubicBezTo>
                      <a:pt x="201" y="401"/>
                      <a:pt x="316" y="230"/>
                      <a:pt x="258" y="1"/>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5304353" y="2307032"/>
                <a:ext cx="57458" cy="19926"/>
              </a:xfrm>
              <a:custGeom>
                <a:avLst/>
                <a:gdLst/>
                <a:ahLst/>
                <a:cxnLst/>
                <a:rect l="l" t="t" r="r" b="b"/>
                <a:pathLst>
                  <a:path w="545" h="189" extrusionOk="0">
                    <a:moveTo>
                      <a:pt x="305" y="1"/>
                    </a:moveTo>
                    <a:cubicBezTo>
                      <a:pt x="208" y="1"/>
                      <a:pt x="110" y="38"/>
                      <a:pt x="30" y="102"/>
                    </a:cubicBezTo>
                    <a:cubicBezTo>
                      <a:pt x="1" y="102"/>
                      <a:pt x="1" y="160"/>
                      <a:pt x="30" y="160"/>
                    </a:cubicBezTo>
                    <a:cubicBezTo>
                      <a:pt x="30" y="188"/>
                      <a:pt x="58" y="188"/>
                      <a:pt x="58" y="188"/>
                    </a:cubicBezTo>
                    <a:cubicBezTo>
                      <a:pt x="87" y="188"/>
                      <a:pt x="87" y="160"/>
                      <a:pt x="87" y="160"/>
                    </a:cubicBezTo>
                    <a:cubicBezTo>
                      <a:pt x="144" y="117"/>
                      <a:pt x="208" y="95"/>
                      <a:pt x="273" y="95"/>
                    </a:cubicBezTo>
                    <a:cubicBezTo>
                      <a:pt x="337" y="95"/>
                      <a:pt x="402" y="117"/>
                      <a:pt x="459" y="160"/>
                    </a:cubicBezTo>
                    <a:lnTo>
                      <a:pt x="516" y="160"/>
                    </a:lnTo>
                    <a:cubicBezTo>
                      <a:pt x="545" y="131"/>
                      <a:pt x="545" y="102"/>
                      <a:pt x="516" y="74"/>
                    </a:cubicBezTo>
                    <a:cubicBezTo>
                      <a:pt x="453" y="24"/>
                      <a:pt x="380" y="1"/>
                      <a:pt x="305"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5455217" y="2338871"/>
                <a:ext cx="30363" cy="33315"/>
              </a:xfrm>
              <a:custGeom>
                <a:avLst/>
                <a:gdLst/>
                <a:ahLst/>
                <a:cxnLst/>
                <a:rect l="l" t="t" r="r" b="b"/>
                <a:pathLst>
                  <a:path w="288" h="316" extrusionOk="0">
                    <a:moveTo>
                      <a:pt x="144" y="1"/>
                    </a:moveTo>
                    <a:cubicBezTo>
                      <a:pt x="87" y="1"/>
                      <a:pt x="1" y="58"/>
                      <a:pt x="1" y="144"/>
                    </a:cubicBezTo>
                    <a:cubicBezTo>
                      <a:pt x="1" y="230"/>
                      <a:pt x="87" y="316"/>
                      <a:pt x="144" y="316"/>
                    </a:cubicBezTo>
                    <a:cubicBezTo>
                      <a:pt x="230" y="316"/>
                      <a:pt x="287" y="230"/>
                      <a:pt x="287" y="144"/>
                    </a:cubicBezTo>
                    <a:cubicBezTo>
                      <a:pt x="287" y="58"/>
                      <a:pt x="230" y="1"/>
                      <a:pt x="144"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5446256" y="2306083"/>
                <a:ext cx="60410" cy="20875"/>
              </a:xfrm>
              <a:custGeom>
                <a:avLst/>
                <a:gdLst/>
                <a:ahLst/>
                <a:cxnLst/>
                <a:rect l="l" t="t" r="r" b="b"/>
                <a:pathLst>
                  <a:path w="573" h="198" extrusionOk="0">
                    <a:moveTo>
                      <a:pt x="282" y="0"/>
                    </a:moveTo>
                    <a:cubicBezTo>
                      <a:pt x="197" y="0"/>
                      <a:pt x="110" y="29"/>
                      <a:pt x="29" y="83"/>
                    </a:cubicBezTo>
                    <a:cubicBezTo>
                      <a:pt x="0" y="111"/>
                      <a:pt x="0" y="140"/>
                      <a:pt x="29" y="169"/>
                    </a:cubicBezTo>
                    <a:lnTo>
                      <a:pt x="115" y="169"/>
                    </a:lnTo>
                    <a:cubicBezTo>
                      <a:pt x="172" y="126"/>
                      <a:pt x="229" y="104"/>
                      <a:pt x="286" y="104"/>
                    </a:cubicBezTo>
                    <a:cubicBezTo>
                      <a:pt x="343" y="104"/>
                      <a:pt x="401" y="126"/>
                      <a:pt x="458" y="169"/>
                    </a:cubicBezTo>
                    <a:cubicBezTo>
                      <a:pt x="458" y="169"/>
                      <a:pt x="487" y="197"/>
                      <a:pt x="515" y="197"/>
                    </a:cubicBezTo>
                    <a:cubicBezTo>
                      <a:pt x="515" y="197"/>
                      <a:pt x="544" y="197"/>
                      <a:pt x="544" y="169"/>
                    </a:cubicBezTo>
                    <a:cubicBezTo>
                      <a:pt x="572" y="169"/>
                      <a:pt x="572" y="111"/>
                      <a:pt x="544" y="111"/>
                    </a:cubicBezTo>
                    <a:cubicBezTo>
                      <a:pt x="468" y="36"/>
                      <a:pt x="377" y="0"/>
                      <a:pt x="282"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7"/>
              <p:cNvSpPr/>
              <p:nvPr/>
            </p:nvSpPr>
            <p:spPr>
              <a:xfrm>
                <a:off x="5256173" y="2070350"/>
                <a:ext cx="419496" cy="280753"/>
              </a:xfrm>
              <a:custGeom>
                <a:avLst/>
                <a:gdLst/>
                <a:ahLst/>
                <a:cxnLst/>
                <a:rect l="l" t="t" r="r" b="b"/>
                <a:pathLst>
                  <a:path w="3979" h="2663" extrusionOk="0">
                    <a:moveTo>
                      <a:pt x="687" y="1"/>
                    </a:moveTo>
                    <a:lnTo>
                      <a:pt x="687" y="1"/>
                    </a:lnTo>
                    <a:cubicBezTo>
                      <a:pt x="429" y="29"/>
                      <a:pt x="0" y="401"/>
                      <a:pt x="0" y="1145"/>
                    </a:cubicBezTo>
                    <a:cubicBezTo>
                      <a:pt x="29" y="1975"/>
                      <a:pt x="1002" y="2147"/>
                      <a:pt x="1002" y="2147"/>
                    </a:cubicBezTo>
                    <a:cubicBezTo>
                      <a:pt x="887" y="2004"/>
                      <a:pt x="887" y="1775"/>
                      <a:pt x="1002" y="1632"/>
                    </a:cubicBezTo>
                    <a:lnTo>
                      <a:pt x="1002" y="1632"/>
                    </a:lnTo>
                    <a:cubicBezTo>
                      <a:pt x="973" y="1861"/>
                      <a:pt x="1116" y="2061"/>
                      <a:pt x="1345" y="2090"/>
                    </a:cubicBezTo>
                    <a:cubicBezTo>
                      <a:pt x="1345" y="2090"/>
                      <a:pt x="1202" y="1918"/>
                      <a:pt x="1460" y="1718"/>
                    </a:cubicBezTo>
                    <a:cubicBezTo>
                      <a:pt x="1554" y="1635"/>
                      <a:pt x="1808" y="1611"/>
                      <a:pt x="2075" y="1611"/>
                    </a:cubicBezTo>
                    <a:cubicBezTo>
                      <a:pt x="2456" y="1611"/>
                      <a:pt x="2862" y="1661"/>
                      <a:pt x="2862" y="1661"/>
                    </a:cubicBezTo>
                    <a:cubicBezTo>
                      <a:pt x="2776" y="2033"/>
                      <a:pt x="2891" y="2405"/>
                      <a:pt x="3148" y="2662"/>
                    </a:cubicBezTo>
                    <a:cubicBezTo>
                      <a:pt x="3303" y="2405"/>
                      <a:pt x="3478" y="2353"/>
                      <a:pt x="3593" y="2353"/>
                    </a:cubicBezTo>
                    <a:cubicBezTo>
                      <a:pt x="3670" y="2353"/>
                      <a:pt x="3721" y="2376"/>
                      <a:pt x="3721" y="2376"/>
                    </a:cubicBezTo>
                    <a:cubicBezTo>
                      <a:pt x="3978" y="1918"/>
                      <a:pt x="3778" y="1346"/>
                      <a:pt x="3320" y="1145"/>
                    </a:cubicBezTo>
                    <a:cubicBezTo>
                      <a:pt x="3320" y="1145"/>
                      <a:pt x="3406" y="516"/>
                      <a:pt x="2433" y="201"/>
                    </a:cubicBezTo>
                    <a:cubicBezTo>
                      <a:pt x="2261" y="146"/>
                      <a:pt x="2091" y="126"/>
                      <a:pt x="1929" y="126"/>
                    </a:cubicBezTo>
                    <a:cubicBezTo>
                      <a:pt x="1465" y="126"/>
                      <a:pt x="1066" y="293"/>
                      <a:pt x="882" y="293"/>
                    </a:cubicBezTo>
                    <a:cubicBezTo>
                      <a:pt x="862" y="293"/>
                      <a:pt x="845" y="291"/>
                      <a:pt x="830" y="287"/>
                    </a:cubicBezTo>
                    <a:cubicBezTo>
                      <a:pt x="716" y="230"/>
                      <a:pt x="658" y="115"/>
                      <a:pt x="687"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7"/>
              <p:cNvSpPr/>
              <p:nvPr/>
            </p:nvSpPr>
            <p:spPr>
              <a:xfrm>
                <a:off x="5391856" y="2565221"/>
                <a:ext cx="120820" cy="42698"/>
              </a:xfrm>
              <a:custGeom>
                <a:avLst/>
                <a:gdLst/>
                <a:ahLst/>
                <a:cxnLst/>
                <a:rect l="l" t="t" r="r" b="b"/>
                <a:pathLst>
                  <a:path w="1146" h="405" extrusionOk="0">
                    <a:moveTo>
                      <a:pt x="1" y="0"/>
                    </a:moveTo>
                    <a:cubicBezTo>
                      <a:pt x="1" y="239"/>
                      <a:pt x="198" y="404"/>
                      <a:pt x="409" y="404"/>
                    </a:cubicBezTo>
                    <a:cubicBezTo>
                      <a:pt x="425" y="404"/>
                      <a:pt x="442" y="403"/>
                      <a:pt x="459" y="401"/>
                    </a:cubicBezTo>
                    <a:cubicBezTo>
                      <a:pt x="745" y="401"/>
                      <a:pt x="1003" y="258"/>
                      <a:pt x="1146" y="0"/>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5379838" y="2429432"/>
                <a:ext cx="93620" cy="51976"/>
              </a:xfrm>
              <a:custGeom>
                <a:avLst/>
                <a:gdLst/>
                <a:ahLst/>
                <a:cxnLst/>
                <a:rect l="l" t="t" r="r" b="b"/>
                <a:pathLst>
                  <a:path w="888" h="493" extrusionOk="0">
                    <a:moveTo>
                      <a:pt x="687" y="0"/>
                    </a:moveTo>
                    <a:cubicBezTo>
                      <a:pt x="487" y="29"/>
                      <a:pt x="258" y="29"/>
                      <a:pt x="58" y="86"/>
                    </a:cubicBezTo>
                    <a:cubicBezTo>
                      <a:pt x="0" y="115"/>
                      <a:pt x="29" y="287"/>
                      <a:pt x="29" y="287"/>
                    </a:cubicBezTo>
                    <a:cubicBezTo>
                      <a:pt x="62" y="451"/>
                      <a:pt x="266" y="493"/>
                      <a:pt x="444" y="493"/>
                    </a:cubicBezTo>
                    <a:cubicBezTo>
                      <a:pt x="575" y="493"/>
                      <a:pt x="692" y="470"/>
                      <a:pt x="716" y="458"/>
                    </a:cubicBezTo>
                    <a:cubicBezTo>
                      <a:pt x="773" y="430"/>
                      <a:pt x="888" y="0"/>
                      <a:pt x="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5014749" y="2568173"/>
                <a:ext cx="377220" cy="1593220"/>
              </a:xfrm>
              <a:custGeom>
                <a:avLst/>
                <a:gdLst/>
                <a:ahLst/>
                <a:cxnLst/>
                <a:rect l="l" t="t" r="r" b="b"/>
                <a:pathLst>
                  <a:path w="3578" h="15112" extrusionOk="0">
                    <a:moveTo>
                      <a:pt x="3578" y="1"/>
                    </a:moveTo>
                    <a:lnTo>
                      <a:pt x="2233" y="29"/>
                    </a:lnTo>
                    <a:lnTo>
                      <a:pt x="1" y="14969"/>
                    </a:lnTo>
                    <a:lnTo>
                      <a:pt x="3349" y="15112"/>
                    </a:lnTo>
                    <a:lnTo>
                      <a:pt x="35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5512568" y="2568173"/>
                <a:ext cx="362143" cy="1593220"/>
              </a:xfrm>
              <a:custGeom>
                <a:avLst/>
                <a:gdLst/>
                <a:ahLst/>
                <a:cxnLst/>
                <a:rect l="l" t="t" r="r" b="b"/>
                <a:pathLst>
                  <a:path w="3435" h="15112" extrusionOk="0">
                    <a:moveTo>
                      <a:pt x="1" y="1"/>
                    </a:moveTo>
                    <a:lnTo>
                      <a:pt x="87" y="15112"/>
                    </a:lnTo>
                    <a:lnTo>
                      <a:pt x="3435" y="14854"/>
                    </a:lnTo>
                    <a:lnTo>
                      <a:pt x="1546" y="14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5319534" y="2568173"/>
                <a:ext cx="72429" cy="413487"/>
              </a:xfrm>
              <a:custGeom>
                <a:avLst/>
                <a:gdLst/>
                <a:ahLst/>
                <a:cxnLst/>
                <a:rect l="l" t="t" r="r" b="b"/>
                <a:pathLst>
                  <a:path w="687" h="3922" extrusionOk="0">
                    <a:moveTo>
                      <a:pt x="687" y="1"/>
                    </a:moveTo>
                    <a:lnTo>
                      <a:pt x="658" y="29"/>
                    </a:lnTo>
                    <a:lnTo>
                      <a:pt x="143" y="774"/>
                    </a:lnTo>
                    <a:lnTo>
                      <a:pt x="401" y="1003"/>
                    </a:lnTo>
                    <a:lnTo>
                      <a:pt x="0" y="1689"/>
                    </a:lnTo>
                    <a:lnTo>
                      <a:pt x="630" y="3922"/>
                    </a:lnTo>
                    <a:lnTo>
                      <a:pt x="6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5512568" y="2568173"/>
                <a:ext cx="72534" cy="413487"/>
              </a:xfrm>
              <a:custGeom>
                <a:avLst/>
                <a:gdLst/>
                <a:ahLst/>
                <a:cxnLst/>
                <a:rect l="l" t="t" r="r" b="b"/>
                <a:pathLst>
                  <a:path w="688" h="3922" extrusionOk="0">
                    <a:moveTo>
                      <a:pt x="1" y="1"/>
                    </a:moveTo>
                    <a:lnTo>
                      <a:pt x="29" y="3922"/>
                    </a:lnTo>
                    <a:lnTo>
                      <a:pt x="688" y="1604"/>
                    </a:lnTo>
                    <a:lnTo>
                      <a:pt x="230" y="1117"/>
                    </a:lnTo>
                    <a:lnTo>
                      <a:pt x="459" y="802"/>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5584996" y="3262194"/>
                <a:ext cx="129887" cy="21191"/>
              </a:xfrm>
              <a:custGeom>
                <a:avLst/>
                <a:gdLst/>
                <a:ahLst/>
                <a:cxnLst/>
                <a:rect l="l" t="t" r="r" b="b"/>
                <a:pathLst>
                  <a:path w="1232" h="201" extrusionOk="0">
                    <a:moveTo>
                      <a:pt x="1" y="0"/>
                    </a:moveTo>
                    <a:lnTo>
                      <a:pt x="1" y="201"/>
                    </a:lnTo>
                    <a:lnTo>
                      <a:pt x="1231" y="201"/>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7"/>
              <p:cNvSpPr/>
              <p:nvPr/>
            </p:nvSpPr>
            <p:spPr>
              <a:xfrm>
                <a:off x="5189755" y="3262194"/>
                <a:ext cx="129887" cy="21191"/>
              </a:xfrm>
              <a:custGeom>
                <a:avLst/>
                <a:gdLst/>
                <a:ahLst/>
                <a:cxnLst/>
                <a:rect l="l" t="t" r="r" b="b"/>
                <a:pathLst>
                  <a:path w="1232" h="201" extrusionOk="0">
                    <a:moveTo>
                      <a:pt x="0" y="0"/>
                    </a:moveTo>
                    <a:lnTo>
                      <a:pt x="0" y="201"/>
                    </a:lnTo>
                    <a:lnTo>
                      <a:pt x="1231" y="201"/>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7"/>
              <p:cNvSpPr/>
              <p:nvPr/>
            </p:nvSpPr>
            <p:spPr>
              <a:xfrm>
                <a:off x="5901799" y="2450517"/>
                <a:ext cx="389344" cy="525134"/>
              </a:xfrm>
              <a:custGeom>
                <a:avLst/>
                <a:gdLst/>
                <a:ahLst/>
                <a:cxnLst/>
                <a:rect l="l" t="t" r="r" b="b"/>
                <a:pathLst>
                  <a:path w="3693" h="4981" extrusionOk="0">
                    <a:moveTo>
                      <a:pt x="1" y="1"/>
                    </a:moveTo>
                    <a:lnTo>
                      <a:pt x="1" y="4980"/>
                    </a:lnTo>
                    <a:lnTo>
                      <a:pt x="3692" y="4980"/>
                    </a:lnTo>
                    <a:lnTo>
                      <a:pt x="3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7"/>
              <p:cNvSpPr/>
              <p:nvPr/>
            </p:nvSpPr>
            <p:spPr>
              <a:xfrm>
                <a:off x="5919932" y="2471708"/>
                <a:ext cx="353077" cy="482858"/>
              </a:xfrm>
              <a:custGeom>
                <a:avLst/>
                <a:gdLst/>
                <a:ahLst/>
                <a:cxnLst/>
                <a:rect l="l" t="t" r="r" b="b"/>
                <a:pathLst>
                  <a:path w="3349" h="4580" extrusionOk="0">
                    <a:moveTo>
                      <a:pt x="0" y="0"/>
                    </a:moveTo>
                    <a:lnTo>
                      <a:pt x="0" y="4579"/>
                    </a:lnTo>
                    <a:lnTo>
                      <a:pt x="3349" y="4579"/>
                    </a:lnTo>
                    <a:lnTo>
                      <a:pt x="33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7"/>
              <p:cNvSpPr/>
              <p:nvPr/>
            </p:nvSpPr>
            <p:spPr>
              <a:xfrm>
                <a:off x="6067739" y="2565221"/>
                <a:ext cx="57458" cy="57458"/>
              </a:xfrm>
              <a:custGeom>
                <a:avLst/>
                <a:gdLst/>
                <a:ahLst/>
                <a:cxnLst/>
                <a:rect l="l" t="t" r="r" b="b"/>
                <a:pathLst>
                  <a:path w="545" h="545" extrusionOk="0">
                    <a:moveTo>
                      <a:pt x="1" y="0"/>
                    </a:moveTo>
                    <a:lnTo>
                      <a:pt x="1" y="544"/>
                    </a:lnTo>
                    <a:lnTo>
                      <a:pt x="544" y="544"/>
                    </a:lnTo>
                    <a:lnTo>
                      <a:pt x="5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7"/>
              <p:cNvSpPr/>
              <p:nvPr/>
            </p:nvSpPr>
            <p:spPr>
              <a:xfrm>
                <a:off x="5971169" y="2661791"/>
                <a:ext cx="253553" cy="15182"/>
              </a:xfrm>
              <a:custGeom>
                <a:avLst/>
                <a:gdLst/>
                <a:ahLst/>
                <a:cxnLst/>
                <a:rect l="l" t="t" r="r" b="b"/>
                <a:pathLst>
                  <a:path w="2405" h="144" extrusionOk="0">
                    <a:moveTo>
                      <a:pt x="1" y="0"/>
                    </a:moveTo>
                    <a:lnTo>
                      <a:pt x="1" y="143"/>
                    </a:lnTo>
                    <a:lnTo>
                      <a:pt x="2405" y="143"/>
                    </a:lnTo>
                    <a:lnTo>
                      <a:pt x="24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7"/>
              <p:cNvSpPr/>
              <p:nvPr/>
            </p:nvSpPr>
            <p:spPr>
              <a:xfrm>
                <a:off x="5971169" y="2694895"/>
                <a:ext cx="253553" cy="15182"/>
              </a:xfrm>
              <a:custGeom>
                <a:avLst/>
                <a:gdLst/>
                <a:ahLst/>
                <a:cxnLst/>
                <a:rect l="l" t="t" r="r" b="b"/>
                <a:pathLst>
                  <a:path w="2405" h="144" extrusionOk="0">
                    <a:moveTo>
                      <a:pt x="1" y="1"/>
                    </a:moveTo>
                    <a:lnTo>
                      <a:pt x="1" y="144"/>
                    </a:lnTo>
                    <a:lnTo>
                      <a:pt x="2405" y="144"/>
                    </a:lnTo>
                    <a:lnTo>
                      <a:pt x="2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7"/>
              <p:cNvSpPr/>
              <p:nvPr/>
            </p:nvSpPr>
            <p:spPr>
              <a:xfrm>
                <a:off x="5971169" y="2725153"/>
                <a:ext cx="253553" cy="18134"/>
              </a:xfrm>
              <a:custGeom>
                <a:avLst/>
                <a:gdLst/>
                <a:ahLst/>
                <a:cxnLst/>
                <a:rect l="l" t="t" r="r" b="b"/>
                <a:pathLst>
                  <a:path w="2405" h="172" extrusionOk="0">
                    <a:moveTo>
                      <a:pt x="1" y="0"/>
                    </a:moveTo>
                    <a:lnTo>
                      <a:pt x="1" y="172"/>
                    </a:lnTo>
                    <a:lnTo>
                      <a:pt x="2405" y="172"/>
                    </a:lnTo>
                    <a:lnTo>
                      <a:pt x="24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7"/>
              <p:cNvSpPr/>
              <p:nvPr/>
            </p:nvSpPr>
            <p:spPr>
              <a:xfrm>
                <a:off x="5971169" y="2758256"/>
                <a:ext cx="253553" cy="18239"/>
              </a:xfrm>
              <a:custGeom>
                <a:avLst/>
                <a:gdLst/>
                <a:ahLst/>
                <a:cxnLst/>
                <a:rect l="l" t="t" r="r" b="b"/>
                <a:pathLst>
                  <a:path w="2405" h="173" extrusionOk="0">
                    <a:moveTo>
                      <a:pt x="1" y="1"/>
                    </a:moveTo>
                    <a:lnTo>
                      <a:pt x="1" y="173"/>
                    </a:lnTo>
                    <a:lnTo>
                      <a:pt x="2405" y="173"/>
                    </a:lnTo>
                    <a:lnTo>
                      <a:pt x="2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7"/>
              <p:cNvSpPr/>
              <p:nvPr/>
            </p:nvSpPr>
            <p:spPr>
              <a:xfrm>
                <a:off x="5971169" y="2791466"/>
                <a:ext cx="253553" cy="18239"/>
              </a:xfrm>
              <a:custGeom>
                <a:avLst/>
                <a:gdLst/>
                <a:ahLst/>
                <a:cxnLst/>
                <a:rect l="l" t="t" r="r" b="b"/>
                <a:pathLst>
                  <a:path w="2405" h="173" extrusionOk="0">
                    <a:moveTo>
                      <a:pt x="1" y="1"/>
                    </a:moveTo>
                    <a:lnTo>
                      <a:pt x="1" y="172"/>
                    </a:lnTo>
                    <a:lnTo>
                      <a:pt x="2405" y="172"/>
                    </a:lnTo>
                    <a:lnTo>
                      <a:pt x="2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7"/>
              <p:cNvSpPr/>
              <p:nvPr/>
            </p:nvSpPr>
            <p:spPr>
              <a:xfrm>
                <a:off x="5971169" y="2857884"/>
                <a:ext cx="81601" cy="18239"/>
              </a:xfrm>
              <a:custGeom>
                <a:avLst/>
                <a:gdLst/>
                <a:ahLst/>
                <a:cxnLst/>
                <a:rect l="l" t="t" r="r" b="b"/>
                <a:pathLst>
                  <a:path w="774" h="173" extrusionOk="0">
                    <a:moveTo>
                      <a:pt x="1" y="0"/>
                    </a:moveTo>
                    <a:lnTo>
                      <a:pt x="1" y="172"/>
                    </a:lnTo>
                    <a:lnTo>
                      <a:pt x="774" y="172"/>
                    </a:lnTo>
                    <a:lnTo>
                      <a:pt x="7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7"/>
              <p:cNvSpPr/>
              <p:nvPr/>
            </p:nvSpPr>
            <p:spPr>
              <a:xfrm>
                <a:off x="6140166" y="2857884"/>
                <a:ext cx="84553" cy="18239"/>
              </a:xfrm>
              <a:custGeom>
                <a:avLst/>
                <a:gdLst/>
                <a:ahLst/>
                <a:cxnLst/>
                <a:rect l="l" t="t" r="r" b="b"/>
                <a:pathLst>
                  <a:path w="802" h="173" extrusionOk="0">
                    <a:moveTo>
                      <a:pt x="0" y="0"/>
                    </a:moveTo>
                    <a:lnTo>
                      <a:pt x="0" y="172"/>
                    </a:lnTo>
                    <a:lnTo>
                      <a:pt x="802" y="172"/>
                    </a:lnTo>
                    <a:lnTo>
                      <a:pt x="8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7"/>
              <p:cNvSpPr/>
              <p:nvPr/>
            </p:nvSpPr>
            <p:spPr>
              <a:xfrm>
                <a:off x="6019454" y="2465593"/>
                <a:ext cx="154030" cy="21296"/>
              </a:xfrm>
              <a:custGeom>
                <a:avLst/>
                <a:gdLst/>
                <a:ahLst/>
                <a:cxnLst/>
                <a:rect l="l" t="t" r="r" b="b"/>
                <a:pathLst>
                  <a:path w="1461" h="202" extrusionOk="0">
                    <a:moveTo>
                      <a:pt x="1" y="1"/>
                    </a:moveTo>
                    <a:lnTo>
                      <a:pt x="1" y="201"/>
                    </a:lnTo>
                    <a:lnTo>
                      <a:pt x="1460" y="201"/>
                    </a:lnTo>
                    <a:lnTo>
                      <a:pt x="1460" y="1"/>
                    </a:lnTo>
                    <a:close/>
                  </a:path>
                </a:pathLst>
              </a:custGeom>
              <a:solidFill>
                <a:srgbClr val="6D8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6028521" y="2432384"/>
                <a:ext cx="135896" cy="42382"/>
              </a:xfrm>
              <a:custGeom>
                <a:avLst/>
                <a:gdLst/>
                <a:ahLst/>
                <a:cxnLst/>
                <a:rect l="l" t="t" r="r" b="b"/>
                <a:pathLst>
                  <a:path w="1289" h="402" extrusionOk="0">
                    <a:moveTo>
                      <a:pt x="1" y="1"/>
                    </a:moveTo>
                    <a:lnTo>
                      <a:pt x="1" y="402"/>
                    </a:lnTo>
                    <a:lnTo>
                      <a:pt x="1288" y="402"/>
                    </a:lnTo>
                    <a:lnTo>
                      <a:pt x="1288" y="1"/>
                    </a:lnTo>
                    <a:close/>
                  </a:path>
                </a:pathLst>
              </a:custGeom>
              <a:solidFill>
                <a:srgbClr val="8AA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6064787" y="2411299"/>
                <a:ext cx="63467" cy="33315"/>
              </a:xfrm>
              <a:custGeom>
                <a:avLst/>
                <a:gdLst/>
                <a:ahLst/>
                <a:cxnLst/>
                <a:rect l="l" t="t" r="r" b="b"/>
                <a:pathLst>
                  <a:path w="602" h="316" extrusionOk="0">
                    <a:moveTo>
                      <a:pt x="0" y="1"/>
                    </a:moveTo>
                    <a:lnTo>
                      <a:pt x="0" y="315"/>
                    </a:lnTo>
                    <a:lnTo>
                      <a:pt x="601" y="315"/>
                    </a:lnTo>
                    <a:lnTo>
                      <a:pt x="601" y="1"/>
                    </a:lnTo>
                    <a:close/>
                  </a:path>
                </a:pathLst>
              </a:custGeom>
              <a:solidFill>
                <a:srgbClr val="8AA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5265135" y="2565221"/>
                <a:ext cx="126829" cy="271581"/>
              </a:xfrm>
              <a:custGeom>
                <a:avLst/>
                <a:gdLst/>
                <a:ahLst/>
                <a:cxnLst/>
                <a:rect l="l" t="t" r="r" b="b"/>
                <a:pathLst>
                  <a:path w="1203" h="2576" fill="none" extrusionOk="0">
                    <a:moveTo>
                      <a:pt x="1203" y="0"/>
                    </a:moveTo>
                    <a:cubicBezTo>
                      <a:pt x="802" y="29"/>
                      <a:pt x="487" y="315"/>
                      <a:pt x="402" y="687"/>
                    </a:cubicBezTo>
                    <a:cubicBezTo>
                      <a:pt x="201" y="1546"/>
                      <a:pt x="258" y="2290"/>
                      <a:pt x="1" y="2576"/>
                    </a:cubicBezTo>
                  </a:path>
                </a:pathLst>
              </a:custGeom>
              <a:noFill/>
              <a:ln w="9300" cap="flat" cmpd="sng">
                <a:solidFill>
                  <a:schemeClr val="dk1"/>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a:off x="5238040" y="2809599"/>
                <a:ext cx="54401" cy="57458"/>
              </a:xfrm>
              <a:custGeom>
                <a:avLst/>
                <a:gdLst/>
                <a:ahLst/>
                <a:cxnLst/>
                <a:rect l="l" t="t" r="r" b="b"/>
                <a:pathLst>
                  <a:path w="516" h="545" extrusionOk="0">
                    <a:moveTo>
                      <a:pt x="258" y="0"/>
                    </a:moveTo>
                    <a:cubicBezTo>
                      <a:pt x="115" y="0"/>
                      <a:pt x="0" y="115"/>
                      <a:pt x="0" y="258"/>
                    </a:cubicBezTo>
                    <a:cubicBezTo>
                      <a:pt x="0" y="430"/>
                      <a:pt x="115" y="544"/>
                      <a:pt x="258" y="544"/>
                    </a:cubicBezTo>
                    <a:cubicBezTo>
                      <a:pt x="401" y="544"/>
                      <a:pt x="515" y="430"/>
                      <a:pt x="515" y="258"/>
                    </a:cubicBezTo>
                    <a:cubicBezTo>
                      <a:pt x="515" y="115"/>
                      <a:pt x="401" y="0"/>
                      <a:pt x="2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a:off x="5250059" y="2821618"/>
                <a:ext cx="30363" cy="33315"/>
              </a:xfrm>
              <a:custGeom>
                <a:avLst/>
                <a:gdLst/>
                <a:ahLst/>
                <a:cxnLst/>
                <a:rect l="l" t="t" r="r" b="b"/>
                <a:pathLst>
                  <a:path w="288" h="316" extrusionOk="0">
                    <a:moveTo>
                      <a:pt x="144" y="1"/>
                    </a:moveTo>
                    <a:cubicBezTo>
                      <a:pt x="58" y="1"/>
                      <a:pt x="1" y="87"/>
                      <a:pt x="1" y="144"/>
                    </a:cubicBezTo>
                    <a:cubicBezTo>
                      <a:pt x="1" y="230"/>
                      <a:pt x="58" y="316"/>
                      <a:pt x="144" y="316"/>
                    </a:cubicBezTo>
                    <a:cubicBezTo>
                      <a:pt x="230" y="316"/>
                      <a:pt x="287" y="230"/>
                      <a:pt x="287" y="144"/>
                    </a:cubicBezTo>
                    <a:cubicBezTo>
                      <a:pt x="287" y="87"/>
                      <a:pt x="230" y="1"/>
                      <a:pt x="144" y="1"/>
                    </a:cubicBezTo>
                    <a:close/>
                  </a:path>
                </a:pathLst>
              </a:custGeom>
              <a:solidFill>
                <a:srgbClr val="DBE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5512568" y="2565221"/>
                <a:ext cx="102686" cy="126829"/>
              </a:xfrm>
              <a:custGeom>
                <a:avLst/>
                <a:gdLst/>
                <a:ahLst/>
                <a:cxnLst/>
                <a:rect l="l" t="t" r="r" b="b"/>
                <a:pathLst>
                  <a:path w="974" h="1203" fill="none" extrusionOk="0">
                    <a:moveTo>
                      <a:pt x="1" y="0"/>
                    </a:moveTo>
                    <a:cubicBezTo>
                      <a:pt x="401" y="57"/>
                      <a:pt x="745" y="344"/>
                      <a:pt x="859" y="773"/>
                    </a:cubicBezTo>
                    <a:cubicBezTo>
                      <a:pt x="917" y="916"/>
                      <a:pt x="945" y="1059"/>
                      <a:pt x="974" y="1202"/>
                    </a:cubicBezTo>
                  </a:path>
                </a:pathLst>
              </a:custGeom>
              <a:noFill/>
              <a:ln w="9300" cap="flat" cmpd="sng">
                <a:solidFill>
                  <a:schemeClr val="dk1"/>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p:nvPr/>
            </p:nvSpPr>
            <p:spPr>
              <a:xfrm>
                <a:off x="5566862" y="2679819"/>
                <a:ext cx="99734" cy="156982"/>
              </a:xfrm>
              <a:custGeom>
                <a:avLst/>
                <a:gdLst/>
                <a:ahLst/>
                <a:cxnLst/>
                <a:rect l="l" t="t" r="r" b="b"/>
                <a:pathLst>
                  <a:path w="946" h="1489" fill="none" extrusionOk="0">
                    <a:moveTo>
                      <a:pt x="29" y="1489"/>
                    </a:moveTo>
                    <a:cubicBezTo>
                      <a:pt x="1" y="1117"/>
                      <a:pt x="29" y="745"/>
                      <a:pt x="58" y="401"/>
                    </a:cubicBezTo>
                    <a:cubicBezTo>
                      <a:pt x="173" y="29"/>
                      <a:pt x="688" y="1"/>
                      <a:pt x="859" y="373"/>
                    </a:cubicBezTo>
                    <a:cubicBezTo>
                      <a:pt x="917" y="688"/>
                      <a:pt x="945" y="1031"/>
                      <a:pt x="945" y="1374"/>
                    </a:cubicBezTo>
                  </a:path>
                </a:pathLst>
              </a:custGeom>
              <a:noFill/>
              <a:ln w="9300" cap="flat" cmpd="sng">
                <a:solidFill>
                  <a:srgbClr val="C4CFE2"/>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7"/>
              <p:cNvSpPr/>
              <p:nvPr/>
            </p:nvSpPr>
            <p:spPr>
              <a:xfrm>
                <a:off x="5569920" y="2682877"/>
                <a:ext cx="93620" cy="81601"/>
              </a:xfrm>
              <a:custGeom>
                <a:avLst/>
                <a:gdLst/>
                <a:ahLst/>
                <a:cxnLst/>
                <a:rect l="l" t="t" r="r" b="b"/>
                <a:pathLst>
                  <a:path w="888" h="774" fill="none" extrusionOk="0">
                    <a:moveTo>
                      <a:pt x="0" y="773"/>
                    </a:moveTo>
                    <a:cubicBezTo>
                      <a:pt x="0" y="630"/>
                      <a:pt x="0" y="516"/>
                      <a:pt x="29" y="401"/>
                    </a:cubicBezTo>
                    <a:cubicBezTo>
                      <a:pt x="144" y="29"/>
                      <a:pt x="659" y="0"/>
                      <a:pt x="830" y="344"/>
                    </a:cubicBezTo>
                    <a:cubicBezTo>
                      <a:pt x="859" y="487"/>
                      <a:pt x="888" y="630"/>
                      <a:pt x="888" y="773"/>
                    </a:cubicBezTo>
                  </a:path>
                </a:pathLst>
              </a:custGeom>
              <a:noFill/>
              <a:ln w="9300" cap="flat" cmpd="sng">
                <a:solidFill>
                  <a:schemeClr val="dk1"/>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7"/>
              <p:cNvSpPr/>
              <p:nvPr/>
            </p:nvSpPr>
            <p:spPr>
              <a:xfrm>
                <a:off x="5563911" y="2836694"/>
                <a:ext cx="18134" cy="105"/>
              </a:xfrm>
              <a:custGeom>
                <a:avLst/>
                <a:gdLst/>
                <a:ahLst/>
                <a:cxnLst/>
                <a:rect l="l" t="t" r="r" b="b"/>
                <a:pathLst>
                  <a:path w="172" h="1" fill="none" extrusionOk="0">
                    <a:moveTo>
                      <a:pt x="0" y="1"/>
                    </a:moveTo>
                    <a:lnTo>
                      <a:pt x="172" y="1"/>
                    </a:lnTo>
                  </a:path>
                </a:pathLst>
              </a:custGeom>
              <a:noFill/>
              <a:ln w="9300" cap="flat" cmpd="sng">
                <a:solidFill>
                  <a:schemeClr val="lt2"/>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7"/>
              <p:cNvSpPr/>
              <p:nvPr/>
            </p:nvSpPr>
            <p:spPr>
              <a:xfrm>
                <a:off x="5654366" y="2827732"/>
                <a:ext cx="18239" cy="105"/>
              </a:xfrm>
              <a:custGeom>
                <a:avLst/>
                <a:gdLst/>
                <a:ahLst/>
                <a:cxnLst/>
                <a:rect l="l" t="t" r="r" b="b"/>
                <a:pathLst>
                  <a:path w="173" h="1" fill="none" extrusionOk="0">
                    <a:moveTo>
                      <a:pt x="1" y="0"/>
                    </a:moveTo>
                    <a:lnTo>
                      <a:pt x="173" y="0"/>
                    </a:lnTo>
                  </a:path>
                </a:pathLst>
              </a:custGeom>
              <a:noFill/>
              <a:ln w="9300" cap="flat" cmpd="sng">
                <a:solidFill>
                  <a:schemeClr val="lt2"/>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 name="Google Shape;624;p37"/>
            <p:cNvSpPr/>
            <p:nvPr/>
          </p:nvSpPr>
          <p:spPr>
            <a:xfrm>
              <a:off x="8316534" y="1675523"/>
              <a:ext cx="217946" cy="186632"/>
            </a:xfrm>
            <a:custGeom>
              <a:avLst/>
              <a:gdLst/>
              <a:ahLst/>
              <a:cxnLst/>
              <a:rect l="l" t="t" r="r" b="b"/>
              <a:pathLst>
                <a:path w="6814" h="5835" extrusionOk="0">
                  <a:moveTo>
                    <a:pt x="3882" y="718"/>
                  </a:moveTo>
                  <a:cubicBezTo>
                    <a:pt x="5008" y="718"/>
                    <a:pt x="6089" y="1591"/>
                    <a:pt x="6089" y="2914"/>
                  </a:cubicBezTo>
                  <a:cubicBezTo>
                    <a:pt x="6089" y="4132"/>
                    <a:pt x="5103" y="5103"/>
                    <a:pt x="3886" y="5103"/>
                  </a:cubicBezTo>
                  <a:cubicBezTo>
                    <a:pt x="1943" y="5103"/>
                    <a:pt x="972" y="2740"/>
                    <a:pt x="2349" y="1363"/>
                  </a:cubicBezTo>
                  <a:cubicBezTo>
                    <a:pt x="2795" y="918"/>
                    <a:pt x="3344" y="718"/>
                    <a:pt x="3882" y="718"/>
                  </a:cubicBezTo>
                  <a:close/>
                  <a:moveTo>
                    <a:pt x="3912" y="0"/>
                  </a:moveTo>
                  <a:cubicBezTo>
                    <a:pt x="3903" y="0"/>
                    <a:pt x="3895" y="0"/>
                    <a:pt x="3886" y="1"/>
                  </a:cubicBezTo>
                  <a:cubicBezTo>
                    <a:pt x="1291" y="1"/>
                    <a:pt x="1" y="3146"/>
                    <a:pt x="1842" y="4973"/>
                  </a:cubicBezTo>
                  <a:cubicBezTo>
                    <a:pt x="2433" y="5568"/>
                    <a:pt x="3162" y="5834"/>
                    <a:pt x="3877" y="5834"/>
                  </a:cubicBezTo>
                  <a:cubicBezTo>
                    <a:pt x="5374" y="5834"/>
                    <a:pt x="6814" y="4670"/>
                    <a:pt x="6814" y="2914"/>
                  </a:cubicBezTo>
                  <a:cubicBezTo>
                    <a:pt x="6814" y="1314"/>
                    <a:pt x="5509"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7"/>
            <p:cNvSpPr/>
            <p:nvPr/>
          </p:nvSpPr>
          <p:spPr>
            <a:xfrm flipH="1">
              <a:off x="5109078" y="929116"/>
              <a:ext cx="642577" cy="231154"/>
            </a:xfrm>
            <a:custGeom>
              <a:avLst/>
              <a:gdLst/>
              <a:ahLst/>
              <a:cxnLst/>
              <a:rect l="l" t="t" r="r" b="b"/>
              <a:pathLst>
                <a:path w="6794" h="2444" extrusionOk="0">
                  <a:moveTo>
                    <a:pt x="1372" y="0"/>
                  </a:moveTo>
                  <a:cubicBezTo>
                    <a:pt x="792" y="0"/>
                    <a:pt x="314" y="464"/>
                    <a:pt x="314" y="1044"/>
                  </a:cubicBezTo>
                  <a:cubicBezTo>
                    <a:pt x="314" y="1218"/>
                    <a:pt x="357" y="1377"/>
                    <a:pt x="430" y="1537"/>
                  </a:cubicBezTo>
                  <a:lnTo>
                    <a:pt x="97" y="2160"/>
                  </a:lnTo>
                  <a:cubicBezTo>
                    <a:pt x="1" y="2292"/>
                    <a:pt x="112" y="2443"/>
                    <a:pt x="244" y="2443"/>
                  </a:cubicBezTo>
                  <a:cubicBezTo>
                    <a:pt x="272" y="2443"/>
                    <a:pt x="301" y="2436"/>
                    <a:pt x="328" y="2421"/>
                  </a:cubicBezTo>
                  <a:lnTo>
                    <a:pt x="1155" y="2073"/>
                  </a:lnTo>
                  <a:cubicBezTo>
                    <a:pt x="1213" y="2088"/>
                    <a:pt x="1285" y="2088"/>
                    <a:pt x="1372" y="2088"/>
                  </a:cubicBezTo>
                  <a:lnTo>
                    <a:pt x="5735" y="2088"/>
                  </a:lnTo>
                  <a:cubicBezTo>
                    <a:pt x="6315" y="2088"/>
                    <a:pt x="6794" y="1624"/>
                    <a:pt x="6794" y="1044"/>
                  </a:cubicBezTo>
                  <a:cubicBezTo>
                    <a:pt x="6794" y="464"/>
                    <a:pt x="6315" y="0"/>
                    <a:pt x="57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7"/>
            <p:cNvSpPr/>
            <p:nvPr/>
          </p:nvSpPr>
          <p:spPr>
            <a:xfrm rot="2700000">
              <a:off x="5523179" y="3258927"/>
              <a:ext cx="154764" cy="154852"/>
            </a:xfrm>
            <a:custGeom>
              <a:avLst/>
              <a:gdLst/>
              <a:ahLst/>
              <a:cxnLst/>
              <a:rect l="l" t="t" r="r" b="b"/>
              <a:pathLst>
                <a:path w="1769" h="1770" extrusionOk="0">
                  <a:moveTo>
                    <a:pt x="681" y="1"/>
                  </a:moveTo>
                  <a:lnTo>
                    <a:pt x="681" y="668"/>
                  </a:lnTo>
                  <a:lnTo>
                    <a:pt x="0" y="668"/>
                  </a:lnTo>
                  <a:lnTo>
                    <a:pt x="0" y="1088"/>
                  </a:lnTo>
                  <a:lnTo>
                    <a:pt x="681" y="1088"/>
                  </a:lnTo>
                  <a:lnTo>
                    <a:pt x="681" y="1769"/>
                  </a:lnTo>
                  <a:lnTo>
                    <a:pt x="1102" y="1769"/>
                  </a:lnTo>
                  <a:lnTo>
                    <a:pt x="1102" y="1088"/>
                  </a:lnTo>
                  <a:lnTo>
                    <a:pt x="1769" y="1088"/>
                  </a:lnTo>
                  <a:lnTo>
                    <a:pt x="1769" y="668"/>
                  </a:lnTo>
                  <a:lnTo>
                    <a:pt x="1102" y="668"/>
                  </a:lnTo>
                  <a:lnTo>
                    <a:pt x="11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7"/>
            <p:cNvSpPr/>
            <p:nvPr/>
          </p:nvSpPr>
          <p:spPr>
            <a:xfrm>
              <a:off x="7064454" y="3163620"/>
              <a:ext cx="350269" cy="345486"/>
            </a:xfrm>
            <a:custGeom>
              <a:avLst/>
              <a:gdLst/>
              <a:ahLst/>
              <a:cxnLst/>
              <a:rect l="l" t="t" r="r" b="b"/>
              <a:pathLst>
                <a:path w="4248" h="4190" extrusionOk="0">
                  <a:moveTo>
                    <a:pt x="2119" y="1113"/>
                  </a:moveTo>
                  <a:cubicBezTo>
                    <a:pt x="2620" y="1113"/>
                    <a:pt x="3102" y="1505"/>
                    <a:pt x="3102" y="2102"/>
                  </a:cubicBezTo>
                  <a:cubicBezTo>
                    <a:pt x="3102" y="2638"/>
                    <a:pt x="2667" y="3073"/>
                    <a:pt x="2131" y="3073"/>
                  </a:cubicBezTo>
                  <a:cubicBezTo>
                    <a:pt x="1247" y="3073"/>
                    <a:pt x="812" y="2015"/>
                    <a:pt x="1435" y="1406"/>
                  </a:cubicBezTo>
                  <a:cubicBezTo>
                    <a:pt x="1633" y="1204"/>
                    <a:pt x="1878" y="1113"/>
                    <a:pt x="2119" y="1113"/>
                  </a:cubicBezTo>
                  <a:close/>
                  <a:moveTo>
                    <a:pt x="1522" y="0"/>
                  </a:moveTo>
                  <a:lnTo>
                    <a:pt x="1522" y="362"/>
                  </a:lnTo>
                  <a:cubicBezTo>
                    <a:pt x="1522" y="464"/>
                    <a:pt x="1464" y="565"/>
                    <a:pt x="1377" y="609"/>
                  </a:cubicBezTo>
                  <a:cubicBezTo>
                    <a:pt x="1319" y="638"/>
                    <a:pt x="1261" y="667"/>
                    <a:pt x="1218" y="696"/>
                  </a:cubicBezTo>
                  <a:cubicBezTo>
                    <a:pt x="1169" y="728"/>
                    <a:pt x="1111" y="747"/>
                    <a:pt x="1052" y="747"/>
                  </a:cubicBezTo>
                  <a:cubicBezTo>
                    <a:pt x="1005" y="747"/>
                    <a:pt x="958" y="736"/>
                    <a:pt x="913" y="710"/>
                  </a:cubicBezTo>
                  <a:lnTo>
                    <a:pt x="609" y="522"/>
                  </a:lnTo>
                  <a:lnTo>
                    <a:pt x="0" y="1566"/>
                  </a:lnTo>
                  <a:lnTo>
                    <a:pt x="319" y="1740"/>
                  </a:lnTo>
                  <a:cubicBezTo>
                    <a:pt x="421" y="1798"/>
                    <a:pt x="464" y="1899"/>
                    <a:pt x="464" y="2001"/>
                  </a:cubicBezTo>
                  <a:lnTo>
                    <a:pt x="464" y="2087"/>
                  </a:lnTo>
                  <a:lnTo>
                    <a:pt x="464" y="2189"/>
                  </a:lnTo>
                  <a:cubicBezTo>
                    <a:pt x="464" y="2290"/>
                    <a:pt x="421" y="2392"/>
                    <a:pt x="319" y="2450"/>
                  </a:cubicBezTo>
                  <a:lnTo>
                    <a:pt x="0" y="2624"/>
                  </a:lnTo>
                  <a:lnTo>
                    <a:pt x="609" y="3653"/>
                  </a:lnTo>
                  <a:lnTo>
                    <a:pt x="913" y="3479"/>
                  </a:lnTo>
                  <a:cubicBezTo>
                    <a:pt x="958" y="3454"/>
                    <a:pt x="1005" y="3442"/>
                    <a:pt x="1052" y="3442"/>
                  </a:cubicBezTo>
                  <a:cubicBezTo>
                    <a:pt x="1111" y="3442"/>
                    <a:pt x="1169" y="3461"/>
                    <a:pt x="1218" y="3494"/>
                  </a:cubicBezTo>
                  <a:cubicBezTo>
                    <a:pt x="1261" y="3523"/>
                    <a:pt x="1319" y="3552"/>
                    <a:pt x="1377" y="3581"/>
                  </a:cubicBezTo>
                  <a:cubicBezTo>
                    <a:pt x="1464" y="3624"/>
                    <a:pt x="1522" y="3726"/>
                    <a:pt x="1522" y="3827"/>
                  </a:cubicBezTo>
                  <a:lnTo>
                    <a:pt x="1522" y="4189"/>
                  </a:lnTo>
                  <a:lnTo>
                    <a:pt x="2725" y="4189"/>
                  </a:lnTo>
                  <a:lnTo>
                    <a:pt x="2725" y="3827"/>
                  </a:lnTo>
                  <a:cubicBezTo>
                    <a:pt x="2725" y="3726"/>
                    <a:pt x="2783" y="3624"/>
                    <a:pt x="2885" y="3581"/>
                  </a:cubicBezTo>
                  <a:cubicBezTo>
                    <a:pt x="2928" y="3552"/>
                    <a:pt x="2986" y="3523"/>
                    <a:pt x="3030" y="3494"/>
                  </a:cubicBezTo>
                  <a:cubicBezTo>
                    <a:pt x="3079" y="3461"/>
                    <a:pt x="3137" y="3442"/>
                    <a:pt x="3196" y="3442"/>
                  </a:cubicBezTo>
                  <a:cubicBezTo>
                    <a:pt x="3242" y="3442"/>
                    <a:pt x="3290" y="3454"/>
                    <a:pt x="3334" y="3479"/>
                  </a:cubicBezTo>
                  <a:lnTo>
                    <a:pt x="3653" y="3653"/>
                  </a:lnTo>
                  <a:lnTo>
                    <a:pt x="4247" y="2624"/>
                  </a:lnTo>
                  <a:lnTo>
                    <a:pt x="3928" y="2450"/>
                  </a:lnTo>
                  <a:cubicBezTo>
                    <a:pt x="3827" y="2392"/>
                    <a:pt x="3784" y="2290"/>
                    <a:pt x="3784" y="2189"/>
                  </a:cubicBezTo>
                  <a:lnTo>
                    <a:pt x="3784" y="2102"/>
                  </a:lnTo>
                  <a:lnTo>
                    <a:pt x="3784" y="2001"/>
                  </a:lnTo>
                  <a:cubicBezTo>
                    <a:pt x="3784" y="1899"/>
                    <a:pt x="3827" y="1798"/>
                    <a:pt x="3928" y="1740"/>
                  </a:cubicBezTo>
                  <a:lnTo>
                    <a:pt x="4247" y="1566"/>
                  </a:lnTo>
                  <a:lnTo>
                    <a:pt x="3653" y="522"/>
                  </a:lnTo>
                  <a:lnTo>
                    <a:pt x="3334" y="710"/>
                  </a:lnTo>
                  <a:cubicBezTo>
                    <a:pt x="3290" y="736"/>
                    <a:pt x="3242" y="747"/>
                    <a:pt x="3196" y="747"/>
                  </a:cubicBezTo>
                  <a:cubicBezTo>
                    <a:pt x="3137" y="747"/>
                    <a:pt x="3079" y="728"/>
                    <a:pt x="3030" y="696"/>
                  </a:cubicBezTo>
                  <a:cubicBezTo>
                    <a:pt x="2986" y="667"/>
                    <a:pt x="2928" y="638"/>
                    <a:pt x="2885" y="609"/>
                  </a:cubicBezTo>
                  <a:cubicBezTo>
                    <a:pt x="2783" y="565"/>
                    <a:pt x="2725" y="464"/>
                    <a:pt x="2725" y="362"/>
                  </a:cubicBezTo>
                  <a:lnTo>
                    <a:pt x="2725"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EE43C35E-3288-44D0-69BA-72908CF3F789}"/>
              </a:ext>
            </a:extLst>
          </p:cNvPr>
          <p:cNvSpPr>
            <a:spLocks noGrp="1"/>
          </p:cNvSpPr>
          <p:nvPr>
            <p:ph type="subTitle" idx="1"/>
          </p:nvPr>
        </p:nvSpPr>
        <p:spPr/>
        <p:txBody>
          <a:bodyPr/>
          <a:lstStyle/>
          <a:p>
            <a:endParaRPr lang="en-US"/>
          </a:p>
        </p:txBody>
      </p:sp>
      <p:sp>
        <p:nvSpPr>
          <p:cNvPr id="135" name="TextBox 134">
            <a:extLst>
              <a:ext uri="{FF2B5EF4-FFF2-40B4-BE49-F238E27FC236}">
                <a16:creationId xmlns:a16="http://schemas.microsoft.com/office/drawing/2014/main" id="{B7A395FB-63F0-F13C-01BA-5830173F62BF}"/>
              </a:ext>
            </a:extLst>
          </p:cNvPr>
          <p:cNvSpPr txBox="1"/>
          <p:nvPr/>
        </p:nvSpPr>
        <p:spPr>
          <a:xfrm>
            <a:off x="8736138" y="4756196"/>
            <a:ext cx="276293" cy="307777"/>
          </a:xfrm>
          <a:prstGeom prst="rect">
            <a:avLst/>
          </a:prstGeom>
          <a:noFill/>
        </p:spPr>
        <p:txBody>
          <a:bodyPr wrap="square" rtlCol="0">
            <a:spAutoFit/>
          </a:bodyPr>
          <a:lstStyle/>
          <a:p>
            <a:fld id="{5A75DE7C-BFDE-4AC0-B8BC-F0DEA2954097}" type="slidenum">
              <a:rPr lang="en-US" smtClean="0"/>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714299" y="622877"/>
            <a:ext cx="5446355"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Cộng đồng Reddit/Scholar</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 name="TextBox 12">
            <a:extLst>
              <a:ext uri="{FF2B5EF4-FFF2-40B4-BE49-F238E27FC236}">
                <a16:creationId xmlns:a16="http://schemas.microsoft.com/office/drawing/2014/main" id="{9BECBF7D-7FFB-9AA7-5731-59B3651C7C23}"/>
              </a:ext>
            </a:extLst>
          </p:cNvPr>
          <p:cNvSpPr txBox="1"/>
          <p:nvPr/>
        </p:nvSpPr>
        <p:spPr>
          <a:xfrm>
            <a:off x="738325" y="1165302"/>
            <a:ext cx="4572000" cy="307777"/>
          </a:xfrm>
          <a:prstGeom prst="rect">
            <a:avLst/>
          </a:prstGeom>
          <a:noFill/>
        </p:spPr>
        <p:txBody>
          <a:bodyPr wrap="square">
            <a:spAutoFit/>
          </a:bodyPr>
          <a:lstStyle/>
          <a:p>
            <a:r>
              <a:rPr lang="en-US" dirty="0">
                <a:latin typeface="Montserrat" panose="00000500000000000000" pitchFamily="2" charset="0"/>
              </a:rPr>
              <a:t>https://www.reddit.com/r/Scholar</a:t>
            </a:r>
          </a:p>
        </p:txBody>
      </p:sp>
      <p:pic>
        <p:nvPicPr>
          <p:cNvPr id="4" name="Picture 3">
            <a:extLst>
              <a:ext uri="{FF2B5EF4-FFF2-40B4-BE49-F238E27FC236}">
                <a16:creationId xmlns:a16="http://schemas.microsoft.com/office/drawing/2014/main" id="{756FFEA9-11AE-CF27-52F5-F63D72171F9D}"/>
              </a:ext>
            </a:extLst>
          </p:cNvPr>
          <p:cNvPicPr>
            <a:picLocks noChangeAspect="1"/>
          </p:cNvPicPr>
          <p:nvPr/>
        </p:nvPicPr>
        <p:blipFill>
          <a:blip r:embed="rId3"/>
          <a:stretch>
            <a:fillRect/>
          </a:stretch>
        </p:blipFill>
        <p:spPr>
          <a:xfrm>
            <a:off x="6183039" y="820591"/>
            <a:ext cx="1882615" cy="4090025"/>
          </a:xfrm>
          <a:prstGeom prst="rect">
            <a:avLst/>
          </a:prstGeom>
        </p:spPr>
      </p:pic>
      <p:pic>
        <p:nvPicPr>
          <p:cNvPr id="6" name="Picture 5">
            <a:extLst>
              <a:ext uri="{FF2B5EF4-FFF2-40B4-BE49-F238E27FC236}">
                <a16:creationId xmlns:a16="http://schemas.microsoft.com/office/drawing/2014/main" id="{327935E7-8E34-A015-7AB4-F7668775C6AB}"/>
              </a:ext>
            </a:extLst>
          </p:cNvPr>
          <p:cNvPicPr>
            <a:picLocks noChangeAspect="1"/>
          </p:cNvPicPr>
          <p:nvPr/>
        </p:nvPicPr>
        <p:blipFill rotWithShape="1">
          <a:blip r:embed="rId4"/>
          <a:srcRect l="-1" r="45" b="64643"/>
          <a:stretch/>
        </p:blipFill>
        <p:spPr>
          <a:xfrm>
            <a:off x="1398278" y="1478623"/>
            <a:ext cx="4572000" cy="1818578"/>
          </a:xfrm>
          <a:prstGeom prst="rect">
            <a:avLst/>
          </a:prstGeom>
        </p:spPr>
      </p:pic>
      <p:pic>
        <p:nvPicPr>
          <p:cNvPr id="10" name="Picture 9">
            <a:extLst>
              <a:ext uri="{FF2B5EF4-FFF2-40B4-BE49-F238E27FC236}">
                <a16:creationId xmlns:a16="http://schemas.microsoft.com/office/drawing/2014/main" id="{7B8C9440-BBD9-F1EB-9301-37CB87EDABF9}"/>
              </a:ext>
            </a:extLst>
          </p:cNvPr>
          <p:cNvPicPr>
            <a:picLocks noChangeAspect="1"/>
          </p:cNvPicPr>
          <p:nvPr/>
        </p:nvPicPr>
        <p:blipFill rotWithShape="1">
          <a:blip r:embed="rId4"/>
          <a:srcRect t="72727"/>
          <a:stretch/>
        </p:blipFill>
        <p:spPr>
          <a:xfrm>
            <a:off x="1398278" y="3351236"/>
            <a:ext cx="4574063" cy="1402773"/>
          </a:xfrm>
          <a:prstGeom prst="rect">
            <a:avLst/>
          </a:prstGeom>
        </p:spPr>
      </p:pic>
      <p:sp>
        <p:nvSpPr>
          <p:cNvPr id="20" name="TextBox 19">
            <a:extLst>
              <a:ext uri="{FF2B5EF4-FFF2-40B4-BE49-F238E27FC236}">
                <a16:creationId xmlns:a16="http://schemas.microsoft.com/office/drawing/2014/main" id="{FBA6AEFA-B58D-3FDC-83A1-8A70F7EC058E}"/>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50</a:t>
            </a:fld>
            <a:endParaRPr lang="en-US" dirty="0"/>
          </a:p>
        </p:txBody>
      </p:sp>
    </p:spTree>
    <p:extLst>
      <p:ext uri="{BB962C8B-B14F-4D97-AF65-F5344CB8AC3E}">
        <p14:creationId xmlns:p14="http://schemas.microsoft.com/office/powerpoint/2010/main" val="2010044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714299" y="622877"/>
            <a:ext cx="5446355"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US" dirty="0"/>
              <a:t>Science hub mutual aid</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 name="TextBox 12">
            <a:extLst>
              <a:ext uri="{FF2B5EF4-FFF2-40B4-BE49-F238E27FC236}">
                <a16:creationId xmlns:a16="http://schemas.microsoft.com/office/drawing/2014/main" id="{9BECBF7D-7FFB-9AA7-5731-59B3651C7C23}"/>
              </a:ext>
            </a:extLst>
          </p:cNvPr>
          <p:cNvSpPr txBox="1"/>
          <p:nvPr/>
        </p:nvSpPr>
        <p:spPr>
          <a:xfrm>
            <a:off x="798625" y="1187366"/>
            <a:ext cx="4572000" cy="307777"/>
          </a:xfrm>
          <a:prstGeom prst="rect">
            <a:avLst/>
          </a:prstGeom>
          <a:noFill/>
        </p:spPr>
        <p:txBody>
          <a:bodyPr wrap="square">
            <a:spAutoFit/>
          </a:bodyPr>
          <a:lstStyle/>
          <a:p>
            <a:r>
              <a:rPr lang="en-US" dirty="0">
                <a:latin typeface="Montserrat" panose="00000500000000000000" pitchFamily="2" charset="0"/>
              </a:rPr>
              <a:t>http://www.wosonhj.com/</a:t>
            </a:r>
          </a:p>
        </p:txBody>
      </p:sp>
      <p:pic>
        <p:nvPicPr>
          <p:cNvPr id="3" name="Picture 2">
            <a:extLst>
              <a:ext uri="{FF2B5EF4-FFF2-40B4-BE49-F238E27FC236}">
                <a16:creationId xmlns:a16="http://schemas.microsoft.com/office/drawing/2014/main" id="{17069E19-A02D-71BF-990E-3B2D793056EA}"/>
              </a:ext>
            </a:extLst>
          </p:cNvPr>
          <p:cNvPicPr>
            <a:picLocks noChangeAspect="1"/>
          </p:cNvPicPr>
          <p:nvPr/>
        </p:nvPicPr>
        <p:blipFill rotWithShape="1">
          <a:blip r:embed="rId3"/>
          <a:srcRect b="44561"/>
          <a:stretch/>
        </p:blipFill>
        <p:spPr>
          <a:xfrm>
            <a:off x="1794691" y="1591632"/>
            <a:ext cx="5554617" cy="2835563"/>
          </a:xfrm>
          <a:prstGeom prst="rect">
            <a:avLst/>
          </a:prstGeom>
        </p:spPr>
      </p:pic>
      <p:sp>
        <p:nvSpPr>
          <p:cNvPr id="15" name="TextBox 14">
            <a:extLst>
              <a:ext uri="{FF2B5EF4-FFF2-40B4-BE49-F238E27FC236}">
                <a16:creationId xmlns:a16="http://schemas.microsoft.com/office/drawing/2014/main" id="{9322581D-1D40-DFDE-FC5A-F43248A50A96}"/>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51</a:t>
            </a:fld>
            <a:endParaRPr lang="en-US" dirty="0"/>
          </a:p>
        </p:txBody>
      </p:sp>
    </p:spTree>
    <p:extLst>
      <p:ext uri="{BB962C8B-B14F-4D97-AF65-F5344CB8AC3E}">
        <p14:creationId xmlns:p14="http://schemas.microsoft.com/office/powerpoint/2010/main" val="2150126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496"/>
        <p:cNvGrpSpPr/>
        <p:nvPr/>
      </p:nvGrpSpPr>
      <p:grpSpPr>
        <a:xfrm>
          <a:off x="0" y="0"/>
          <a:ext cx="0" cy="0"/>
          <a:chOff x="0" y="0"/>
          <a:chExt cx="0" cy="0"/>
        </a:xfrm>
      </p:grpSpPr>
      <p:sp>
        <p:nvSpPr>
          <p:cNvPr id="497" name="Google Shape;497;p37"/>
          <p:cNvSpPr txBox="1">
            <a:spLocks noGrp="1"/>
          </p:cNvSpPr>
          <p:nvPr>
            <p:ph type="title"/>
          </p:nvPr>
        </p:nvSpPr>
        <p:spPr>
          <a:xfrm>
            <a:off x="-80260" y="2709932"/>
            <a:ext cx="5023356"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SÀNG LỌC </a:t>
            </a:r>
            <a:br>
              <a:rPr lang="en" dirty="0"/>
            </a:br>
            <a:r>
              <a:rPr lang="en" dirty="0"/>
              <a:t>THÔNG TIN </a:t>
            </a:r>
            <a:br>
              <a:rPr lang="en" dirty="0"/>
            </a:br>
            <a:r>
              <a:rPr lang="en" dirty="0"/>
              <a:t>THÔNG LƯỢNG CAO</a:t>
            </a:r>
            <a:endParaRPr dirty="0"/>
          </a:p>
        </p:txBody>
      </p:sp>
      <p:sp>
        <p:nvSpPr>
          <p:cNvPr id="499" name="Google Shape;499;p37"/>
          <p:cNvSpPr txBox="1">
            <a:spLocks noGrp="1"/>
          </p:cNvSpPr>
          <p:nvPr>
            <p:ph type="title" idx="2"/>
          </p:nvPr>
        </p:nvSpPr>
        <p:spPr>
          <a:xfrm>
            <a:off x="714300" y="1010100"/>
            <a:ext cx="3048000" cy="139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04.</a:t>
            </a:r>
            <a:endParaRPr dirty="0"/>
          </a:p>
        </p:txBody>
      </p:sp>
      <p:sp>
        <p:nvSpPr>
          <p:cNvPr id="500" name="Google Shape;500;p37"/>
          <p:cNvSpPr/>
          <p:nvPr/>
        </p:nvSpPr>
        <p:spPr>
          <a:xfrm>
            <a:off x="7959915" y="812711"/>
            <a:ext cx="116400" cy="116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7"/>
          <p:cNvSpPr/>
          <p:nvPr/>
        </p:nvSpPr>
        <p:spPr>
          <a:xfrm>
            <a:off x="8124171" y="812711"/>
            <a:ext cx="116400" cy="116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7"/>
          <p:cNvSpPr/>
          <p:nvPr/>
        </p:nvSpPr>
        <p:spPr>
          <a:xfrm>
            <a:off x="8288427" y="812711"/>
            <a:ext cx="116400" cy="116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37"/>
          <p:cNvGrpSpPr/>
          <p:nvPr/>
        </p:nvGrpSpPr>
        <p:grpSpPr>
          <a:xfrm>
            <a:off x="4703962" y="675994"/>
            <a:ext cx="4338518" cy="3791511"/>
            <a:chOff x="4195962" y="812731"/>
            <a:chExt cx="4338518" cy="3791511"/>
          </a:xfrm>
        </p:grpSpPr>
        <p:grpSp>
          <p:nvGrpSpPr>
            <p:cNvPr id="504" name="Google Shape;504;p37"/>
            <p:cNvGrpSpPr/>
            <p:nvPr/>
          </p:nvGrpSpPr>
          <p:grpSpPr>
            <a:xfrm>
              <a:off x="4470000" y="812731"/>
              <a:ext cx="3490051" cy="2287960"/>
              <a:chOff x="4849800" y="1060525"/>
              <a:chExt cx="2932816" cy="1922656"/>
            </a:xfrm>
          </p:grpSpPr>
          <p:sp>
            <p:nvSpPr>
              <p:cNvPr id="505" name="Google Shape;505;p37"/>
              <p:cNvSpPr/>
              <p:nvPr/>
            </p:nvSpPr>
            <p:spPr>
              <a:xfrm>
                <a:off x="5702118" y="1354752"/>
                <a:ext cx="412858" cy="1595400"/>
              </a:xfrm>
              <a:custGeom>
                <a:avLst/>
                <a:gdLst/>
                <a:ahLst/>
                <a:cxnLst/>
                <a:rect l="l" t="t" r="r" b="b"/>
                <a:pathLst>
                  <a:path w="5725" h="22123" extrusionOk="0">
                    <a:moveTo>
                      <a:pt x="5610" y="0"/>
                    </a:moveTo>
                    <a:cubicBezTo>
                      <a:pt x="3750" y="286"/>
                      <a:pt x="2663" y="1689"/>
                      <a:pt x="2233" y="4293"/>
                    </a:cubicBezTo>
                    <a:cubicBezTo>
                      <a:pt x="1890" y="6468"/>
                      <a:pt x="2062" y="9244"/>
                      <a:pt x="2233" y="11906"/>
                    </a:cubicBezTo>
                    <a:cubicBezTo>
                      <a:pt x="2491" y="16485"/>
                      <a:pt x="2748" y="20806"/>
                      <a:pt x="487" y="21293"/>
                    </a:cubicBezTo>
                    <a:cubicBezTo>
                      <a:pt x="316" y="21321"/>
                      <a:pt x="173" y="21350"/>
                      <a:pt x="1" y="21350"/>
                    </a:cubicBezTo>
                    <a:lnTo>
                      <a:pt x="58" y="22123"/>
                    </a:lnTo>
                    <a:cubicBezTo>
                      <a:pt x="173" y="22123"/>
                      <a:pt x="287" y="22094"/>
                      <a:pt x="402" y="22094"/>
                    </a:cubicBezTo>
                    <a:cubicBezTo>
                      <a:pt x="487" y="22065"/>
                      <a:pt x="573" y="22037"/>
                      <a:pt x="631" y="22037"/>
                    </a:cubicBezTo>
                    <a:cubicBezTo>
                      <a:pt x="3550" y="21407"/>
                      <a:pt x="3264" y="16771"/>
                      <a:pt x="2977" y="11848"/>
                    </a:cubicBezTo>
                    <a:cubicBezTo>
                      <a:pt x="2663" y="6668"/>
                      <a:pt x="2348" y="1288"/>
                      <a:pt x="5725" y="744"/>
                    </a:cubicBezTo>
                    <a:lnTo>
                      <a:pt x="5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7"/>
              <p:cNvSpPr/>
              <p:nvPr/>
            </p:nvSpPr>
            <p:spPr>
              <a:xfrm>
                <a:off x="5559765" y="1393045"/>
                <a:ext cx="1783260" cy="1590136"/>
              </a:xfrm>
              <a:custGeom>
                <a:avLst/>
                <a:gdLst/>
                <a:ahLst/>
                <a:cxnLst/>
                <a:rect l="l" t="t" r="r" b="b"/>
                <a:pathLst>
                  <a:path w="24728" h="22050" extrusionOk="0">
                    <a:moveTo>
                      <a:pt x="17788" y="1"/>
                    </a:moveTo>
                    <a:cubicBezTo>
                      <a:pt x="15721" y="1"/>
                      <a:pt x="13551" y="1179"/>
                      <a:pt x="12078" y="3733"/>
                    </a:cubicBezTo>
                    <a:cubicBezTo>
                      <a:pt x="11792" y="4247"/>
                      <a:pt x="11267" y="4533"/>
                      <a:pt x="10729" y="4533"/>
                    </a:cubicBezTo>
                    <a:cubicBezTo>
                      <a:pt x="10457" y="4533"/>
                      <a:pt x="10181" y="4459"/>
                      <a:pt x="9931" y="4306"/>
                    </a:cubicBezTo>
                    <a:cubicBezTo>
                      <a:pt x="8557" y="3481"/>
                      <a:pt x="7201" y="3115"/>
                      <a:pt x="5960" y="3115"/>
                    </a:cubicBezTo>
                    <a:cubicBezTo>
                      <a:pt x="2548" y="3115"/>
                      <a:pt x="0" y="5884"/>
                      <a:pt x="315" y="9514"/>
                    </a:cubicBezTo>
                    <a:cubicBezTo>
                      <a:pt x="687" y="13664"/>
                      <a:pt x="7384" y="19417"/>
                      <a:pt x="14024" y="21878"/>
                    </a:cubicBezTo>
                    <a:cubicBezTo>
                      <a:pt x="14337" y="21993"/>
                      <a:pt x="14665" y="22049"/>
                      <a:pt x="14991" y="22049"/>
                    </a:cubicBezTo>
                    <a:cubicBezTo>
                      <a:pt x="15794" y="22049"/>
                      <a:pt x="16585" y="21708"/>
                      <a:pt x="17115" y="21077"/>
                    </a:cubicBezTo>
                    <a:cubicBezTo>
                      <a:pt x="21694" y="15668"/>
                      <a:pt x="24727" y="7368"/>
                      <a:pt x="23010" y="3590"/>
                    </a:cubicBezTo>
                    <a:cubicBezTo>
                      <a:pt x="21975" y="1272"/>
                      <a:pt x="19936" y="1"/>
                      <a:pt x="17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7"/>
              <p:cNvSpPr/>
              <p:nvPr/>
            </p:nvSpPr>
            <p:spPr>
              <a:xfrm>
                <a:off x="5451954" y="1248455"/>
                <a:ext cx="1794077" cy="1507348"/>
              </a:xfrm>
              <a:custGeom>
                <a:avLst/>
                <a:gdLst/>
                <a:ahLst/>
                <a:cxnLst/>
                <a:rect l="l" t="t" r="r" b="b"/>
                <a:pathLst>
                  <a:path w="24878" h="20902" extrusionOk="0">
                    <a:moveTo>
                      <a:pt x="18912" y="0"/>
                    </a:moveTo>
                    <a:cubicBezTo>
                      <a:pt x="16974" y="0"/>
                      <a:pt x="15119" y="985"/>
                      <a:pt x="13801" y="2476"/>
                    </a:cubicBezTo>
                    <a:cubicBezTo>
                      <a:pt x="13086" y="3306"/>
                      <a:pt x="12485" y="4250"/>
                      <a:pt x="12056" y="5280"/>
                    </a:cubicBezTo>
                    <a:cubicBezTo>
                      <a:pt x="10056" y="3479"/>
                      <a:pt x="7989" y="2708"/>
                      <a:pt x="6148" y="2708"/>
                    </a:cubicBezTo>
                    <a:cubicBezTo>
                      <a:pt x="2667" y="2708"/>
                      <a:pt x="0" y="5467"/>
                      <a:pt x="150" y="9230"/>
                    </a:cubicBezTo>
                    <a:cubicBezTo>
                      <a:pt x="265" y="12006"/>
                      <a:pt x="2440" y="14524"/>
                      <a:pt x="4300" y="16385"/>
                    </a:cubicBezTo>
                    <a:cubicBezTo>
                      <a:pt x="5988" y="18102"/>
                      <a:pt x="7963" y="20048"/>
                      <a:pt x="10367" y="20620"/>
                    </a:cubicBezTo>
                    <a:cubicBezTo>
                      <a:pt x="11144" y="20811"/>
                      <a:pt x="11906" y="20901"/>
                      <a:pt x="12651" y="20901"/>
                    </a:cubicBezTo>
                    <a:cubicBezTo>
                      <a:pt x="18933" y="20901"/>
                      <a:pt x="23912" y="14508"/>
                      <a:pt x="24705" y="8572"/>
                    </a:cubicBezTo>
                    <a:cubicBezTo>
                      <a:pt x="24848" y="7599"/>
                      <a:pt x="24877" y="6597"/>
                      <a:pt x="24791" y="5595"/>
                    </a:cubicBezTo>
                    <a:cubicBezTo>
                      <a:pt x="24734" y="5080"/>
                      <a:pt x="24620" y="4565"/>
                      <a:pt x="24476" y="4078"/>
                    </a:cubicBezTo>
                    <a:cubicBezTo>
                      <a:pt x="23875" y="2333"/>
                      <a:pt x="22530" y="959"/>
                      <a:pt x="20813" y="329"/>
                    </a:cubicBezTo>
                    <a:cubicBezTo>
                      <a:pt x="20181" y="105"/>
                      <a:pt x="19542" y="0"/>
                      <a:pt x="18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7"/>
              <p:cNvSpPr/>
              <p:nvPr/>
            </p:nvSpPr>
            <p:spPr>
              <a:xfrm>
                <a:off x="6443092" y="1464510"/>
                <a:ext cx="359133" cy="270143"/>
              </a:xfrm>
              <a:custGeom>
                <a:avLst/>
                <a:gdLst/>
                <a:ahLst/>
                <a:cxnLst/>
                <a:rect l="l" t="t" r="r" b="b"/>
                <a:pathLst>
                  <a:path w="4980" h="3746" extrusionOk="0">
                    <a:moveTo>
                      <a:pt x="4469" y="1"/>
                    </a:moveTo>
                    <a:cubicBezTo>
                      <a:pt x="4393" y="1"/>
                      <a:pt x="4315" y="17"/>
                      <a:pt x="4236" y="52"/>
                    </a:cubicBezTo>
                    <a:cubicBezTo>
                      <a:pt x="3749" y="224"/>
                      <a:pt x="3291" y="539"/>
                      <a:pt x="2919" y="939"/>
                    </a:cubicBezTo>
                    <a:cubicBezTo>
                      <a:pt x="2461" y="1397"/>
                      <a:pt x="2032" y="1855"/>
                      <a:pt x="1632" y="2370"/>
                    </a:cubicBezTo>
                    <a:cubicBezTo>
                      <a:pt x="1317" y="2800"/>
                      <a:pt x="859" y="3143"/>
                      <a:pt x="344" y="3372"/>
                    </a:cubicBezTo>
                    <a:cubicBezTo>
                      <a:pt x="286" y="3372"/>
                      <a:pt x="201" y="3401"/>
                      <a:pt x="143" y="3429"/>
                    </a:cubicBezTo>
                    <a:cubicBezTo>
                      <a:pt x="57" y="3486"/>
                      <a:pt x="0" y="3572"/>
                      <a:pt x="29" y="3658"/>
                    </a:cubicBezTo>
                    <a:cubicBezTo>
                      <a:pt x="158" y="3714"/>
                      <a:pt x="300" y="3745"/>
                      <a:pt x="445" y="3745"/>
                    </a:cubicBezTo>
                    <a:cubicBezTo>
                      <a:pt x="525" y="3745"/>
                      <a:pt x="606" y="3736"/>
                      <a:pt x="687" y="3715"/>
                    </a:cubicBezTo>
                    <a:cubicBezTo>
                      <a:pt x="1832" y="3458"/>
                      <a:pt x="2605" y="2485"/>
                      <a:pt x="3578" y="1855"/>
                    </a:cubicBezTo>
                    <a:cubicBezTo>
                      <a:pt x="4007" y="1569"/>
                      <a:pt x="4522" y="1340"/>
                      <a:pt x="4837" y="853"/>
                    </a:cubicBezTo>
                    <a:cubicBezTo>
                      <a:pt x="4951" y="653"/>
                      <a:pt x="4980" y="424"/>
                      <a:pt x="4894" y="224"/>
                    </a:cubicBezTo>
                    <a:cubicBezTo>
                      <a:pt x="4795" y="85"/>
                      <a:pt x="4640" y="1"/>
                      <a:pt x="44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7"/>
              <p:cNvSpPr/>
              <p:nvPr/>
            </p:nvSpPr>
            <p:spPr>
              <a:xfrm>
                <a:off x="5629932" y="1721959"/>
                <a:ext cx="267114" cy="403988"/>
              </a:xfrm>
              <a:custGeom>
                <a:avLst/>
                <a:gdLst/>
                <a:ahLst/>
                <a:cxnLst/>
                <a:rect l="l" t="t" r="r" b="b"/>
                <a:pathLst>
                  <a:path w="3704" h="5602" extrusionOk="0">
                    <a:moveTo>
                      <a:pt x="3355" y="1"/>
                    </a:moveTo>
                    <a:cubicBezTo>
                      <a:pt x="2798" y="1"/>
                      <a:pt x="1682" y="823"/>
                      <a:pt x="1517" y="947"/>
                    </a:cubicBezTo>
                    <a:cubicBezTo>
                      <a:pt x="773" y="1605"/>
                      <a:pt x="286" y="2521"/>
                      <a:pt x="143" y="3522"/>
                    </a:cubicBezTo>
                    <a:cubicBezTo>
                      <a:pt x="0" y="4095"/>
                      <a:pt x="86" y="4696"/>
                      <a:pt x="315" y="5240"/>
                    </a:cubicBezTo>
                    <a:cubicBezTo>
                      <a:pt x="413" y="5410"/>
                      <a:pt x="593" y="5602"/>
                      <a:pt x="786" y="5602"/>
                    </a:cubicBezTo>
                    <a:cubicBezTo>
                      <a:pt x="820" y="5602"/>
                      <a:pt x="854" y="5596"/>
                      <a:pt x="887" y="5583"/>
                    </a:cubicBezTo>
                    <a:cubicBezTo>
                      <a:pt x="1116" y="5497"/>
                      <a:pt x="1116" y="5268"/>
                      <a:pt x="1145" y="5068"/>
                    </a:cubicBezTo>
                    <a:cubicBezTo>
                      <a:pt x="1317" y="3866"/>
                      <a:pt x="1660" y="2607"/>
                      <a:pt x="2490" y="1719"/>
                    </a:cubicBezTo>
                    <a:cubicBezTo>
                      <a:pt x="2862" y="1405"/>
                      <a:pt x="3206" y="1090"/>
                      <a:pt x="3520" y="718"/>
                    </a:cubicBezTo>
                    <a:cubicBezTo>
                      <a:pt x="3578" y="632"/>
                      <a:pt x="3635" y="546"/>
                      <a:pt x="3664" y="460"/>
                    </a:cubicBezTo>
                    <a:cubicBezTo>
                      <a:pt x="3704" y="124"/>
                      <a:pt x="3571" y="1"/>
                      <a:pt x="3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7"/>
              <p:cNvSpPr/>
              <p:nvPr/>
            </p:nvSpPr>
            <p:spPr>
              <a:xfrm>
                <a:off x="5958051" y="1678330"/>
                <a:ext cx="123894" cy="63461"/>
              </a:xfrm>
              <a:custGeom>
                <a:avLst/>
                <a:gdLst/>
                <a:ahLst/>
                <a:cxnLst/>
                <a:rect l="l" t="t" r="r" b="b"/>
                <a:pathLst>
                  <a:path w="1718" h="880" extrusionOk="0">
                    <a:moveTo>
                      <a:pt x="934" y="0"/>
                    </a:moveTo>
                    <a:cubicBezTo>
                      <a:pt x="718" y="0"/>
                      <a:pt x="507" y="41"/>
                      <a:pt x="373" y="92"/>
                    </a:cubicBezTo>
                    <a:cubicBezTo>
                      <a:pt x="230" y="121"/>
                      <a:pt x="87" y="235"/>
                      <a:pt x="29" y="378"/>
                    </a:cubicBezTo>
                    <a:cubicBezTo>
                      <a:pt x="1" y="493"/>
                      <a:pt x="87" y="665"/>
                      <a:pt x="201" y="722"/>
                    </a:cubicBezTo>
                    <a:cubicBezTo>
                      <a:pt x="258" y="779"/>
                      <a:pt x="344" y="808"/>
                      <a:pt x="430" y="836"/>
                    </a:cubicBezTo>
                    <a:cubicBezTo>
                      <a:pt x="587" y="865"/>
                      <a:pt x="738" y="879"/>
                      <a:pt x="888" y="879"/>
                    </a:cubicBezTo>
                    <a:cubicBezTo>
                      <a:pt x="1038" y="879"/>
                      <a:pt x="1188" y="865"/>
                      <a:pt x="1346" y="836"/>
                    </a:cubicBezTo>
                    <a:cubicBezTo>
                      <a:pt x="1432" y="836"/>
                      <a:pt x="1518" y="808"/>
                      <a:pt x="1603" y="750"/>
                    </a:cubicBezTo>
                    <a:cubicBezTo>
                      <a:pt x="1661" y="722"/>
                      <a:pt x="1718" y="636"/>
                      <a:pt x="1718" y="550"/>
                    </a:cubicBezTo>
                    <a:cubicBezTo>
                      <a:pt x="1718" y="128"/>
                      <a:pt x="1319"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7"/>
              <p:cNvSpPr/>
              <p:nvPr/>
            </p:nvSpPr>
            <p:spPr>
              <a:xfrm>
                <a:off x="4849800" y="1905995"/>
                <a:ext cx="338508" cy="280599"/>
              </a:xfrm>
              <a:custGeom>
                <a:avLst/>
                <a:gdLst/>
                <a:ahLst/>
                <a:cxnLst/>
                <a:rect l="l" t="t" r="r" b="b"/>
                <a:pathLst>
                  <a:path w="4694" h="3891" extrusionOk="0">
                    <a:moveTo>
                      <a:pt x="2539" y="0"/>
                    </a:moveTo>
                    <a:cubicBezTo>
                      <a:pt x="2391" y="0"/>
                      <a:pt x="2241" y="18"/>
                      <a:pt x="2089" y="55"/>
                    </a:cubicBezTo>
                    <a:cubicBezTo>
                      <a:pt x="401" y="398"/>
                      <a:pt x="0" y="2630"/>
                      <a:pt x="1460" y="3575"/>
                    </a:cubicBezTo>
                    <a:cubicBezTo>
                      <a:pt x="1797" y="3793"/>
                      <a:pt x="2156" y="3891"/>
                      <a:pt x="2504" y="3891"/>
                    </a:cubicBezTo>
                    <a:cubicBezTo>
                      <a:pt x="3660" y="3891"/>
                      <a:pt x="4694" y="2812"/>
                      <a:pt x="4408" y="1514"/>
                    </a:cubicBezTo>
                    <a:cubicBezTo>
                      <a:pt x="4211" y="631"/>
                      <a:pt x="3426" y="0"/>
                      <a:pt x="25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7"/>
              <p:cNvSpPr/>
              <p:nvPr/>
            </p:nvSpPr>
            <p:spPr>
              <a:xfrm>
                <a:off x="4913765" y="1944577"/>
                <a:ext cx="239350" cy="197956"/>
              </a:xfrm>
              <a:custGeom>
                <a:avLst/>
                <a:gdLst/>
                <a:ahLst/>
                <a:cxnLst/>
                <a:rect l="l" t="t" r="r" b="b"/>
                <a:pathLst>
                  <a:path w="3319" h="2745" extrusionOk="0">
                    <a:moveTo>
                      <a:pt x="1782" y="0"/>
                    </a:moveTo>
                    <a:cubicBezTo>
                      <a:pt x="1684" y="0"/>
                      <a:pt x="1586" y="11"/>
                      <a:pt x="1489" y="35"/>
                    </a:cubicBezTo>
                    <a:cubicBezTo>
                      <a:pt x="287" y="292"/>
                      <a:pt x="0" y="1866"/>
                      <a:pt x="1031" y="2525"/>
                    </a:cubicBezTo>
                    <a:cubicBezTo>
                      <a:pt x="1269" y="2677"/>
                      <a:pt x="1522" y="2745"/>
                      <a:pt x="1767" y="2745"/>
                    </a:cubicBezTo>
                    <a:cubicBezTo>
                      <a:pt x="2585" y="2745"/>
                      <a:pt x="3318" y="1990"/>
                      <a:pt x="3120" y="1065"/>
                    </a:cubicBezTo>
                    <a:cubicBezTo>
                      <a:pt x="2972" y="447"/>
                      <a:pt x="2397" y="0"/>
                      <a:pt x="1782" y="0"/>
                    </a:cubicBezTo>
                    <a:close/>
                  </a:path>
                </a:pathLst>
              </a:custGeom>
              <a:solidFill>
                <a:srgbClr val="A2C6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7"/>
              <p:cNvSpPr/>
              <p:nvPr/>
            </p:nvSpPr>
            <p:spPr>
              <a:xfrm>
                <a:off x="5045879" y="2005225"/>
                <a:ext cx="660501" cy="945572"/>
              </a:xfrm>
              <a:custGeom>
                <a:avLst/>
                <a:gdLst/>
                <a:ahLst/>
                <a:cxnLst/>
                <a:rect l="l" t="t" r="r" b="b"/>
                <a:pathLst>
                  <a:path w="9159" h="13112" extrusionOk="0">
                    <a:moveTo>
                      <a:pt x="1073" y="0"/>
                    </a:moveTo>
                    <a:cubicBezTo>
                      <a:pt x="694" y="0"/>
                      <a:pt x="324" y="101"/>
                      <a:pt x="0" y="281"/>
                    </a:cubicBezTo>
                    <a:lnTo>
                      <a:pt x="401" y="911"/>
                    </a:lnTo>
                    <a:cubicBezTo>
                      <a:pt x="607" y="808"/>
                      <a:pt x="833" y="756"/>
                      <a:pt x="1062" y="756"/>
                    </a:cubicBezTo>
                    <a:cubicBezTo>
                      <a:pt x="1215" y="756"/>
                      <a:pt x="1368" y="779"/>
                      <a:pt x="1517" y="825"/>
                    </a:cubicBezTo>
                    <a:cubicBezTo>
                      <a:pt x="2204" y="1083"/>
                      <a:pt x="3234" y="1855"/>
                      <a:pt x="4264" y="4402"/>
                    </a:cubicBezTo>
                    <a:cubicBezTo>
                      <a:pt x="4722" y="5662"/>
                      <a:pt x="5123" y="6950"/>
                      <a:pt x="5438" y="8237"/>
                    </a:cubicBezTo>
                    <a:cubicBezTo>
                      <a:pt x="6128" y="10861"/>
                      <a:pt x="6712" y="13112"/>
                      <a:pt x="8912" y="13112"/>
                    </a:cubicBezTo>
                    <a:cubicBezTo>
                      <a:pt x="8992" y="13112"/>
                      <a:pt x="9074" y="13109"/>
                      <a:pt x="9158" y="13103"/>
                    </a:cubicBezTo>
                    <a:lnTo>
                      <a:pt x="9130" y="12330"/>
                    </a:lnTo>
                    <a:cubicBezTo>
                      <a:pt x="9055" y="12336"/>
                      <a:pt x="8983" y="12339"/>
                      <a:pt x="8914" y="12339"/>
                    </a:cubicBezTo>
                    <a:cubicBezTo>
                      <a:pt x="7372" y="12339"/>
                      <a:pt x="6921" y="10830"/>
                      <a:pt x="6182" y="8037"/>
                    </a:cubicBezTo>
                    <a:cubicBezTo>
                      <a:pt x="5867" y="6721"/>
                      <a:pt x="5466" y="5404"/>
                      <a:pt x="4980" y="4116"/>
                    </a:cubicBezTo>
                    <a:cubicBezTo>
                      <a:pt x="4064" y="1855"/>
                      <a:pt x="2976" y="482"/>
                      <a:pt x="1746" y="110"/>
                    </a:cubicBezTo>
                    <a:cubicBezTo>
                      <a:pt x="1523" y="35"/>
                      <a:pt x="1296" y="0"/>
                      <a:pt x="1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7"/>
              <p:cNvSpPr/>
              <p:nvPr/>
            </p:nvSpPr>
            <p:spPr>
              <a:xfrm>
                <a:off x="7028584" y="2256616"/>
                <a:ext cx="317883" cy="720357"/>
              </a:xfrm>
              <a:custGeom>
                <a:avLst/>
                <a:gdLst/>
                <a:ahLst/>
                <a:cxnLst/>
                <a:rect l="l" t="t" r="r" b="b"/>
                <a:pathLst>
                  <a:path w="4408" h="9989" extrusionOk="0">
                    <a:moveTo>
                      <a:pt x="4207" y="1"/>
                    </a:moveTo>
                    <a:lnTo>
                      <a:pt x="3435" y="29"/>
                    </a:lnTo>
                    <a:cubicBezTo>
                      <a:pt x="3692" y="7585"/>
                      <a:pt x="1861" y="8930"/>
                      <a:pt x="0" y="9216"/>
                    </a:cubicBezTo>
                    <a:lnTo>
                      <a:pt x="115" y="9989"/>
                    </a:lnTo>
                    <a:cubicBezTo>
                      <a:pt x="3206" y="9474"/>
                      <a:pt x="4408" y="6497"/>
                      <a:pt x="4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7"/>
              <p:cNvSpPr/>
              <p:nvPr/>
            </p:nvSpPr>
            <p:spPr>
              <a:xfrm>
                <a:off x="6106679" y="1351435"/>
                <a:ext cx="934971" cy="1630592"/>
              </a:xfrm>
              <a:custGeom>
                <a:avLst/>
                <a:gdLst/>
                <a:ahLst/>
                <a:cxnLst/>
                <a:rect l="l" t="t" r="r" b="b"/>
                <a:pathLst>
                  <a:path w="12965" h="22611" extrusionOk="0">
                    <a:moveTo>
                      <a:pt x="556" y="0"/>
                    </a:moveTo>
                    <a:cubicBezTo>
                      <a:pt x="376" y="0"/>
                      <a:pt x="191" y="15"/>
                      <a:pt x="0" y="46"/>
                    </a:cubicBezTo>
                    <a:lnTo>
                      <a:pt x="115" y="790"/>
                    </a:lnTo>
                    <a:cubicBezTo>
                      <a:pt x="253" y="768"/>
                      <a:pt x="387" y="757"/>
                      <a:pt x="518" y="757"/>
                    </a:cubicBezTo>
                    <a:cubicBezTo>
                      <a:pt x="3436" y="757"/>
                      <a:pt x="4722" y="6118"/>
                      <a:pt x="5982" y="11322"/>
                    </a:cubicBezTo>
                    <a:cubicBezTo>
                      <a:pt x="7292" y="16871"/>
                      <a:pt x="8684" y="22610"/>
                      <a:pt x="12249" y="22610"/>
                    </a:cubicBezTo>
                    <a:cubicBezTo>
                      <a:pt x="12343" y="22610"/>
                      <a:pt x="12438" y="22606"/>
                      <a:pt x="12536" y="22598"/>
                    </a:cubicBezTo>
                    <a:cubicBezTo>
                      <a:pt x="12679" y="22569"/>
                      <a:pt x="12822" y="22569"/>
                      <a:pt x="12965" y="22541"/>
                    </a:cubicBezTo>
                    <a:lnTo>
                      <a:pt x="12822" y="21768"/>
                    </a:lnTo>
                    <a:cubicBezTo>
                      <a:pt x="12736" y="21768"/>
                      <a:pt x="12593" y="21797"/>
                      <a:pt x="12478" y="21797"/>
                    </a:cubicBezTo>
                    <a:cubicBezTo>
                      <a:pt x="12401" y="21804"/>
                      <a:pt x="12324" y="21807"/>
                      <a:pt x="12248" y="21807"/>
                    </a:cubicBezTo>
                    <a:cubicBezTo>
                      <a:pt x="9265" y="21807"/>
                      <a:pt x="7981" y="16369"/>
                      <a:pt x="6697" y="11122"/>
                    </a:cubicBezTo>
                    <a:cubicBezTo>
                      <a:pt x="5391" y="5651"/>
                      <a:pt x="4033"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7"/>
              <p:cNvSpPr/>
              <p:nvPr/>
            </p:nvSpPr>
            <p:spPr>
              <a:xfrm>
                <a:off x="6847580" y="1168841"/>
                <a:ext cx="220888" cy="660646"/>
              </a:xfrm>
              <a:custGeom>
                <a:avLst/>
                <a:gdLst/>
                <a:ahLst/>
                <a:cxnLst/>
                <a:rect l="l" t="t" r="r" b="b"/>
                <a:pathLst>
                  <a:path w="3063" h="9161" extrusionOk="0">
                    <a:moveTo>
                      <a:pt x="2967" y="1"/>
                    </a:moveTo>
                    <a:cubicBezTo>
                      <a:pt x="2171" y="1"/>
                      <a:pt x="1409" y="341"/>
                      <a:pt x="859" y="947"/>
                    </a:cubicBezTo>
                    <a:cubicBezTo>
                      <a:pt x="172" y="1805"/>
                      <a:pt x="1" y="3179"/>
                      <a:pt x="373" y="4925"/>
                    </a:cubicBezTo>
                    <a:cubicBezTo>
                      <a:pt x="630" y="6270"/>
                      <a:pt x="945" y="7701"/>
                      <a:pt x="1403" y="9160"/>
                    </a:cubicBezTo>
                    <a:lnTo>
                      <a:pt x="1889" y="9017"/>
                    </a:lnTo>
                    <a:cubicBezTo>
                      <a:pt x="1460" y="7586"/>
                      <a:pt x="1145" y="6155"/>
                      <a:pt x="859" y="4839"/>
                    </a:cubicBezTo>
                    <a:cubicBezTo>
                      <a:pt x="544" y="3236"/>
                      <a:pt x="659" y="1977"/>
                      <a:pt x="1260" y="1262"/>
                    </a:cubicBezTo>
                    <a:cubicBezTo>
                      <a:pt x="1695" y="772"/>
                      <a:pt x="2311" y="515"/>
                      <a:pt x="2960" y="515"/>
                    </a:cubicBezTo>
                    <a:cubicBezTo>
                      <a:pt x="2994" y="515"/>
                      <a:pt x="3028" y="516"/>
                      <a:pt x="3063" y="517"/>
                    </a:cubicBezTo>
                    <a:lnTo>
                      <a:pt x="3063" y="2"/>
                    </a:lnTo>
                    <a:cubicBezTo>
                      <a:pt x="3031" y="1"/>
                      <a:pt x="2999"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7"/>
              <p:cNvSpPr/>
              <p:nvPr/>
            </p:nvSpPr>
            <p:spPr>
              <a:xfrm>
                <a:off x="6932170" y="1814987"/>
                <a:ext cx="759587" cy="478844"/>
              </a:xfrm>
              <a:custGeom>
                <a:avLst/>
                <a:gdLst/>
                <a:ahLst/>
                <a:cxnLst/>
                <a:rect l="l" t="t" r="r" b="b"/>
                <a:pathLst>
                  <a:path w="10533" h="6640" extrusionOk="0">
                    <a:moveTo>
                      <a:pt x="974" y="0"/>
                    </a:moveTo>
                    <a:lnTo>
                      <a:pt x="1" y="286"/>
                    </a:lnTo>
                    <a:cubicBezTo>
                      <a:pt x="1317" y="4551"/>
                      <a:pt x="3006" y="6611"/>
                      <a:pt x="5210" y="6640"/>
                    </a:cubicBezTo>
                    <a:cubicBezTo>
                      <a:pt x="5381" y="6640"/>
                      <a:pt x="5582" y="6640"/>
                      <a:pt x="5782" y="6583"/>
                    </a:cubicBezTo>
                    <a:cubicBezTo>
                      <a:pt x="7700" y="6296"/>
                      <a:pt x="9274" y="4236"/>
                      <a:pt x="10533" y="372"/>
                    </a:cubicBezTo>
                    <a:lnTo>
                      <a:pt x="9560" y="57"/>
                    </a:lnTo>
                    <a:cubicBezTo>
                      <a:pt x="8367" y="3750"/>
                      <a:pt x="6892" y="5610"/>
                      <a:pt x="5247" y="5610"/>
                    </a:cubicBezTo>
                    <a:cubicBezTo>
                      <a:pt x="5235" y="5610"/>
                      <a:pt x="5222" y="5610"/>
                      <a:pt x="5210" y="5610"/>
                    </a:cubicBezTo>
                    <a:cubicBezTo>
                      <a:pt x="3550" y="5610"/>
                      <a:pt x="2119" y="3721"/>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7"/>
              <p:cNvSpPr/>
              <p:nvPr/>
            </p:nvSpPr>
            <p:spPr>
              <a:xfrm>
                <a:off x="7565838" y="1173024"/>
                <a:ext cx="216778" cy="664684"/>
              </a:xfrm>
              <a:custGeom>
                <a:avLst/>
                <a:gdLst/>
                <a:ahLst/>
                <a:cxnLst/>
                <a:rect l="l" t="t" r="r" b="b"/>
                <a:pathLst>
                  <a:path w="3006" h="9217" extrusionOk="0">
                    <a:moveTo>
                      <a:pt x="89" y="0"/>
                    </a:moveTo>
                    <a:cubicBezTo>
                      <a:pt x="60" y="0"/>
                      <a:pt x="30" y="1"/>
                      <a:pt x="0" y="2"/>
                    </a:cubicBezTo>
                    <a:lnTo>
                      <a:pt x="0" y="517"/>
                    </a:lnTo>
                    <a:cubicBezTo>
                      <a:pt x="32" y="515"/>
                      <a:pt x="63" y="515"/>
                      <a:pt x="94" y="515"/>
                    </a:cubicBezTo>
                    <a:cubicBezTo>
                      <a:pt x="747" y="515"/>
                      <a:pt x="1365" y="798"/>
                      <a:pt x="1774" y="1289"/>
                    </a:cubicBezTo>
                    <a:cubicBezTo>
                      <a:pt x="2375" y="2062"/>
                      <a:pt x="2490" y="3293"/>
                      <a:pt x="2147" y="4867"/>
                    </a:cubicBezTo>
                    <a:cubicBezTo>
                      <a:pt x="1832" y="6183"/>
                      <a:pt x="1488" y="7614"/>
                      <a:pt x="1030" y="9045"/>
                    </a:cubicBezTo>
                    <a:lnTo>
                      <a:pt x="1488" y="9217"/>
                    </a:lnTo>
                    <a:cubicBezTo>
                      <a:pt x="1975" y="7757"/>
                      <a:pt x="2318" y="6326"/>
                      <a:pt x="2604" y="4981"/>
                    </a:cubicBezTo>
                    <a:cubicBezTo>
                      <a:pt x="3005" y="3236"/>
                      <a:pt x="2862" y="1862"/>
                      <a:pt x="2175" y="975"/>
                    </a:cubicBezTo>
                    <a:cubicBezTo>
                      <a:pt x="1651" y="368"/>
                      <a:pt x="887" y="0"/>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7"/>
              <p:cNvSpPr/>
              <p:nvPr/>
            </p:nvSpPr>
            <p:spPr>
              <a:xfrm>
                <a:off x="7002410" y="1152471"/>
                <a:ext cx="66057" cy="84663"/>
              </a:xfrm>
              <a:custGeom>
                <a:avLst/>
                <a:gdLst/>
                <a:ahLst/>
                <a:cxnLst/>
                <a:rect l="l" t="t" r="r" b="b"/>
                <a:pathLst>
                  <a:path w="916" h="1174" extrusionOk="0">
                    <a:moveTo>
                      <a:pt x="744" y="0"/>
                    </a:moveTo>
                    <a:lnTo>
                      <a:pt x="0" y="115"/>
                    </a:lnTo>
                    <a:lnTo>
                      <a:pt x="143" y="1174"/>
                    </a:lnTo>
                    <a:lnTo>
                      <a:pt x="916" y="1031"/>
                    </a:lnTo>
                    <a:lnTo>
                      <a:pt x="7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7"/>
              <p:cNvSpPr/>
              <p:nvPr/>
            </p:nvSpPr>
            <p:spPr>
              <a:xfrm>
                <a:off x="7056063" y="1115044"/>
                <a:ext cx="165143" cy="134711"/>
              </a:xfrm>
              <a:custGeom>
                <a:avLst/>
                <a:gdLst/>
                <a:ahLst/>
                <a:cxnLst/>
                <a:rect l="l" t="t" r="r" b="b"/>
                <a:pathLst>
                  <a:path w="2290" h="1868" extrusionOk="0">
                    <a:moveTo>
                      <a:pt x="721" y="0"/>
                    </a:moveTo>
                    <a:cubicBezTo>
                      <a:pt x="467" y="0"/>
                      <a:pt x="233" y="131"/>
                      <a:pt x="0" y="519"/>
                    </a:cubicBezTo>
                    <a:lnTo>
                      <a:pt x="57" y="806"/>
                    </a:lnTo>
                    <a:lnTo>
                      <a:pt x="115" y="1235"/>
                    </a:lnTo>
                    <a:lnTo>
                      <a:pt x="172" y="1550"/>
                    </a:lnTo>
                    <a:cubicBezTo>
                      <a:pt x="420" y="1779"/>
                      <a:pt x="630" y="1868"/>
                      <a:pt x="818" y="1868"/>
                    </a:cubicBezTo>
                    <a:cubicBezTo>
                      <a:pt x="913" y="1868"/>
                      <a:pt x="1002" y="1845"/>
                      <a:pt x="1088" y="1807"/>
                    </a:cubicBezTo>
                    <a:cubicBezTo>
                      <a:pt x="1345" y="1664"/>
                      <a:pt x="2232" y="1263"/>
                      <a:pt x="2290" y="777"/>
                    </a:cubicBezTo>
                    <a:cubicBezTo>
                      <a:pt x="2290" y="748"/>
                      <a:pt x="2290" y="720"/>
                      <a:pt x="2290" y="691"/>
                    </a:cubicBezTo>
                    <a:cubicBezTo>
                      <a:pt x="2290" y="662"/>
                      <a:pt x="2261" y="634"/>
                      <a:pt x="2261" y="605"/>
                    </a:cubicBezTo>
                    <a:cubicBezTo>
                      <a:pt x="2061" y="147"/>
                      <a:pt x="1088" y="33"/>
                      <a:pt x="801" y="4"/>
                    </a:cubicBezTo>
                    <a:cubicBezTo>
                      <a:pt x="774" y="2"/>
                      <a:pt x="748"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7"/>
              <p:cNvSpPr/>
              <p:nvPr/>
            </p:nvSpPr>
            <p:spPr>
              <a:xfrm>
                <a:off x="7072577" y="1060525"/>
                <a:ext cx="288965" cy="163268"/>
              </a:xfrm>
              <a:custGeom>
                <a:avLst/>
                <a:gdLst/>
                <a:ahLst/>
                <a:cxnLst/>
                <a:rect l="l" t="t" r="r" b="b"/>
                <a:pathLst>
                  <a:path w="4007" h="2264" extrusionOk="0">
                    <a:moveTo>
                      <a:pt x="2369" y="1"/>
                    </a:moveTo>
                    <a:cubicBezTo>
                      <a:pt x="2196" y="1"/>
                      <a:pt x="2016" y="15"/>
                      <a:pt x="1832" y="45"/>
                    </a:cubicBezTo>
                    <a:cubicBezTo>
                      <a:pt x="773" y="188"/>
                      <a:pt x="0" y="817"/>
                      <a:pt x="115" y="1447"/>
                    </a:cubicBezTo>
                    <a:cubicBezTo>
                      <a:pt x="185" y="1943"/>
                      <a:pt x="842" y="2264"/>
                      <a:pt x="1648" y="2264"/>
                    </a:cubicBezTo>
                    <a:cubicBezTo>
                      <a:pt x="1819" y="2264"/>
                      <a:pt x="1996" y="2250"/>
                      <a:pt x="2175" y="2220"/>
                    </a:cubicBezTo>
                    <a:cubicBezTo>
                      <a:pt x="3234" y="2077"/>
                      <a:pt x="4007" y="1447"/>
                      <a:pt x="3892" y="817"/>
                    </a:cubicBezTo>
                    <a:cubicBezTo>
                      <a:pt x="3821" y="321"/>
                      <a:pt x="3185" y="1"/>
                      <a:pt x="2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p:nvPr/>
            </p:nvSpPr>
            <p:spPr>
              <a:xfrm>
                <a:off x="7569948" y="1150380"/>
                <a:ext cx="66129" cy="84735"/>
              </a:xfrm>
              <a:custGeom>
                <a:avLst/>
                <a:gdLst/>
                <a:ahLst/>
                <a:cxnLst/>
                <a:rect l="l" t="t" r="r" b="b"/>
                <a:pathLst>
                  <a:path w="917" h="1175" extrusionOk="0">
                    <a:moveTo>
                      <a:pt x="172" y="1"/>
                    </a:moveTo>
                    <a:lnTo>
                      <a:pt x="0" y="1060"/>
                    </a:lnTo>
                    <a:lnTo>
                      <a:pt x="773" y="1174"/>
                    </a:lnTo>
                    <a:lnTo>
                      <a:pt x="916" y="115"/>
                    </a:lnTo>
                    <a:lnTo>
                      <a:pt x="1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7"/>
              <p:cNvSpPr/>
              <p:nvPr/>
            </p:nvSpPr>
            <p:spPr>
              <a:xfrm>
                <a:off x="7417211" y="1115044"/>
                <a:ext cx="163124" cy="134278"/>
              </a:xfrm>
              <a:custGeom>
                <a:avLst/>
                <a:gdLst/>
                <a:ahLst/>
                <a:cxnLst/>
                <a:rect l="l" t="t" r="r" b="b"/>
                <a:pathLst>
                  <a:path w="2262" h="1862" extrusionOk="0">
                    <a:moveTo>
                      <a:pt x="1541" y="0"/>
                    </a:moveTo>
                    <a:cubicBezTo>
                      <a:pt x="1514" y="0"/>
                      <a:pt x="1487" y="1"/>
                      <a:pt x="1460" y="4"/>
                    </a:cubicBezTo>
                    <a:cubicBezTo>
                      <a:pt x="1203" y="33"/>
                      <a:pt x="229" y="176"/>
                      <a:pt x="29" y="634"/>
                    </a:cubicBezTo>
                    <a:cubicBezTo>
                      <a:pt x="1" y="662"/>
                      <a:pt x="1" y="662"/>
                      <a:pt x="1" y="691"/>
                    </a:cubicBezTo>
                    <a:cubicBezTo>
                      <a:pt x="1" y="720"/>
                      <a:pt x="1" y="748"/>
                      <a:pt x="1" y="777"/>
                    </a:cubicBezTo>
                    <a:cubicBezTo>
                      <a:pt x="58" y="1292"/>
                      <a:pt x="945" y="1693"/>
                      <a:pt x="1203" y="1807"/>
                    </a:cubicBezTo>
                    <a:cubicBezTo>
                      <a:pt x="1291" y="1843"/>
                      <a:pt x="1380" y="1862"/>
                      <a:pt x="1470" y="1862"/>
                    </a:cubicBezTo>
                    <a:cubicBezTo>
                      <a:pt x="1671" y="1862"/>
                      <a:pt x="1881" y="1767"/>
                      <a:pt x="2118" y="1550"/>
                    </a:cubicBezTo>
                    <a:lnTo>
                      <a:pt x="2176" y="1235"/>
                    </a:lnTo>
                    <a:lnTo>
                      <a:pt x="2233" y="806"/>
                    </a:lnTo>
                    <a:lnTo>
                      <a:pt x="2261" y="491"/>
                    </a:lnTo>
                    <a:cubicBezTo>
                      <a:pt x="2028" y="128"/>
                      <a:pt x="1795"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7"/>
              <p:cNvSpPr/>
              <p:nvPr/>
            </p:nvSpPr>
            <p:spPr>
              <a:xfrm>
                <a:off x="7276876" y="1061535"/>
                <a:ext cx="286946" cy="164206"/>
              </a:xfrm>
              <a:custGeom>
                <a:avLst/>
                <a:gdLst/>
                <a:ahLst/>
                <a:cxnLst/>
                <a:rect l="l" t="t" r="r" b="b"/>
                <a:pathLst>
                  <a:path w="3979" h="2277" extrusionOk="0">
                    <a:moveTo>
                      <a:pt x="1707" y="0"/>
                    </a:moveTo>
                    <a:cubicBezTo>
                      <a:pt x="861" y="0"/>
                      <a:pt x="160" y="347"/>
                      <a:pt x="86" y="861"/>
                    </a:cubicBezTo>
                    <a:cubicBezTo>
                      <a:pt x="0" y="1462"/>
                      <a:pt x="773" y="2091"/>
                      <a:pt x="1832" y="2234"/>
                    </a:cubicBezTo>
                    <a:cubicBezTo>
                      <a:pt x="2007" y="2263"/>
                      <a:pt x="2178" y="2276"/>
                      <a:pt x="2342" y="2276"/>
                    </a:cubicBezTo>
                    <a:cubicBezTo>
                      <a:pt x="3171" y="2276"/>
                      <a:pt x="3821" y="1930"/>
                      <a:pt x="3893" y="1404"/>
                    </a:cubicBezTo>
                    <a:cubicBezTo>
                      <a:pt x="3978" y="803"/>
                      <a:pt x="3206" y="202"/>
                      <a:pt x="2147" y="31"/>
                    </a:cubicBezTo>
                    <a:cubicBezTo>
                      <a:pt x="1998" y="10"/>
                      <a:pt x="1850" y="0"/>
                      <a:pt x="17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7"/>
              <p:cNvSpPr/>
              <p:nvPr/>
            </p:nvSpPr>
            <p:spPr>
              <a:xfrm>
                <a:off x="4913765" y="1955394"/>
                <a:ext cx="217066" cy="179638"/>
              </a:xfrm>
              <a:custGeom>
                <a:avLst/>
                <a:gdLst/>
                <a:ahLst/>
                <a:cxnLst/>
                <a:rect l="l" t="t" r="r" b="b"/>
                <a:pathLst>
                  <a:path w="3010" h="2491" extrusionOk="0">
                    <a:moveTo>
                      <a:pt x="1603" y="0"/>
                    </a:moveTo>
                    <a:cubicBezTo>
                      <a:pt x="1517" y="0"/>
                      <a:pt x="1431" y="9"/>
                      <a:pt x="1346" y="28"/>
                    </a:cubicBezTo>
                    <a:cubicBezTo>
                      <a:pt x="258" y="285"/>
                      <a:pt x="0" y="1688"/>
                      <a:pt x="945" y="2289"/>
                    </a:cubicBezTo>
                    <a:cubicBezTo>
                      <a:pt x="1164" y="2428"/>
                      <a:pt x="1396" y="2491"/>
                      <a:pt x="1619" y="2491"/>
                    </a:cubicBezTo>
                    <a:cubicBezTo>
                      <a:pt x="2358" y="2491"/>
                      <a:pt x="3010" y="1807"/>
                      <a:pt x="2834" y="972"/>
                    </a:cubicBezTo>
                    <a:cubicBezTo>
                      <a:pt x="2709" y="400"/>
                      <a:pt x="2173" y="0"/>
                      <a:pt x="1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37"/>
            <p:cNvGrpSpPr/>
            <p:nvPr/>
          </p:nvGrpSpPr>
          <p:grpSpPr>
            <a:xfrm>
              <a:off x="7414457" y="2192098"/>
              <a:ext cx="849904" cy="2412145"/>
              <a:chOff x="6603185" y="2152793"/>
              <a:chExt cx="887165" cy="2517897"/>
            </a:xfrm>
          </p:grpSpPr>
          <p:sp>
            <p:nvSpPr>
              <p:cNvPr id="527" name="Google Shape;527;p37"/>
              <p:cNvSpPr/>
              <p:nvPr/>
            </p:nvSpPr>
            <p:spPr>
              <a:xfrm>
                <a:off x="6672660" y="2152793"/>
                <a:ext cx="522077" cy="436681"/>
              </a:xfrm>
              <a:custGeom>
                <a:avLst/>
                <a:gdLst/>
                <a:ahLst/>
                <a:cxnLst/>
                <a:rect l="l" t="t" r="r" b="b"/>
                <a:pathLst>
                  <a:path w="4952" h="4142" extrusionOk="0">
                    <a:moveTo>
                      <a:pt x="2541" y="1"/>
                    </a:moveTo>
                    <a:cubicBezTo>
                      <a:pt x="1450" y="1"/>
                      <a:pt x="1002" y="821"/>
                      <a:pt x="1002" y="821"/>
                    </a:cubicBezTo>
                    <a:cubicBezTo>
                      <a:pt x="1002" y="821"/>
                      <a:pt x="0" y="907"/>
                      <a:pt x="258" y="2424"/>
                    </a:cubicBezTo>
                    <a:cubicBezTo>
                      <a:pt x="315" y="2767"/>
                      <a:pt x="344" y="3054"/>
                      <a:pt x="372" y="3311"/>
                    </a:cubicBezTo>
                    <a:cubicBezTo>
                      <a:pt x="773" y="3683"/>
                      <a:pt x="1288" y="3912"/>
                      <a:pt x="1832" y="3969"/>
                    </a:cubicBezTo>
                    <a:cubicBezTo>
                      <a:pt x="2004" y="3998"/>
                      <a:pt x="2147" y="4055"/>
                      <a:pt x="2261" y="4141"/>
                    </a:cubicBezTo>
                    <a:lnTo>
                      <a:pt x="2862" y="3998"/>
                    </a:lnTo>
                    <a:cubicBezTo>
                      <a:pt x="3234" y="3941"/>
                      <a:pt x="3606" y="3798"/>
                      <a:pt x="3921" y="3626"/>
                    </a:cubicBezTo>
                    <a:cubicBezTo>
                      <a:pt x="3978" y="3426"/>
                      <a:pt x="4951" y="707"/>
                      <a:pt x="3434" y="163"/>
                    </a:cubicBezTo>
                    <a:cubicBezTo>
                      <a:pt x="3098" y="47"/>
                      <a:pt x="2801" y="1"/>
                      <a:pt x="2541"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082976" y="2619515"/>
                <a:ext cx="168368" cy="242694"/>
              </a:xfrm>
              <a:custGeom>
                <a:avLst/>
                <a:gdLst/>
                <a:ahLst/>
                <a:cxnLst/>
                <a:rect l="l" t="t" r="r" b="b"/>
                <a:pathLst>
                  <a:path w="1597" h="2302" extrusionOk="0">
                    <a:moveTo>
                      <a:pt x="0" y="0"/>
                    </a:moveTo>
                    <a:cubicBezTo>
                      <a:pt x="0" y="0"/>
                      <a:pt x="172" y="1460"/>
                      <a:pt x="258" y="1689"/>
                    </a:cubicBezTo>
                    <a:cubicBezTo>
                      <a:pt x="344" y="1946"/>
                      <a:pt x="630" y="1946"/>
                      <a:pt x="659" y="2004"/>
                    </a:cubicBezTo>
                    <a:cubicBezTo>
                      <a:pt x="690" y="2020"/>
                      <a:pt x="1042" y="2302"/>
                      <a:pt x="1283" y="2302"/>
                    </a:cubicBezTo>
                    <a:cubicBezTo>
                      <a:pt x="1474" y="2302"/>
                      <a:pt x="1596" y="2123"/>
                      <a:pt x="1431" y="1489"/>
                    </a:cubicBezTo>
                    <a:cubicBezTo>
                      <a:pt x="1031" y="29"/>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7"/>
              <p:cNvSpPr/>
              <p:nvPr/>
            </p:nvSpPr>
            <p:spPr>
              <a:xfrm>
                <a:off x="6932112" y="3446268"/>
                <a:ext cx="262620" cy="1155696"/>
              </a:xfrm>
              <a:custGeom>
                <a:avLst/>
                <a:gdLst/>
                <a:ahLst/>
                <a:cxnLst/>
                <a:rect l="l" t="t" r="r" b="b"/>
                <a:pathLst>
                  <a:path w="2491" h="10962" extrusionOk="0">
                    <a:moveTo>
                      <a:pt x="0" y="0"/>
                    </a:moveTo>
                    <a:lnTo>
                      <a:pt x="430" y="10961"/>
                    </a:lnTo>
                    <a:lnTo>
                      <a:pt x="1374" y="10961"/>
                    </a:lnTo>
                    <a:lnTo>
                      <a:pt x="2490" y="2347"/>
                    </a:lnTo>
                    <a:lnTo>
                      <a:pt x="24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7"/>
              <p:cNvSpPr/>
              <p:nvPr/>
            </p:nvSpPr>
            <p:spPr>
              <a:xfrm>
                <a:off x="6684678" y="3446268"/>
                <a:ext cx="262620" cy="1155696"/>
              </a:xfrm>
              <a:custGeom>
                <a:avLst/>
                <a:gdLst/>
                <a:ahLst/>
                <a:cxnLst/>
                <a:rect l="l" t="t" r="r" b="b"/>
                <a:pathLst>
                  <a:path w="2491" h="10962" extrusionOk="0">
                    <a:moveTo>
                      <a:pt x="1" y="0"/>
                    </a:moveTo>
                    <a:lnTo>
                      <a:pt x="430" y="10961"/>
                    </a:lnTo>
                    <a:lnTo>
                      <a:pt x="1346" y="10961"/>
                    </a:lnTo>
                    <a:lnTo>
                      <a:pt x="2491" y="2347"/>
                    </a:lnTo>
                    <a:lnTo>
                      <a:pt x="24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7"/>
              <p:cNvSpPr/>
              <p:nvPr/>
            </p:nvSpPr>
            <p:spPr>
              <a:xfrm>
                <a:off x="6687736" y="3563924"/>
                <a:ext cx="256505" cy="166048"/>
              </a:xfrm>
              <a:custGeom>
                <a:avLst/>
                <a:gdLst/>
                <a:ahLst/>
                <a:cxnLst/>
                <a:rect l="l" t="t" r="r" b="b"/>
                <a:pathLst>
                  <a:path w="2433" h="1575" extrusionOk="0">
                    <a:moveTo>
                      <a:pt x="1345" y="0"/>
                    </a:moveTo>
                    <a:cubicBezTo>
                      <a:pt x="887" y="29"/>
                      <a:pt x="458" y="115"/>
                      <a:pt x="0" y="258"/>
                    </a:cubicBezTo>
                    <a:lnTo>
                      <a:pt x="57" y="1574"/>
                    </a:lnTo>
                    <a:cubicBezTo>
                      <a:pt x="1031" y="1574"/>
                      <a:pt x="2433" y="1403"/>
                      <a:pt x="2433" y="1403"/>
                    </a:cubicBezTo>
                    <a:lnTo>
                      <a:pt x="2347" y="286"/>
                    </a:lnTo>
                    <a:cubicBezTo>
                      <a:pt x="2032" y="172"/>
                      <a:pt x="1689" y="57"/>
                      <a:pt x="1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7"/>
              <p:cNvSpPr/>
              <p:nvPr/>
            </p:nvSpPr>
            <p:spPr>
              <a:xfrm>
                <a:off x="6726954" y="4601846"/>
                <a:ext cx="227407" cy="68844"/>
              </a:xfrm>
              <a:custGeom>
                <a:avLst/>
                <a:gdLst/>
                <a:ahLst/>
                <a:cxnLst/>
                <a:rect l="l" t="t" r="r" b="b"/>
                <a:pathLst>
                  <a:path w="2157" h="653" extrusionOk="0">
                    <a:moveTo>
                      <a:pt x="0" y="0"/>
                    </a:moveTo>
                    <a:lnTo>
                      <a:pt x="0" y="601"/>
                    </a:lnTo>
                    <a:cubicBezTo>
                      <a:pt x="0" y="601"/>
                      <a:pt x="967" y="652"/>
                      <a:pt x="1603" y="652"/>
                    </a:cubicBezTo>
                    <a:cubicBezTo>
                      <a:pt x="1921" y="652"/>
                      <a:pt x="2156" y="639"/>
                      <a:pt x="2147" y="601"/>
                    </a:cubicBezTo>
                    <a:cubicBezTo>
                      <a:pt x="2147" y="487"/>
                      <a:pt x="945" y="0"/>
                      <a:pt x="9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7"/>
              <p:cNvSpPr/>
              <p:nvPr/>
            </p:nvSpPr>
            <p:spPr>
              <a:xfrm>
                <a:off x="6932112" y="3446268"/>
                <a:ext cx="262620" cy="331991"/>
              </a:xfrm>
              <a:custGeom>
                <a:avLst/>
                <a:gdLst/>
                <a:ahLst/>
                <a:cxnLst/>
                <a:rect l="l" t="t" r="r" b="b"/>
                <a:pathLst>
                  <a:path w="2491" h="3149" extrusionOk="0">
                    <a:moveTo>
                      <a:pt x="1231" y="0"/>
                    </a:moveTo>
                    <a:lnTo>
                      <a:pt x="258" y="29"/>
                    </a:lnTo>
                    <a:lnTo>
                      <a:pt x="0" y="687"/>
                    </a:lnTo>
                    <a:lnTo>
                      <a:pt x="115" y="3148"/>
                    </a:lnTo>
                    <a:lnTo>
                      <a:pt x="2490" y="2261"/>
                    </a:lnTo>
                    <a:lnTo>
                      <a:pt x="2490" y="630"/>
                    </a:lnTo>
                    <a:cubicBezTo>
                      <a:pt x="2090" y="401"/>
                      <a:pt x="1660" y="200"/>
                      <a:pt x="1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7"/>
              <p:cNvSpPr/>
              <p:nvPr/>
            </p:nvSpPr>
            <p:spPr>
              <a:xfrm>
                <a:off x="6639451" y="2619515"/>
                <a:ext cx="606524" cy="1092334"/>
              </a:xfrm>
              <a:custGeom>
                <a:avLst/>
                <a:gdLst/>
                <a:ahLst/>
                <a:cxnLst/>
                <a:rect l="l" t="t" r="r" b="b"/>
                <a:pathLst>
                  <a:path w="5753" h="10361" extrusionOk="0">
                    <a:moveTo>
                      <a:pt x="2118" y="0"/>
                    </a:moveTo>
                    <a:cubicBezTo>
                      <a:pt x="2118" y="0"/>
                      <a:pt x="1231" y="58"/>
                      <a:pt x="659" y="172"/>
                    </a:cubicBezTo>
                    <a:lnTo>
                      <a:pt x="802" y="5180"/>
                    </a:lnTo>
                    <a:lnTo>
                      <a:pt x="0" y="9731"/>
                    </a:lnTo>
                    <a:cubicBezTo>
                      <a:pt x="0" y="9731"/>
                      <a:pt x="1497" y="10344"/>
                      <a:pt x="2787" y="10344"/>
                    </a:cubicBezTo>
                    <a:cubicBezTo>
                      <a:pt x="2890" y="10344"/>
                      <a:pt x="2992" y="10340"/>
                      <a:pt x="3091" y="10332"/>
                    </a:cubicBezTo>
                    <a:lnTo>
                      <a:pt x="3435" y="8014"/>
                    </a:lnTo>
                    <a:lnTo>
                      <a:pt x="3606" y="10361"/>
                    </a:lnTo>
                    <a:cubicBezTo>
                      <a:pt x="4350" y="10332"/>
                      <a:pt x="5066" y="10189"/>
                      <a:pt x="5753" y="9931"/>
                    </a:cubicBezTo>
                    <a:lnTo>
                      <a:pt x="5037" y="5180"/>
                    </a:lnTo>
                    <a:cubicBezTo>
                      <a:pt x="4923" y="4408"/>
                      <a:pt x="4894" y="3606"/>
                      <a:pt x="5009" y="2834"/>
                    </a:cubicBezTo>
                    <a:cubicBezTo>
                      <a:pt x="5095" y="2376"/>
                      <a:pt x="5066" y="1918"/>
                      <a:pt x="4866" y="1517"/>
                    </a:cubicBezTo>
                    <a:cubicBezTo>
                      <a:pt x="4780" y="1345"/>
                      <a:pt x="4694" y="1174"/>
                      <a:pt x="4608" y="1031"/>
                    </a:cubicBezTo>
                    <a:lnTo>
                      <a:pt x="42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7"/>
              <p:cNvSpPr/>
              <p:nvPr/>
            </p:nvSpPr>
            <p:spPr>
              <a:xfrm>
                <a:off x="6751097" y="2701010"/>
                <a:ext cx="96677" cy="281386"/>
              </a:xfrm>
              <a:custGeom>
                <a:avLst/>
                <a:gdLst/>
                <a:ahLst/>
                <a:cxnLst/>
                <a:rect l="l" t="t" r="r" b="b"/>
                <a:pathLst>
                  <a:path w="917" h="2669" extrusionOk="0">
                    <a:moveTo>
                      <a:pt x="286" y="0"/>
                    </a:moveTo>
                    <a:cubicBezTo>
                      <a:pt x="143" y="744"/>
                      <a:pt x="58" y="1517"/>
                      <a:pt x="0" y="2290"/>
                    </a:cubicBezTo>
                    <a:cubicBezTo>
                      <a:pt x="18" y="2571"/>
                      <a:pt x="25" y="2626"/>
                      <a:pt x="27" y="2626"/>
                    </a:cubicBezTo>
                    <a:cubicBezTo>
                      <a:pt x="29" y="2626"/>
                      <a:pt x="29" y="2604"/>
                      <a:pt x="29" y="2604"/>
                    </a:cubicBezTo>
                    <a:cubicBezTo>
                      <a:pt x="29" y="2604"/>
                      <a:pt x="251" y="2669"/>
                      <a:pt x="472" y="2669"/>
                    </a:cubicBezTo>
                    <a:cubicBezTo>
                      <a:pt x="694" y="2669"/>
                      <a:pt x="916" y="2604"/>
                      <a:pt x="916" y="2347"/>
                    </a:cubicBezTo>
                    <a:cubicBezTo>
                      <a:pt x="887" y="1832"/>
                      <a:pt x="286"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7"/>
              <p:cNvSpPr/>
              <p:nvPr/>
            </p:nvSpPr>
            <p:spPr>
              <a:xfrm>
                <a:off x="6868751" y="2483726"/>
                <a:ext cx="105744" cy="135896"/>
              </a:xfrm>
              <a:custGeom>
                <a:avLst/>
                <a:gdLst/>
                <a:ahLst/>
                <a:cxnLst/>
                <a:rect l="l" t="t" r="r" b="b"/>
                <a:pathLst>
                  <a:path w="1003" h="1289" extrusionOk="0">
                    <a:moveTo>
                      <a:pt x="0" y="1"/>
                    </a:moveTo>
                    <a:lnTo>
                      <a:pt x="0" y="1288"/>
                    </a:lnTo>
                    <a:lnTo>
                      <a:pt x="1002" y="1288"/>
                    </a:lnTo>
                    <a:lnTo>
                      <a:pt x="1002" y="602"/>
                    </a:lnTo>
                    <a:lnTo>
                      <a:pt x="1002" y="1"/>
                    </a:ln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7"/>
              <p:cNvSpPr/>
              <p:nvPr/>
            </p:nvSpPr>
            <p:spPr>
              <a:xfrm>
                <a:off x="6868751" y="2483726"/>
                <a:ext cx="105744" cy="108696"/>
              </a:xfrm>
              <a:custGeom>
                <a:avLst/>
                <a:gdLst/>
                <a:ahLst/>
                <a:cxnLst/>
                <a:rect l="l" t="t" r="r" b="b"/>
                <a:pathLst>
                  <a:path w="1003" h="1031" extrusionOk="0">
                    <a:moveTo>
                      <a:pt x="229" y="1"/>
                    </a:moveTo>
                    <a:lnTo>
                      <a:pt x="0" y="401"/>
                    </a:lnTo>
                    <a:cubicBezTo>
                      <a:pt x="0" y="401"/>
                      <a:pt x="115" y="888"/>
                      <a:pt x="1002" y="1031"/>
                    </a:cubicBezTo>
                    <a:lnTo>
                      <a:pt x="1002" y="86"/>
                    </a:lnTo>
                    <a:lnTo>
                      <a:pt x="945" y="58"/>
                    </a:lnTo>
                    <a:lnTo>
                      <a:pt x="344" y="1"/>
                    </a:lnTo>
                    <a:close/>
                  </a:path>
                </a:pathLst>
              </a:custGeom>
              <a:solidFill>
                <a:srgbClr val="EB9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7"/>
              <p:cNvSpPr/>
              <p:nvPr/>
            </p:nvSpPr>
            <p:spPr>
              <a:xfrm>
                <a:off x="6721050" y="2267181"/>
                <a:ext cx="346962" cy="286025"/>
              </a:xfrm>
              <a:custGeom>
                <a:avLst/>
                <a:gdLst/>
                <a:ahLst/>
                <a:cxnLst/>
                <a:rect l="l" t="t" r="r" b="b"/>
                <a:pathLst>
                  <a:path w="3291" h="2713" extrusionOk="0">
                    <a:moveTo>
                      <a:pt x="2307" y="0"/>
                    </a:moveTo>
                    <a:cubicBezTo>
                      <a:pt x="2244" y="0"/>
                      <a:pt x="2180" y="8"/>
                      <a:pt x="2117" y="23"/>
                    </a:cubicBezTo>
                    <a:cubicBezTo>
                      <a:pt x="1716" y="51"/>
                      <a:pt x="1344" y="194"/>
                      <a:pt x="1029" y="423"/>
                    </a:cubicBezTo>
                    <a:cubicBezTo>
                      <a:pt x="1058" y="738"/>
                      <a:pt x="972" y="1053"/>
                      <a:pt x="743" y="1282"/>
                    </a:cubicBezTo>
                    <a:cubicBezTo>
                      <a:pt x="743" y="1282"/>
                      <a:pt x="620" y="993"/>
                      <a:pt x="390" y="993"/>
                    </a:cubicBezTo>
                    <a:cubicBezTo>
                      <a:pt x="349" y="993"/>
                      <a:pt x="304" y="1003"/>
                      <a:pt x="257" y="1024"/>
                    </a:cubicBezTo>
                    <a:cubicBezTo>
                      <a:pt x="1" y="1152"/>
                      <a:pt x="156" y="1828"/>
                      <a:pt x="641" y="1828"/>
                    </a:cubicBezTo>
                    <a:cubicBezTo>
                      <a:pt x="699" y="1828"/>
                      <a:pt x="762" y="1818"/>
                      <a:pt x="829" y="1797"/>
                    </a:cubicBezTo>
                    <a:cubicBezTo>
                      <a:pt x="1287" y="2598"/>
                      <a:pt x="1917" y="2713"/>
                      <a:pt x="2088" y="2713"/>
                    </a:cubicBezTo>
                    <a:cubicBezTo>
                      <a:pt x="2918" y="2684"/>
                      <a:pt x="3290" y="1597"/>
                      <a:pt x="3176" y="767"/>
                    </a:cubicBezTo>
                    <a:cubicBezTo>
                      <a:pt x="3126" y="319"/>
                      <a:pt x="2730" y="0"/>
                      <a:pt x="2307" y="0"/>
                    </a:cubicBez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7"/>
              <p:cNvSpPr/>
              <p:nvPr/>
            </p:nvSpPr>
            <p:spPr>
              <a:xfrm>
                <a:off x="6748039" y="2394747"/>
                <a:ext cx="39324" cy="46810"/>
              </a:xfrm>
              <a:custGeom>
                <a:avLst/>
                <a:gdLst/>
                <a:ahLst/>
                <a:cxnLst/>
                <a:rect l="l" t="t" r="r" b="b"/>
                <a:pathLst>
                  <a:path w="373" h="444" extrusionOk="0">
                    <a:moveTo>
                      <a:pt x="187" y="0"/>
                    </a:moveTo>
                    <a:cubicBezTo>
                      <a:pt x="151" y="0"/>
                      <a:pt x="115" y="15"/>
                      <a:pt x="87" y="43"/>
                    </a:cubicBezTo>
                    <a:cubicBezTo>
                      <a:pt x="1" y="100"/>
                      <a:pt x="87" y="444"/>
                      <a:pt x="373" y="444"/>
                    </a:cubicBezTo>
                    <a:cubicBezTo>
                      <a:pt x="287" y="387"/>
                      <a:pt x="201" y="329"/>
                      <a:pt x="172" y="215"/>
                    </a:cubicBezTo>
                    <a:cubicBezTo>
                      <a:pt x="125" y="96"/>
                      <a:pt x="196" y="36"/>
                      <a:pt x="255" y="36"/>
                    </a:cubicBezTo>
                    <a:cubicBezTo>
                      <a:pt x="266" y="36"/>
                      <a:pt x="277" y="38"/>
                      <a:pt x="287" y="43"/>
                    </a:cubicBezTo>
                    <a:cubicBezTo>
                      <a:pt x="258" y="15"/>
                      <a:pt x="222" y="0"/>
                      <a:pt x="187" y="0"/>
                    </a:cubicBezTo>
                    <a:close/>
                  </a:path>
                </a:pathLst>
              </a:custGeom>
              <a:solidFill>
                <a:srgbClr val="EB9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7"/>
              <p:cNvSpPr/>
              <p:nvPr/>
            </p:nvSpPr>
            <p:spPr>
              <a:xfrm>
                <a:off x="6820467" y="2619515"/>
                <a:ext cx="193249" cy="256611"/>
              </a:xfrm>
              <a:custGeom>
                <a:avLst/>
                <a:gdLst/>
                <a:ahLst/>
                <a:cxnLst/>
                <a:rect l="l" t="t" r="r" b="b"/>
                <a:pathLst>
                  <a:path w="1833" h="2434" extrusionOk="0">
                    <a:moveTo>
                      <a:pt x="401" y="0"/>
                    </a:moveTo>
                    <a:lnTo>
                      <a:pt x="1" y="29"/>
                    </a:lnTo>
                    <a:lnTo>
                      <a:pt x="1718" y="2433"/>
                    </a:lnTo>
                    <a:lnTo>
                      <a:pt x="1832" y="0"/>
                    </a:ln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7"/>
              <p:cNvSpPr/>
              <p:nvPr/>
            </p:nvSpPr>
            <p:spPr>
              <a:xfrm>
                <a:off x="6868751" y="2688886"/>
                <a:ext cx="141905" cy="187239"/>
              </a:xfrm>
              <a:custGeom>
                <a:avLst/>
                <a:gdLst/>
                <a:ahLst/>
                <a:cxnLst/>
                <a:rect l="l" t="t" r="r" b="b"/>
                <a:pathLst>
                  <a:path w="1346" h="1776" extrusionOk="0">
                    <a:moveTo>
                      <a:pt x="0" y="1"/>
                    </a:moveTo>
                    <a:lnTo>
                      <a:pt x="1260" y="1775"/>
                    </a:lnTo>
                    <a:lnTo>
                      <a:pt x="13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7"/>
              <p:cNvSpPr/>
              <p:nvPr/>
            </p:nvSpPr>
            <p:spPr>
              <a:xfrm>
                <a:off x="7001482" y="2619515"/>
                <a:ext cx="78543" cy="256611"/>
              </a:xfrm>
              <a:custGeom>
                <a:avLst/>
                <a:gdLst/>
                <a:ahLst/>
                <a:cxnLst/>
                <a:rect l="l" t="t" r="r" b="b"/>
                <a:pathLst>
                  <a:path w="745" h="2434" extrusionOk="0">
                    <a:moveTo>
                      <a:pt x="115" y="0"/>
                    </a:moveTo>
                    <a:lnTo>
                      <a:pt x="1" y="2433"/>
                    </a:lnTo>
                    <a:lnTo>
                      <a:pt x="659" y="1603"/>
                    </a:lnTo>
                    <a:lnTo>
                      <a:pt x="344" y="1174"/>
                    </a:lnTo>
                    <a:lnTo>
                      <a:pt x="745" y="1088"/>
                    </a:lnTo>
                    <a:lnTo>
                      <a:pt x="1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7"/>
              <p:cNvSpPr/>
              <p:nvPr/>
            </p:nvSpPr>
            <p:spPr>
              <a:xfrm>
                <a:off x="6820467" y="2622573"/>
                <a:ext cx="181124" cy="253553"/>
              </a:xfrm>
              <a:custGeom>
                <a:avLst/>
                <a:gdLst/>
                <a:ahLst/>
                <a:cxnLst/>
                <a:rect l="l" t="t" r="r" b="b"/>
                <a:pathLst>
                  <a:path w="1718" h="2405" extrusionOk="0">
                    <a:moveTo>
                      <a:pt x="1" y="0"/>
                    </a:moveTo>
                    <a:lnTo>
                      <a:pt x="1" y="1145"/>
                    </a:lnTo>
                    <a:lnTo>
                      <a:pt x="602" y="1345"/>
                    </a:lnTo>
                    <a:lnTo>
                      <a:pt x="401" y="1717"/>
                    </a:lnTo>
                    <a:lnTo>
                      <a:pt x="1718" y="240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7"/>
              <p:cNvSpPr/>
              <p:nvPr/>
            </p:nvSpPr>
            <p:spPr>
              <a:xfrm>
                <a:off x="6977340" y="4601846"/>
                <a:ext cx="226458" cy="68844"/>
              </a:xfrm>
              <a:custGeom>
                <a:avLst/>
                <a:gdLst/>
                <a:ahLst/>
                <a:cxnLst/>
                <a:rect l="l" t="t" r="r" b="b"/>
                <a:pathLst>
                  <a:path w="2148" h="653" extrusionOk="0">
                    <a:moveTo>
                      <a:pt x="1" y="0"/>
                    </a:moveTo>
                    <a:lnTo>
                      <a:pt x="1" y="601"/>
                    </a:lnTo>
                    <a:cubicBezTo>
                      <a:pt x="1" y="601"/>
                      <a:pt x="955" y="652"/>
                      <a:pt x="1591" y="652"/>
                    </a:cubicBezTo>
                    <a:cubicBezTo>
                      <a:pt x="1909" y="652"/>
                      <a:pt x="2147" y="639"/>
                      <a:pt x="2147" y="601"/>
                    </a:cubicBezTo>
                    <a:cubicBezTo>
                      <a:pt x="2119" y="487"/>
                      <a:pt x="945" y="0"/>
                      <a:pt x="9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7"/>
              <p:cNvSpPr/>
              <p:nvPr/>
            </p:nvSpPr>
            <p:spPr>
              <a:xfrm>
                <a:off x="7007491" y="2384204"/>
                <a:ext cx="24248" cy="30258"/>
              </a:xfrm>
              <a:custGeom>
                <a:avLst/>
                <a:gdLst/>
                <a:ahLst/>
                <a:cxnLst/>
                <a:rect l="l" t="t" r="r" b="b"/>
                <a:pathLst>
                  <a:path w="230" h="287" extrusionOk="0">
                    <a:moveTo>
                      <a:pt x="115" y="0"/>
                    </a:moveTo>
                    <a:cubicBezTo>
                      <a:pt x="58" y="0"/>
                      <a:pt x="1" y="57"/>
                      <a:pt x="1" y="143"/>
                    </a:cubicBezTo>
                    <a:cubicBezTo>
                      <a:pt x="1" y="229"/>
                      <a:pt x="58" y="286"/>
                      <a:pt x="115" y="286"/>
                    </a:cubicBezTo>
                    <a:cubicBezTo>
                      <a:pt x="173" y="286"/>
                      <a:pt x="230" y="229"/>
                      <a:pt x="230" y="143"/>
                    </a:cubicBezTo>
                    <a:cubicBezTo>
                      <a:pt x="230" y="57"/>
                      <a:pt x="173" y="0"/>
                      <a:pt x="115"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7"/>
              <p:cNvSpPr/>
              <p:nvPr/>
            </p:nvSpPr>
            <p:spPr>
              <a:xfrm>
                <a:off x="6944131" y="2399280"/>
                <a:ext cx="42382" cy="63467"/>
              </a:xfrm>
              <a:custGeom>
                <a:avLst/>
                <a:gdLst/>
                <a:ahLst/>
                <a:cxnLst/>
                <a:rect l="l" t="t" r="r" b="b"/>
                <a:pathLst>
                  <a:path w="402" h="602" extrusionOk="0">
                    <a:moveTo>
                      <a:pt x="201" y="0"/>
                    </a:moveTo>
                    <a:cubicBezTo>
                      <a:pt x="144" y="201"/>
                      <a:pt x="230" y="372"/>
                      <a:pt x="230" y="458"/>
                    </a:cubicBezTo>
                    <a:cubicBezTo>
                      <a:pt x="230" y="544"/>
                      <a:pt x="1" y="601"/>
                      <a:pt x="173" y="601"/>
                    </a:cubicBezTo>
                    <a:cubicBezTo>
                      <a:pt x="344" y="601"/>
                      <a:pt x="402" y="515"/>
                      <a:pt x="344" y="429"/>
                    </a:cubicBezTo>
                    <a:cubicBezTo>
                      <a:pt x="258" y="286"/>
                      <a:pt x="230" y="143"/>
                      <a:pt x="201" y="0"/>
                    </a:cubicBezTo>
                    <a:close/>
                  </a:path>
                </a:pathLst>
              </a:custGeom>
              <a:solidFill>
                <a:srgbClr val="E3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7"/>
              <p:cNvSpPr/>
              <p:nvPr/>
            </p:nvSpPr>
            <p:spPr>
              <a:xfrm>
                <a:off x="6998530" y="2361116"/>
                <a:ext cx="51343" cy="17079"/>
              </a:xfrm>
              <a:custGeom>
                <a:avLst/>
                <a:gdLst/>
                <a:ahLst/>
                <a:cxnLst/>
                <a:rect l="l" t="t" r="r" b="b"/>
                <a:pathLst>
                  <a:path w="487" h="162" extrusionOk="0">
                    <a:moveTo>
                      <a:pt x="238" y="0"/>
                    </a:moveTo>
                    <a:cubicBezTo>
                      <a:pt x="168" y="0"/>
                      <a:pt x="95" y="23"/>
                      <a:pt x="29" y="76"/>
                    </a:cubicBezTo>
                    <a:cubicBezTo>
                      <a:pt x="0" y="76"/>
                      <a:pt x="0" y="105"/>
                      <a:pt x="29" y="133"/>
                    </a:cubicBezTo>
                    <a:lnTo>
                      <a:pt x="86" y="133"/>
                    </a:lnTo>
                    <a:cubicBezTo>
                      <a:pt x="129" y="90"/>
                      <a:pt x="186" y="69"/>
                      <a:pt x="247" y="69"/>
                    </a:cubicBezTo>
                    <a:cubicBezTo>
                      <a:pt x="308" y="69"/>
                      <a:pt x="372" y="90"/>
                      <a:pt x="429" y="133"/>
                    </a:cubicBezTo>
                    <a:cubicBezTo>
                      <a:pt x="429" y="133"/>
                      <a:pt x="429" y="162"/>
                      <a:pt x="429" y="162"/>
                    </a:cubicBezTo>
                    <a:lnTo>
                      <a:pt x="458" y="162"/>
                    </a:lnTo>
                    <a:cubicBezTo>
                      <a:pt x="487" y="133"/>
                      <a:pt x="487" y="105"/>
                      <a:pt x="458" y="76"/>
                    </a:cubicBezTo>
                    <a:cubicBezTo>
                      <a:pt x="397" y="30"/>
                      <a:pt x="319" y="0"/>
                      <a:pt x="238"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7"/>
              <p:cNvSpPr/>
              <p:nvPr/>
            </p:nvSpPr>
            <p:spPr>
              <a:xfrm>
                <a:off x="7019615" y="2387156"/>
                <a:ext cx="21191" cy="3163"/>
              </a:xfrm>
              <a:custGeom>
                <a:avLst/>
                <a:gdLst/>
                <a:ahLst/>
                <a:cxnLst/>
                <a:rect l="l" t="t" r="r" b="b"/>
                <a:pathLst>
                  <a:path w="201" h="30" extrusionOk="0">
                    <a:moveTo>
                      <a:pt x="0" y="1"/>
                    </a:moveTo>
                    <a:cubicBezTo>
                      <a:pt x="0" y="1"/>
                      <a:pt x="0" y="1"/>
                      <a:pt x="0" y="29"/>
                    </a:cubicBezTo>
                    <a:lnTo>
                      <a:pt x="201" y="29"/>
                    </a:lnTo>
                    <a:cubicBezTo>
                      <a:pt x="201" y="1"/>
                      <a:pt x="201" y="1"/>
                      <a:pt x="201"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7"/>
              <p:cNvSpPr/>
              <p:nvPr/>
            </p:nvSpPr>
            <p:spPr>
              <a:xfrm>
                <a:off x="7016558" y="2387156"/>
                <a:ext cx="21296" cy="9172"/>
              </a:xfrm>
              <a:custGeom>
                <a:avLst/>
                <a:gdLst/>
                <a:ahLst/>
                <a:cxnLst/>
                <a:rect l="l" t="t" r="r" b="b"/>
                <a:pathLst>
                  <a:path w="202" h="87" extrusionOk="0">
                    <a:moveTo>
                      <a:pt x="29" y="1"/>
                    </a:moveTo>
                    <a:cubicBezTo>
                      <a:pt x="29" y="1"/>
                      <a:pt x="1" y="29"/>
                      <a:pt x="29" y="58"/>
                    </a:cubicBezTo>
                    <a:cubicBezTo>
                      <a:pt x="87" y="87"/>
                      <a:pt x="144" y="87"/>
                      <a:pt x="201" y="87"/>
                    </a:cubicBezTo>
                    <a:cubicBezTo>
                      <a:pt x="201" y="87"/>
                      <a:pt x="201" y="58"/>
                      <a:pt x="201" y="58"/>
                    </a:cubicBezTo>
                    <a:cubicBezTo>
                      <a:pt x="144" y="58"/>
                      <a:pt x="87" y="29"/>
                      <a:pt x="29"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7"/>
              <p:cNvSpPr/>
              <p:nvPr/>
            </p:nvSpPr>
            <p:spPr>
              <a:xfrm>
                <a:off x="6892894" y="2384204"/>
                <a:ext cx="24248" cy="30258"/>
              </a:xfrm>
              <a:custGeom>
                <a:avLst/>
                <a:gdLst/>
                <a:ahLst/>
                <a:cxnLst/>
                <a:rect l="l" t="t" r="r" b="b"/>
                <a:pathLst>
                  <a:path w="230" h="287" extrusionOk="0">
                    <a:moveTo>
                      <a:pt x="115" y="0"/>
                    </a:moveTo>
                    <a:cubicBezTo>
                      <a:pt x="58" y="0"/>
                      <a:pt x="0" y="57"/>
                      <a:pt x="0" y="143"/>
                    </a:cubicBezTo>
                    <a:cubicBezTo>
                      <a:pt x="0" y="229"/>
                      <a:pt x="58" y="286"/>
                      <a:pt x="115" y="286"/>
                    </a:cubicBezTo>
                    <a:cubicBezTo>
                      <a:pt x="172" y="286"/>
                      <a:pt x="229" y="229"/>
                      <a:pt x="229" y="143"/>
                    </a:cubicBezTo>
                    <a:cubicBezTo>
                      <a:pt x="229" y="57"/>
                      <a:pt x="172" y="0"/>
                      <a:pt x="115"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7"/>
              <p:cNvSpPr/>
              <p:nvPr/>
            </p:nvSpPr>
            <p:spPr>
              <a:xfrm>
                <a:off x="6874761" y="2361116"/>
                <a:ext cx="48391" cy="17079"/>
              </a:xfrm>
              <a:custGeom>
                <a:avLst/>
                <a:gdLst/>
                <a:ahLst/>
                <a:cxnLst/>
                <a:rect l="l" t="t" r="r" b="b"/>
                <a:pathLst>
                  <a:path w="459" h="162" extrusionOk="0">
                    <a:moveTo>
                      <a:pt x="236" y="0"/>
                    </a:moveTo>
                    <a:cubicBezTo>
                      <a:pt x="148" y="0"/>
                      <a:pt x="62" y="30"/>
                      <a:pt x="1" y="76"/>
                    </a:cubicBezTo>
                    <a:cubicBezTo>
                      <a:pt x="1" y="105"/>
                      <a:pt x="1" y="133"/>
                      <a:pt x="1" y="162"/>
                    </a:cubicBezTo>
                    <a:lnTo>
                      <a:pt x="29" y="162"/>
                    </a:lnTo>
                    <a:cubicBezTo>
                      <a:pt x="58" y="162"/>
                      <a:pt x="58" y="133"/>
                      <a:pt x="58" y="133"/>
                    </a:cubicBezTo>
                    <a:cubicBezTo>
                      <a:pt x="101" y="90"/>
                      <a:pt x="158" y="69"/>
                      <a:pt x="215" y="69"/>
                    </a:cubicBezTo>
                    <a:cubicBezTo>
                      <a:pt x="273" y="69"/>
                      <a:pt x="330" y="90"/>
                      <a:pt x="373" y="133"/>
                    </a:cubicBezTo>
                    <a:lnTo>
                      <a:pt x="459" y="133"/>
                    </a:lnTo>
                    <a:cubicBezTo>
                      <a:pt x="459" y="105"/>
                      <a:pt x="459" y="76"/>
                      <a:pt x="459" y="76"/>
                    </a:cubicBezTo>
                    <a:cubicBezTo>
                      <a:pt x="392" y="23"/>
                      <a:pt x="313" y="0"/>
                      <a:pt x="236"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7"/>
              <p:cNvSpPr/>
              <p:nvPr/>
            </p:nvSpPr>
            <p:spPr>
              <a:xfrm>
                <a:off x="6883827" y="2387156"/>
                <a:ext cx="21191" cy="3163"/>
              </a:xfrm>
              <a:custGeom>
                <a:avLst/>
                <a:gdLst/>
                <a:ahLst/>
                <a:cxnLst/>
                <a:rect l="l" t="t" r="r" b="b"/>
                <a:pathLst>
                  <a:path w="201" h="30" extrusionOk="0">
                    <a:moveTo>
                      <a:pt x="1" y="1"/>
                    </a:moveTo>
                    <a:cubicBezTo>
                      <a:pt x="1" y="1"/>
                      <a:pt x="1" y="1"/>
                      <a:pt x="1" y="29"/>
                    </a:cubicBezTo>
                    <a:lnTo>
                      <a:pt x="201" y="29"/>
                    </a:lnTo>
                    <a:lnTo>
                      <a:pt x="172" y="1"/>
                    </a:ln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7"/>
              <p:cNvSpPr/>
              <p:nvPr/>
            </p:nvSpPr>
            <p:spPr>
              <a:xfrm>
                <a:off x="6883827" y="2387156"/>
                <a:ext cx="21191" cy="9172"/>
              </a:xfrm>
              <a:custGeom>
                <a:avLst/>
                <a:gdLst/>
                <a:ahLst/>
                <a:cxnLst/>
                <a:rect l="l" t="t" r="r" b="b"/>
                <a:pathLst>
                  <a:path w="201" h="87" extrusionOk="0">
                    <a:moveTo>
                      <a:pt x="172" y="1"/>
                    </a:moveTo>
                    <a:cubicBezTo>
                      <a:pt x="144" y="29"/>
                      <a:pt x="86" y="58"/>
                      <a:pt x="29" y="58"/>
                    </a:cubicBezTo>
                    <a:lnTo>
                      <a:pt x="1" y="58"/>
                    </a:lnTo>
                    <a:cubicBezTo>
                      <a:pt x="1" y="87"/>
                      <a:pt x="1" y="87"/>
                      <a:pt x="29" y="87"/>
                    </a:cubicBezTo>
                    <a:cubicBezTo>
                      <a:pt x="86" y="87"/>
                      <a:pt x="144" y="58"/>
                      <a:pt x="201" y="29"/>
                    </a:cubicBezTo>
                    <a:cubicBezTo>
                      <a:pt x="201" y="29"/>
                      <a:pt x="201" y="29"/>
                      <a:pt x="201"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7"/>
              <p:cNvSpPr/>
              <p:nvPr/>
            </p:nvSpPr>
            <p:spPr>
              <a:xfrm>
                <a:off x="6904912" y="2480669"/>
                <a:ext cx="72534" cy="18661"/>
              </a:xfrm>
              <a:custGeom>
                <a:avLst/>
                <a:gdLst/>
                <a:ahLst/>
                <a:cxnLst/>
                <a:rect l="l" t="t" r="r" b="b"/>
                <a:pathLst>
                  <a:path w="688" h="177" extrusionOk="0">
                    <a:moveTo>
                      <a:pt x="1" y="1"/>
                    </a:moveTo>
                    <a:lnTo>
                      <a:pt x="1" y="1"/>
                    </a:lnTo>
                    <a:cubicBezTo>
                      <a:pt x="101" y="118"/>
                      <a:pt x="250" y="176"/>
                      <a:pt x="396" y="176"/>
                    </a:cubicBezTo>
                    <a:cubicBezTo>
                      <a:pt x="501" y="176"/>
                      <a:pt x="604" y="146"/>
                      <a:pt x="688" y="87"/>
                    </a:cubicBezTo>
                    <a:lnTo>
                      <a:pt x="688" y="87"/>
                    </a:lnTo>
                    <a:cubicBezTo>
                      <a:pt x="611" y="106"/>
                      <a:pt x="535" y="115"/>
                      <a:pt x="459" y="115"/>
                    </a:cubicBezTo>
                    <a:cubicBezTo>
                      <a:pt x="306" y="115"/>
                      <a:pt x="153" y="77"/>
                      <a:pt x="1" y="1"/>
                    </a:cubicBezTo>
                    <a:close/>
                  </a:path>
                </a:pathLst>
              </a:custGeom>
              <a:solidFill>
                <a:srgbClr val="E37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7"/>
              <p:cNvSpPr/>
              <p:nvPr/>
            </p:nvSpPr>
            <p:spPr>
              <a:xfrm>
                <a:off x="6717887" y="2857884"/>
                <a:ext cx="45334" cy="114705"/>
              </a:xfrm>
              <a:custGeom>
                <a:avLst/>
                <a:gdLst/>
                <a:ahLst/>
                <a:cxnLst/>
                <a:rect l="l" t="t" r="r" b="b"/>
                <a:pathLst>
                  <a:path w="430" h="1088" extrusionOk="0">
                    <a:moveTo>
                      <a:pt x="430" y="0"/>
                    </a:moveTo>
                    <a:lnTo>
                      <a:pt x="0" y="258"/>
                    </a:lnTo>
                    <a:lnTo>
                      <a:pt x="29" y="1088"/>
                    </a:lnTo>
                    <a:lnTo>
                      <a:pt x="430" y="0"/>
                    </a:lnTo>
                    <a:close/>
                  </a:path>
                </a:pathLst>
              </a:custGeom>
              <a:solidFill>
                <a:srgbClr val="C4CF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6913979" y="2770380"/>
                <a:ext cx="120820" cy="108696"/>
              </a:xfrm>
              <a:custGeom>
                <a:avLst/>
                <a:gdLst/>
                <a:ahLst/>
                <a:cxnLst/>
                <a:rect l="l" t="t" r="r" b="b"/>
                <a:pathLst>
                  <a:path w="1146" h="1031" extrusionOk="0">
                    <a:moveTo>
                      <a:pt x="87" y="0"/>
                    </a:moveTo>
                    <a:lnTo>
                      <a:pt x="1" y="86"/>
                    </a:lnTo>
                    <a:lnTo>
                      <a:pt x="1002" y="1031"/>
                    </a:lnTo>
                    <a:lnTo>
                      <a:pt x="1145" y="888"/>
                    </a:lnTo>
                    <a:lnTo>
                      <a:pt x="87" y="0"/>
                    </a:lnTo>
                    <a:close/>
                  </a:path>
                </a:pathLst>
              </a:custGeom>
              <a:solidFill>
                <a:srgbClr val="DBE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6877818" y="2740229"/>
                <a:ext cx="45334" cy="39324"/>
              </a:xfrm>
              <a:custGeom>
                <a:avLst/>
                <a:gdLst/>
                <a:ahLst/>
                <a:cxnLst/>
                <a:rect l="l" t="t" r="r" b="b"/>
                <a:pathLst>
                  <a:path w="430" h="373" extrusionOk="0">
                    <a:moveTo>
                      <a:pt x="86" y="0"/>
                    </a:moveTo>
                    <a:lnTo>
                      <a:pt x="0" y="86"/>
                    </a:lnTo>
                    <a:lnTo>
                      <a:pt x="344" y="372"/>
                    </a:lnTo>
                    <a:lnTo>
                      <a:pt x="430" y="286"/>
                    </a:lnTo>
                    <a:lnTo>
                      <a:pt x="86" y="0"/>
                    </a:ln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7"/>
              <p:cNvSpPr/>
              <p:nvPr/>
            </p:nvSpPr>
            <p:spPr>
              <a:xfrm>
                <a:off x="6639451" y="2845760"/>
                <a:ext cx="485915" cy="262198"/>
              </a:xfrm>
              <a:custGeom>
                <a:avLst/>
                <a:gdLst/>
                <a:ahLst/>
                <a:cxnLst/>
                <a:rect l="l" t="t" r="r" b="b"/>
                <a:pathLst>
                  <a:path w="4609" h="2487" extrusionOk="0">
                    <a:moveTo>
                      <a:pt x="3664" y="1"/>
                    </a:moveTo>
                    <a:cubicBezTo>
                      <a:pt x="3521" y="29"/>
                      <a:pt x="3206" y="802"/>
                      <a:pt x="3206" y="802"/>
                    </a:cubicBezTo>
                    <a:lnTo>
                      <a:pt x="1260" y="1060"/>
                    </a:lnTo>
                    <a:lnTo>
                      <a:pt x="1202" y="745"/>
                    </a:lnTo>
                    <a:lnTo>
                      <a:pt x="0" y="859"/>
                    </a:lnTo>
                    <a:cubicBezTo>
                      <a:pt x="0" y="859"/>
                      <a:pt x="0" y="2147"/>
                      <a:pt x="201" y="2433"/>
                    </a:cubicBezTo>
                    <a:cubicBezTo>
                      <a:pt x="225" y="2470"/>
                      <a:pt x="294" y="2486"/>
                      <a:pt x="398" y="2486"/>
                    </a:cubicBezTo>
                    <a:cubicBezTo>
                      <a:pt x="1032" y="2486"/>
                      <a:pt x="2958" y="1871"/>
                      <a:pt x="3721" y="1403"/>
                    </a:cubicBezTo>
                    <a:cubicBezTo>
                      <a:pt x="4608" y="859"/>
                      <a:pt x="4322" y="144"/>
                      <a:pt x="4322" y="144"/>
                    </a:cubicBezTo>
                    <a:cubicBezTo>
                      <a:pt x="4122" y="58"/>
                      <a:pt x="3893" y="29"/>
                      <a:pt x="3664" y="1"/>
                    </a:cubicBez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7"/>
              <p:cNvSpPr/>
              <p:nvPr/>
            </p:nvSpPr>
            <p:spPr>
              <a:xfrm>
                <a:off x="6639451" y="2942331"/>
                <a:ext cx="132839" cy="78543"/>
              </a:xfrm>
              <a:custGeom>
                <a:avLst/>
                <a:gdLst/>
                <a:ahLst/>
                <a:cxnLst/>
                <a:rect l="l" t="t" r="r" b="b"/>
                <a:pathLst>
                  <a:path w="1260" h="745" extrusionOk="0">
                    <a:moveTo>
                      <a:pt x="143" y="1"/>
                    </a:moveTo>
                    <a:cubicBezTo>
                      <a:pt x="115" y="1"/>
                      <a:pt x="58" y="87"/>
                      <a:pt x="0" y="172"/>
                    </a:cubicBezTo>
                    <a:cubicBezTo>
                      <a:pt x="0" y="315"/>
                      <a:pt x="0" y="544"/>
                      <a:pt x="29" y="745"/>
                    </a:cubicBezTo>
                    <a:lnTo>
                      <a:pt x="1260" y="144"/>
                    </a:lnTo>
                    <a:cubicBezTo>
                      <a:pt x="1260" y="144"/>
                      <a:pt x="287" y="1"/>
                      <a:pt x="143" y="1"/>
                    </a:cubicBezTo>
                    <a:close/>
                  </a:path>
                </a:pathLst>
              </a:custGeom>
              <a:solidFill>
                <a:srgbClr val="EB9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6603185" y="2636384"/>
                <a:ext cx="214334" cy="339266"/>
              </a:xfrm>
              <a:custGeom>
                <a:avLst/>
                <a:gdLst/>
                <a:ahLst/>
                <a:cxnLst/>
                <a:rect l="l" t="t" r="r" b="b"/>
                <a:pathLst>
                  <a:path w="2033" h="3218" extrusionOk="0">
                    <a:moveTo>
                      <a:pt x="1093" y="0"/>
                    </a:moveTo>
                    <a:cubicBezTo>
                      <a:pt x="923" y="0"/>
                      <a:pt x="590" y="73"/>
                      <a:pt x="344" y="584"/>
                    </a:cubicBezTo>
                    <a:cubicBezTo>
                      <a:pt x="1" y="1271"/>
                      <a:pt x="115" y="3217"/>
                      <a:pt x="115" y="3217"/>
                    </a:cubicBezTo>
                    <a:lnTo>
                      <a:pt x="1775" y="3017"/>
                    </a:lnTo>
                    <a:cubicBezTo>
                      <a:pt x="1775" y="3017"/>
                      <a:pt x="2033" y="241"/>
                      <a:pt x="1203" y="12"/>
                    </a:cubicBezTo>
                    <a:cubicBezTo>
                      <a:pt x="1203" y="12"/>
                      <a:pt x="1161" y="0"/>
                      <a:pt x="1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6992416" y="2661791"/>
                <a:ext cx="485915" cy="479801"/>
              </a:xfrm>
              <a:custGeom>
                <a:avLst/>
                <a:gdLst/>
                <a:ahLst/>
                <a:cxnLst/>
                <a:rect l="l" t="t" r="r" b="b"/>
                <a:pathLst>
                  <a:path w="4609" h="4551" extrusionOk="0">
                    <a:moveTo>
                      <a:pt x="1231" y="0"/>
                    </a:moveTo>
                    <a:lnTo>
                      <a:pt x="1" y="4551"/>
                    </a:lnTo>
                    <a:lnTo>
                      <a:pt x="3406" y="4551"/>
                    </a:lnTo>
                    <a:lnTo>
                      <a:pt x="4608" y="0"/>
                    </a:lnTo>
                    <a:close/>
                  </a:path>
                </a:pathLst>
              </a:custGeom>
              <a:solidFill>
                <a:srgbClr val="355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7004539" y="2676867"/>
                <a:ext cx="485810" cy="479801"/>
              </a:xfrm>
              <a:custGeom>
                <a:avLst/>
                <a:gdLst/>
                <a:ahLst/>
                <a:cxnLst/>
                <a:rect l="l" t="t" r="r" b="b"/>
                <a:pathLst>
                  <a:path w="4608" h="4551" extrusionOk="0">
                    <a:moveTo>
                      <a:pt x="1231" y="0"/>
                    </a:moveTo>
                    <a:lnTo>
                      <a:pt x="0" y="4551"/>
                    </a:lnTo>
                    <a:lnTo>
                      <a:pt x="3377" y="4551"/>
                    </a:lnTo>
                    <a:lnTo>
                      <a:pt x="46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7215707" y="2652725"/>
                <a:ext cx="193249" cy="72534"/>
              </a:xfrm>
              <a:custGeom>
                <a:avLst/>
                <a:gdLst/>
                <a:ahLst/>
                <a:cxnLst/>
                <a:rect l="l" t="t" r="r" b="b"/>
                <a:pathLst>
                  <a:path w="1833" h="688" extrusionOk="0">
                    <a:moveTo>
                      <a:pt x="172" y="0"/>
                    </a:moveTo>
                    <a:lnTo>
                      <a:pt x="1" y="687"/>
                    </a:lnTo>
                    <a:lnTo>
                      <a:pt x="1632" y="687"/>
                    </a:lnTo>
                    <a:lnTo>
                      <a:pt x="1832" y="0"/>
                    </a:lnTo>
                    <a:close/>
                  </a:path>
                </a:pathLst>
              </a:custGeom>
              <a:solidFill>
                <a:srgbClr val="437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7263992" y="2622573"/>
                <a:ext cx="117763" cy="45334"/>
              </a:xfrm>
              <a:custGeom>
                <a:avLst/>
                <a:gdLst/>
                <a:ahLst/>
                <a:cxnLst/>
                <a:rect l="l" t="t" r="r" b="b"/>
                <a:pathLst>
                  <a:path w="1117" h="430" extrusionOk="0">
                    <a:moveTo>
                      <a:pt x="115" y="0"/>
                    </a:moveTo>
                    <a:lnTo>
                      <a:pt x="1" y="429"/>
                    </a:lnTo>
                    <a:lnTo>
                      <a:pt x="1002" y="429"/>
                    </a:lnTo>
                    <a:lnTo>
                      <a:pt x="1117" y="0"/>
                    </a:lnTo>
                    <a:close/>
                  </a:path>
                </a:pathLst>
              </a:custGeom>
              <a:solidFill>
                <a:srgbClr val="355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7273058" y="2622573"/>
                <a:ext cx="120820" cy="45334"/>
              </a:xfrm>
              <a:custGeom>
                <a:avLst/>
                <a:gdLst/>
                <a:ahLst/>
                <a:cxnLst/>
                <a:rect l="l" t="t" r="r" b="b"/>
                <a:pathLst>
                  <a:path w="1146" h="430" extrusionOk="0">
                    <a:moveTo>
                      <a:pt x="143" y="0"/>
                    </a:moveTo>
                    <a:lnTo>
                      <a:pt x="0" y="429"/>
                    </a:lnTo>
                    <a:lnTo>
                      <a:pt x="1031" y="429"/>
                    </a:lnTo>
                    <a:lnTo>
                      <a:pt x="1145" y="0"/>
                    </a:lnTo>
                    <a:close/>
                  </a:path>
                </a:pathLst>
              </a:custGeom>
              <a:solidFill>
                <a:srgbClr val="437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7224773" y="2652725"/>
                <a:ext cx="193249" cy="72534"/>
              </a:xfrm>
              <a:custGeom>
                <a:avLst/>
                <a:gdLst/>
                <a:ahLst/>
                <a:cxnLst/>
                <a:rect l="l" t="t" r="r" b="b"/>
                <a:pathLst>
                  <a:path w="1833" h="688" extrusionOk="0">
                    <a:moveTo>
                      <a:pt x="201" y="0"/>
                    </a:moveTo>
                    <a:lnTo>
                      <a:pt x="0" y="687"/>
                    </a:lnTo>
                    <a:lnTo>
                      <a:pt x="1660" y="687"/>
                    </a:lnTo>
                    <a:lnTo>
                      <a:pt x="1832" y="0"/>
                    </a:lnTo>
                    <a:close/>
                  </a:path>
                </a:pathLst>
              </a:custGeom>
              <a:solidFill>
                <a:srgbClr val="355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7"/>
              <p:cNvSpPr/>
              <p:nvPr/>
            </p:nvSpPr>
            <p:spPr>
              <a:xfrm>
                <a:off x="7387656" y="2836061"/>
                <a:ext cx="95834" cy="158458"/>
              </a:xfrm>
              <a:custGeom>
                <a:avLst/>
                <a:gdLst/>
                <a:ahLst/>
                <a:cxnLst/>
                <a:rect l="l" t="t" r="r" b="b"/>
                <a:pathLst>
                  <a:path w="909" h="1503" extrusionOk="0">
                    <a:moveTo>
                      <a:pt x="370" y="0"/>
                    </a:moveTo>
                    <a:cubicBezTo>
                      <a:pt x="343" y="0"/>
                      <a:pt x="324" y="3"/>
                      <a:pt x="316" y="7"/>
                    </a:cubicBezTo>
                    <a:cubicBezTo>
                      <a:pt x="144" y="408"/>
                      <a:pt x="30" y="837"/>
                      <a:pt x="1" y="1295"/>
                    </a:cubicBezTo>
                    <a:cubicBezTo>
                      <a:pt x="49" y="1439"/>
                      <a:pt x="298" y="1502"/>
                      <a:pt x="428" y="1502"/>
                    </a:cubicBezTo>
                    <a:cubicBezTo>
                      <a:pt x="453" y="1502"/>
                      <a:pt x="474" y="1500"/>
                      <a:pt x="487" y="1495"/>
                    </a:cubicBezTo>
                    <a:cubicBezTo>
                      <a:pt x="659" y="1123"/>
                      <a:pt x="774" y="722"/>
                      <a:pt x="859" y="322"/>
                    </a:cubicBezTo>
                    <a:cubicBezTo>
                      <a:pt x="908" y="78"/>
                      <a:pt x="521" y="0"/>
                      <a:pt x="370" y="0"/>
                    </a:cubicBezTo>
                    <a:close/>
                  </a:path>
                </a:pathLst>
              </a:custGeom>
              <a:solidFill>
                <a:srgbClr val="F5B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7"/>
              <p:cNvSpPr/>
              <p:nvPr/>
            </p:nvSpPr>
            <p:spPr>
              <a:xfrm>
                <a:off x="6802333" y="2233339"/>
                <a:ext cx="265677" cy="123772"/>
              </a:xfrm>
              <a:custGeom>
                <a:avLst/>
                <a:gdLst/>
                <a:ahLst/>
                <a:cxnLst/>
                <a:rect l="l" t="t" r="r" b="b"/>
                <a:pathLst>
                  <a:path w="2520" h="1174" extrusionOk="0">
                    <a:moveTo>
                      <a:pt x="1575" y="0"/>
                    </a:moveTo>
                    <a:cubicBezTo>
                      <a:pt x="1289" y="29"/>
                      <a:pt x="1031" y="86"/>
                      <a:pt x="745" y="172"/>
                    </a:cubicBezTo>
                    <a:cubicBezTo>
                      <a:pt x="573" y="229"/>
                      <a:pt x="373" y="286"/>
                      <a:pt x="173" y="372"/>
                    </a:cubicBezTo>
                    <a:cubicBezTo>
                      <a:pt x="1" y="630"/>
                      <a:pt x="29" y="945"/>
                      <a:pt x="230" y="1174"/>
                    </a:cubicBezTo>
                    <a:cubicBezTo>
                      <a:pt x="230" y="1174"/>
                      <a:pt x="662" y="895"/>
                      <a:pt x="1482" y="895"/>
                    </a:cubicBezTo>
                    <a:cubicBezTo>
                      <a:pt x="1778" y="895"/>
                      <a:pt x="2124" y="932"/>
                      <a:pt x="2519" y="1030"/>
                    </a:cubicBezTo>
                    <a:cubicBezTo>
                      <a:pt x="2462" y="773"/>
                      <a:pt x="2376" y="515"/>
                      <a:pt x="2262" y="286"/>
                    </a:cubicBezTo>
                    <a:cubicBezTo>
                      <a:pt x="2061" y="143"/>
                      <a:pt x="1832" y="29"/>
                      <a:pt x="1575"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 name="Google Shape;569;p37"/>
            <p:cNvSpPr/>
            <p:nvPr/>
          </p:nvSpPr>
          <p:spPr>
            <a:xfrm rot="2700000">
              <a:off x="6257727" y="879916"/>
              <a:ext cx="199358" cy="199470"/>
            </a:xfrm>
            <a:custGeom>
              <a:avLst/>
              <a:gdLst/>
              <a:ahLst/>
              <a:cxnLst/>
              <a:rect l="l" t="t" r="r" b="b"/>
              <a:pathLst>
                <a:path w="1769" h="1770" extrusionOk="0">
                  <a:moveTo>
                    <a:pt x="681" y="1"/>
                  </a:moveTo>
                  <a:lnTo>
                    <a:pt x="681" y="668"/>
                  </a:lnTo>
                  <a:lnTo>
                    <a:pt x="0" y="668"/>
                  </a:lnTo>
                  <a:lnTo>
                    <a:pt x="0" y="1088"/>
                  </a:lnTo>
                  <a:lnTo>
                    <a:pt x="681" y="1088"/>
                  </a:lnTo>
                  <a:lnTo>
                    <a:pt x="681" y="1769"/>
                  </a:lnTo>
                  <a:lnTo>
                    <a:pt x="1102" y="1769"/>
                  </a:lnTo>
                  <a:lnTo>
                    <a:pt x="1102" y="1088"/>
                  </a:lnTo>
                  <a:lnTo>
                    <a:pt x="1769" y="1088"/>
                  </a:lnTo>
                  <a:lnTo>
                    <a:pt x="1769" y="668"/>
                  </a:lnTo>
                  <a:lnTo>
                    <a:pt x="1102" y="668"/>
                  </a:lnTo>
                  <a:lnTo>
                    <a:pt x="11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 name="Google Shape;570;p37"/>
            <p:cNvGrpSpPr/>
            <p:nvPr/>
          </p:nvGrpSpPr>
          <p:grpSpPr>
            <a:xfrm>
              <a:off x="4195962" y="2113572"/>
              <a:ext cx="1676362" cy="2488197"/>
              <a:chOff x="4587881" y="2070350"/>
              <a:chExt cx="1749856" cy="2597283"/>
            </a:xfrm>
          </p:grpSpPr>
          <p:sp>
            <p:nvSpPr>
              <p:cNvPr id="571" name="Google Shape;571;p37"/>
              <p:cNvSpPr/>
              <p:nvPr/>
            </p:nvSpPr>
            <p:spPr>
              <a:xfrm>
                <a:off x="4587881" y="2607602"/>
                <a:ext cx="188610" cy="196095"/>
              </a:xfrm>
              <a:custGeom>
                <a:avLst/>
                <a:gdLst/>
                <a:ahLst/>
                <a:cxnLst/>
                <a:rect l="l" t="t" r="r" b="b"/>
                <a:pathLst>
                  <a:path w="1789" h="1860" extrusionOk="0">
                    <a:moveTo>
                      <a:pt x="322" y="1"/>
                    </a:moveTo>
                    <a:cubicBezTo>
                      <a:pt x="147" y="1"/>
                      <a:pt x="1" y="592"/>
                      <a:pt x="129" y="1001"/>
                    </a:cubicBezTo>
                    <a:cubicBezTo>
                      <a:pt x="243" y="1430"/>
                      <a:pt x="1560" y="1859"/>
                      <a:pt x="1560" y="1859"/>
                    </a:cubicBezTo>
                    <a:cubicBezTo>
                      <a:pt x="1646" y="1630"/>
                      <a:pt x="1731" y="1373"/>
                      <a:pt x="1789" y="1115"/>
                    </a:cubicBezTo>
                    <a:cubicBezTo>
                      <a:pt x="1789" y="1115"/>
                      <a:pt x="1502" y="772"/>
                      <a:pt x="1417" y="686"/>
                    </a:cubicBezTo>
                    <a:cubicBezTo>
                      <a:pt x="1331" y="629"/>
                      <a:pt x="1188" y="171"/>
                      <a:pt x="1045" y="85"/>
                    </a:cubicBezTo>
                    <a:cubicBezTo>
                      <a:pt x="1033" y="78"/>
                      <a:pt x="1023" y="75"/>
                      <a:pt x="1014" y="75"/>
                    </a:cubicBezTo>
                    <a:cubicBezTo>
                      <a:pt x="915" y="75"/>
                      <a:pt x="990" y="492"/>
                      <a:pt x="1016" y="571"/>
                    </a:cubicBezTo>
                    <a:cubicBezTo>
                      <a:pt x="1016" y="571"/>
                      <a:pt x="558" y="228"/>
                      <a:pt x="386" y="28"/>
                    </a:cubicBezTo>
                    <a:cubicBezTo>
                      <a:pt x="365" y="9"/>
                      <a:pt x="343" y="1"/>
                      <a:pt x="322" y="1"/>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4728097" y="2571230"/>
                <a:ext cx="618649" cy="362143"/>
              </a:xfrm>
              <a:custGeom>
                <a:avLst/>
                <a:gdLst/>
                <a:ahLst/>
                <a:cxnLst/>
                <a:rect l="l" t="t" r="r" b="b"/>
                <a:pathLst>
                  <a:path w="5868" h="3435" extrusionOk="0">
                    <a:moveTo>
                      <a:pt x="4923" y="0"/>
                    </a:moveTo>
                    <a:cubicBezTo>
                      <a:pt x="4322" y="687"/>
                      <a:pt x="3664" y="1346"/>
                      <a:pt x="3006" y="1947"/>
                    </a:cubicBezTo>
                    <a:cubicBezTo>
                      <a:pt x="1918" y="1718"/>
                      <a:pt x="487" y="1288"/>
                      <a:pt x="487" y="1288"/>
                    </a:cubicBezTo>
                    <a:lnTo>
                      <a:pt x="1" y="2347"/>
                    </a:lnTo>
                    <a:cubicBezTo>
                      <a:pt x="1" y="2347"/>
                      <a:pt x="2319" y="3378"/>
                      <a:pt x="3034" y="3435"/>
                    </a:cubicBezTo>
                    <a:cubicBezTo>
                      <a:pt x="3492" y="3435"/>
                      <a:pt x="4351" y="2748"/>
                      <a:pt x="5438" y="1546"/>
                    </a:cubicBezTo>
                    <a:cubicBezTo>
                      <a:pt x="5868" y="1088"/>
                      <a:pt x="5352" y="58"/>
                      <a:pt x="49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5114271" y="2746238"/>
                <a:ext cx="150972" cy="162991"/>
              </a:xfrm>
              <a:custGeom>
                <a:avLst/>
                <a:gdLst/>
                <a:ahLst/>
                <a:cxnLst/>
                <a:rect l="l" t="t" r="r" b="b"/>
                <a:pathLst>
                  <a:path w="1432" h="1546" extrusionOk="0">
                    <a:moveTo>
                      <a:pt x="1031" y="0"/>
                    </a:moveTo>
                    <a:lnTo>
                      <a:pt x="1" y="1546"/>
                    </a:lnTo>
                    <a:cubicBezTo>
                      <a:pt x="516" y="1174"/>
                      <a:pt x="1003" y="744"/>
                      <a:pt x="1432" y="258"/>
                    </a:cubicBezTo>
                    <a:cubicBezTo>
                      <a:pt x="1260" y="143"/>
                      <a:pt x="1031" y="0"/>
                      <a:pt x="10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6149233" y="2619726"/>
                <a:ext cx="188504" cy="199047"/>
              </a:xfrm>
              <a:custGeom>
                <a:avLst/>
                <a:gdLst/>
                <a:ahLst/>
                <a:cxnLst/>
                <a:rect l="l" t="t" r="r" b="b"/>
                <a:pathLst>
                  <a:path w="1788" h="1888" extrusionOk="0">
                    <a:moveTo>
                      <a:pt x="1467" y="0"/>
                    </a:moveTo>
                    <a:cubicBezTo>
                      <a:pt x="1446" y="0"/>
                      <a:pt x="1424" y="9"/>
                      <a:pt x="1403" y="27"/>
                    </a:cubicBezTo>
                    <a:cubicBezTo>
                      <a:pt x="1231" y="227"/>
                      <a:pt x="773" y="571"/>
                      <a:pt x="773" y="571"/>
                    </a:cubicBezTo>
                    <a:cubicBezTo>
                      <a:pt x="799" y="492"/>
                      <a:pt x="874" y="74"/>
                      <a:pt x="775" y="74"/>
                    </a:cubicBezTo>
                    <a:cubicBezTo>
                      <a:pt x="766" y="74"/>
                      <a:pt x="756" y="77"/>
                      <a:pt x="744" y="84"/>
                    </a:cubicBezTo>
                    <a:cubicBezTo>
                      <a:pt x="573" y="170"/>
                      <a:pt x="458" y="628"/>
                      <a:pt x="372" y="685"/>
                    </a:cubicBezTo>
                    <a:cubicBezTo>
                      <a:pt x="287" y="771"/>
                      <a:pt x="0" y="1143"/>
                      <a:pt x="0" y="1143"/>
                    </a:cubicBezTo>
                    <a:cubicBezTo>
                      <a:pt x="58" y="1372"/>
                      <a:pt x="115" y="1630"/>
                      <a:pt x="229" y="1887"/>
                    </a:cubicBezTo>
                    <a:cubicBezTo>
                      <a:pt x="229" y="1887"/>
                      <a:pt x="1546" y="1429"/>
                      <a:pt x="1660" y="1000"/>
                    </a:cubicBezTo>
                    <a:cubicBezTo>
                      <a:pt x="1788" y="591"/>
                      <a:pt x="1642" y="0"/>
                      <a:pt x="1467" y="0"/>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5578986" y="2583249"/>
                <a:ext cx="615591" cy="362354"/>
              </a:xfrm>
              <a:custGeom>
                <a:avLst/>
                <a:gdLst/>
                <a:ahLst/>
                <a:cxnLst/>
                <a:rect l="l" t="t" r="r" b="b"/>
                <a:pathLst>
                  <a:path w="5839" h="3437" extrusionOk="0">
                    <a:moveTo>
                      <a:pt x="916" y="1"/>
                    </a:moveTo>
                    <a:cubicBezTo>
                      <a:pt x="487" y="58"/>
                      <a:pt x="0" y="1088"/>
                      <a:pt x="430" y="1575"/>
                    </a:cubicBezTo>
                    <a:cubicBezTo>
                      <a:pt x="1467" y="2753"/>
                      <a:pt x="2313" y="3436"/>
                      <a:pt x="2777" y="3436"/>
                    </a:cubicBezTo>
                    <a:cubicBezTo>
                      <a:pt x="2786" y="3436"/>
                      <a:pt x="2796" y="3436"/>
                      <a:pt x="2805" y="3435"/>
                    </a:cubicBezTo>
                    <a:cubicBezTo>
                      <a:pt x="3549" y="3378"/>
                      <a:pt x="5839" y="2376"/>
                      <a:pt x="5839" y="2376"/>
                    </a:cubicBezTo>
                    <a:lnTo>
                      <a:pt x="5352" y="1289"/>
                    </a:lnTo>
                    <a:cubicBezTo>
                      <a:pt x="5352" y="1289"/>
                      <a:pt x="3921" y="1718"/>
                      <a:pt x="2862" y="1976"/>
                    </a:cubicBezTo>
                    <a:cubicBezTo>
                      <a:pt x="2175" y="1346"/>
                      <a:pt x="1546" y="688"/>
                      <a:pt x="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5636338" y="2719038"/>
                <a:ext cx="175010" cy="202315"/>
              </a:xfrm>
              <a:custGeom>
                <a:avLst/>
                <a:gdLst/>
                <a:ahLst/>
                <a:cxnLst/>
                <a:rect l="l" t="t" r="r" b="b"/>
                <a:pathLst>
                  <a:path w="1660" h="1919" extrusionOk="0">
                    <a:moveTo>
                      <a:pt x="544" y="1"/>
                    </a:moveTo>
                    <a:cubicBezTo>
                      <a:pt x="544" y="1"/>
                      <a:pt x="57" y="201"/>
                      <a:pt x="0" y="316"/>
                    </a:cubicBezTo>
                    <a:cubicBezTo>
                      <a:pt x="0" y="344"/>
                      <a:pt x="0" y="373"/>
                      <a:pt x="0" y="430"/>
                    </a:cubicBezTo>
                    <a:cubicBezTo>
                      <a:pt x="487" y="974"/>
                      <a:pt x="1059" y="1489"/>
                      <a:pt x="1660" y="1918"/>
                    </a:cubicBezTo>
                    <a:lnTo>
                      <a:pt x="5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7"/>
              <p:cNvSpPr/>
              <p:nvPr/>
            </p:nvSpPr>
            <p:spPr>
              <a:xfrm>
                <a:off x="5162556" y="3416011"/>
                <a:ext cx="280753" cy="1182897"/>
              </a:xfrm>
              <a:custGeom>
                <a:avLst/>
                <a:gdLst/>
                <a:ahLst/>
                <a:cxnLst/>
                <a:rect l="l" t="t" r="r" b="b"/>
                <a:pathLst>
                  <a:path w="2663" h="11220" extrusionOk="0">
                    <a:moveTo>
                      <a:pt x="87" y="1"/>
                    </a:moveTo>
                    <a:lnTo>
                      <a:pt x="1" y="1689"/>
                    </a:lnTo>
                    <a:lnTo>
                      <a:pt x="1260" y="11220"/>
                    </a:lnTo>
                    <a:lnTo>
                      <a:pt x="2205" y="11220"/>
                    </a:lnTo>
                    <a:lnTo>
                      <a:pt x="2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7"/>
              <p:cNvSpPr/>
              <p:nvPr/>
            </p:nvSpPr>
            <p:spPr>
              <a:xfrm>
                <a:off x="5162556" y="4598788"/>
                <a:ext cx="232468" cy="68844"/>
              </a:xfrm>
              <a:custGeom>
                <a:avLst/>
                <a:gdLst/>
                <a:ahLst/>
                <a:cxnLst/>
                <a:rect l="l" t="t" r="r" b="b"/>
                <a:pathLst>
                  <a:path w="2205" h="653" extrusionOk="0">
                    <a:moveTo>
                      <a:pt x="1260" y="1"/>
                    </a:moveTo>
                    <a:cubicBezTo>
                      <a:pt x="1260" y="1"/>
                      <a:pt x="29" y="487"/>
                      <a:pt x="1" y="602"/>
                    </a:cubicBezTo>
                    <a:cubicBezTo>
                      <a:pt x="1" y="640"/>
                      <a:pt x="246" y="652"/>
                      <a:pt x="572" y="652"/>
                    </a:cubicBezTo>
                    <a:cubicBezTo>
                      <a:pt x="1225" y="652"/>
                      <a:pt x="2205" y="602"/>
                      <a:pt x="2205" y="602"/>
                    </a:cubicBezTo>
                    <a:lnTo>
                      <a:pt x="22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7"/>
              <p:cNvSpPr/>
              <p:nvPr/>
            </p:nvSpPr>
            <p:spPr>
              <a:xfrm>
                <a:off x="5431074" y="3416011"/>
                <a:ext cx="271687" cy="1182897"/>
              </a:xfrm>
              <a:custGeom>
                <a:avLst/>
                <a:gdLst/>
                <a:ahLst/>
                <a:cxnLst/>
                <a:rect l="l" t="t" r="r" b="b"/>
                <a:pathLst>
                  <a:path w="2577" h="11220" extrusionOk="0">
                    <a:moveTo>
                      <a:pt x="1" y="1"/>
                    </a:moveTo>
                    <a:lnTo>
                      <a:pt x="58" y="1375"/>
                    </a:lnTo>
                    <a:lnTo>
                      <a:pt x="1174" y="11220"/>
                    </a:lnTo>
                    <a:lnTo>
                      <a:pt x="2119" y="11220"/>
                    </a:lnTo>
                    <a:lnTo>
                      <a:pt x="25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7"/>
              <p:cNvSpPr/>
              <p:nvPr/>
            </p:nvSpPr>
            <p:spPr>
              <a:xfrm>
                <a:off x="5424116" y="4598788"/>
                <a:ext cx="233416" cy="68844"/>
              </a:xfrm>
              <a:custGeom>
                <a:avLst/>
                <a:gdLst/>
                <a:ahLst/>
                <a:cxnLst/>
                <a:rect l="l" t="t" r="r" b="b"/>
                <a:pathLst>
                  <a:path w="2214" h="653" extrusionOk="0">
                    <a:moveTo>
                      <a:pt x="1240" y="1"/>
                    </a:moveTo>
                    <a:cubicBezTo>
                      <a:pt x="1240" y="1"/>
                      <a:pt x="10" y="487"/>
                      <a:pt x="10" y="602"/>
                    </a:cubicBezTo>
                    <a:cubicBezTo>
                      <a:pt x="0" y="640"/>
                      <a:pt x="242" y="652"/>
                      <a:pt x="568" y="652"/>
                    </a:cubicBezTo>
                    <a:cubicBezTo>
                      <a:pt x="1221" y="652"/>
                      <a:pt x="2213" y="602"/>
                      <a:pt x="2213" y="602"/>
                    </a:cubicBezTo>
                    <a:lnTo>
                      <a:pt x="2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5201774" y="2188006"/>
                <a:ext cx="226458" cy="214756"/>
              </a:xfrm>
              <a:custGeom>
                <a:avLst/>
                <a:gdLst/>
                <a:ahLst/>
                <a:cxnLst/>
                <a:rect l="l" t="t" r="r" b="b"/>
                <a:pathLst>
                  <a:path w="2148" h="2037" extrusionOk="0">
                    <a:moveTo>
                      <a:pt x="1260" y="1"/>
                    </a:moveTo>
                    <a:cubicBezTo>
                      <a:pt x="1260" y="1"/>
                      <a:pt x="1" y="430"/>
                      <a:pt x="945" y="1689"/>
                    </a:cubicBezTo>
                    <a:cubicBezTo>
                      <a:pt x="1131" y="1937"/>
                      <a:pt x="1290" y="2036"/>
                      <a:pt x="1426" y="2036"/>
                    </a:cubicBezTo>
                    <a:cubicBezTo>
                      <a:pt x="1981" y="2036"/>
                      <a:pt x="2147" y="373"/>
                      <a:pt x="2147" y="373"/>
                    </a:cubicBezTo>
                    <a:cubicBezTo>
                      <a:pt x="2147" y="344"/>
                      <a:pt x="1260" y="1"/>
                      <a:pt x="1260"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5114271" y="2568173"/>
                <a:ext cx="645849" cy="1071249"/>
              </a:xfrm>
              <a:custGeom>
                <a:avLst/>
                <a:gdLst/>
                <a:ahLst/>
                <a:cxnLst/>
                <a:rect l="l" t="t" r="r" b="b"/>
                <a:pathLst>
                  <a:path w="6126" h="10161" extrusionOk="0">
                    <a:moveTo>
                      <a:pt x="2634" y="1"/>
                    </a:moveTo>
                    <a:lnTo>
                      <a:pt x="1260" y="29"/>
                    </a:lnTo>
                    <a:lnTo>
                      <a:pt x="1" y="9846"/>
                    </a:lnTo>
                    <a:cubicBezTo>
                      <a:pt x="688" y="10018"/>
                      <a:pt x="1375" y="10103"/>
                      <a:pt x="2090" y="10161"/>
                    </a:cubicBezTo>
                    <a:lnTo>
                      <a:pt x="3006" y="8758"/>
                    </a:lnTo>
                    <a:cubicBezTo>
                      <a:pt x="4151" y="8816"/>
                      <a:pt x="5238" y="9245"/>
                      <a:pt x="6125" y="9960"/>
                    </a:cubicBezTo>
                    <a:lnTo>
                      <a:pt x="5439" y="2119"/>
                    </a:lnTo>
                    <a:lnTo>
                      <a:pt x="5267" y="402"/>
                    </a:lnTo>
                    <a:cubicBezTo>
                      <a:pt x="5267" y="258"/>
                      <a:pt x="5181" y="201"/>
                      <a:pt x="5038" y="201"/>
                    </a:cubicBezTo>
                    <a:cubicBezTo>
                      <a:pt x="4494" y="115"/>
                      <a:pt x="3779" y="1"/>
                      <a:pt x="3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5144528" y="2568173"/>
                <a:ext cx="594506" cy="805782"/>
              </a:xfrm>
              <a:custGeom>
                <a:avLst/>
                <a:gdLst/>
                <a:ahLst/>
                <a:cxnLst/>
                <a:rect l="l" t="t" r="r" b="b"/>
                <a:pathLst>
                  <a:path w="5639" h="7643" extrusionOk="0">
                    <a:moveTo>
                      <a:pt x="2347" y="1"/>
                    </a:moveTo>
                    <a:lnTo>
                      <a:pt x="973" y="29"/>
                    </a:lnTo>
                    <a:lnTo>
                      <a:pt x="0" y="7642"/>
                    </a:lnTo>
                    <a:lnTo>
                      <a:pt x="5638" y="7642"/>
                    </a:lnTo>
                    <a:lnTo>
                      <a:pt x="5152" y="2119"/>
                    </a:lnTo>
                    <a:lnTo>
                      <a:pt x="4980" y="402"/>
                    </a:lnTo>
                    <a:cubicBezTo>
                      <a:pt x="4980" y="258"/>
                      <a:pt x="4894" y="201"/>
                      <a:pt x="4751" y="201"/>
                    </a:cubicBezTo>
                    <a:cubicBezTo>
                      <a:pt x="4207" y="115"/>
                      <a:pt x="3492" y="1"/>
                      <a:pt x="3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5352638" y="2571230"/>
                <a:ext cx="60515" cy="802725"/>
              </a:xfrm>
              <a:custGeom>
                <a:avLst/>
                <a:gdLst/>
                <a:ahLst/>
                <a:cxnLst/>
                <a:rect l="l" t="t" r="r" b="b"/>
                <a:pathLst>
                  <a:path w="574" h="7614" extrusionOk="0">
                    <a:moveTo>
                      <a:pt x="344" y="0"/>
                    </a:moveTo>
                    <a:lnTo>
                      <a:pt x="1" y="7613"/>
                    </a:lnTo>
                    <a:lnTo>
                      <a:pt x="573" y="7613"/>
                    </a:lnTo>
                    <a:lnTo>
                      <a:pt x="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5391856" y="2414356"/>
                <a:ext cx="120820" cy="153924"/>
              </a:xfrm>
              <a:custGeom>
                <a:avLst/>
                <a:gdLst/>
                <a:ahLst/>
                <a:cxnLst/>
                <a:rect l="l" t="t" r="r" b="b"/>
                <a:pathLst>
                  <a:path w="1146" h="1460" extrusionOk="0">
                    <a:moveTo>
                      <a:pt x="1" y="0"/>
                    </a:moveTo>
                    <a:lnTo>
                      <a:pt x="1" y="687"/>
                    </a:lnTo>
                    <a:lnTo>
                      <a:pt x="1" y="1460"/>
                    </a:lnTo>
                    <a:lnTo>
                      <a:pt x="1146" y="1460"/>
                    </a:lnTo>
                    <a:lnTo>
                      <a:pt x="1146" y="0"/>
                    </a:ln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5391856" y="2469388"/>
                <a:ext cx="120820" cy="81074"/>
              </a:xfrm>
              <a:custGeom>
                <a:avLst/>
                <a:gdLst/>
                <a:ahLst/>
                <a:cxnLst/>
                <a:rect l="l" t="t" r="r" b="b"/>
                <a:pathLst>
                  <a:path w="1146" h="769" extrusionOk="0">
                    <a:moveTo>
                      <a:pt x="101" y="1"/>
                    </a:moveTo>
                    <a:cubicBezTo>
                      <a:pt x="65" y="1"/>
                      <a:pt x="30" y="8"/>
                      <a:pt x="1" y="22"/>
                    </a:cubicBezTo>
                    <a:lnTo>
                      <a:pt x="1" y="766"/>
                    </a:lnTo>
                    <a:cubicBezTo>
                      <a:pt x="30" y="768"/>
                      <a:pt x="58" y="769"/>
                      <a:pt x="87" y="769"/>
                    </a:cubicBezTo>
                    <a:cubicBezTo>
                      <a:pt x="512" y="769"/>
                      <a:pt x="904" y="571"/>
                      <a:pt x="1146" y="222"/>
                    </a:cubicBezTo>
                    <a:cubicBezTo>
                      <a:pt x="1146" y="222"/>
                      <a:pt x="974" y="79"/>
                      <a:pt x="945" y="51"/>
                    </a:cubicBezTo>
                    <a:cubicBezTo>
                      <a:pt x="917" y="51"/>
                      <a:pt x="402" y="22"/>
                      <a:pt x="201" y="22"/>
                    </a:cubicBezTo>
                    <a:cubicBezTo>
                      <a:pt x="173" y="8"/>
                      <a:pt x="137" y="1"/>
                      <a:pt x="101" y="1"/>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5289277" y="2197916"/>
                <a:ext cx="391558" cy="325138"/>
              </a:xfrm>
              <a:custGeom>
                <a:avLst/>
                <a:gdLst/>
                <a:ahLst/>
                <a:cxnLst/>
                <a:rect l="l" t="t" r="r" b="b"/>
                <a:pathLst>
                  <a:path w="3714" h="3084" extrusionOk="0">
                    <a:moveTo>
                      <a:pt x="1081" y="1"/>
                    </a:moveTo>
                    <a:cubicBezTo>
                      <a:pt x="590" y="1"/>
                      <a:pt x="162" y="349"/>
                      <a:pt x="87" y="851"/>
                    </a:cubicBezTo>
                    <a:cubicBezTo>
                      <a:pt x="1" y="1796"/>
                      <a:pt x="402" y="3055"/>
                      <a:pt x="1346" y="3084"/>
                    </a:cubicBezTo>
                    <a:cubicBezTo>
                      <a:pt x="1546" y="3084"/>
                      <a:pt x="2262" y="2940"/>
                      <a:pt x="2777" y="2025"/>
                    </a:cubicBezTo>
                    <a:cubicBezTo>
                      <a:pt x="2851" y="2049"/>
                      <a:pt x="2920" y="2060"/>
                      <a:pt x="2984" y="2060"/>
                    </a:cubicBezTo>
                    <a:cubicBezTo>
                      <a:pt x="3518" y="2060"/>
                      <a:pt x="3713" y="1294"/>
                      <a:pt x="3407" y="1166"/>
                    </a:cubicBezTo>
                    <a:cubicBezTo>
                      <a:pt x="3348" y="1139"/>
                      <a:pt x="3293" y="1128"/>
                      <a:pt x="3243" y="1128"/>
                    </a:cubicBezTo>
                    <a:cubicBezTo>
                      <a:pt x="2976" y="1128"/>
                      <a:pt x="2834" y="1452"/>
                      <a:pt x="2834" y="1452"/>
                    </a:cubicBezTo>
                    <a:cubicBezTo>
                      <a:pt x="2834" y="1452"/>
                      <a:pt x="2491" y="1223"/>
                      <a:pt x="2548" y="451"/>
                    </a:cubicBezTo>
                    <a:cubicBezTo>
                      <a:pt x="2176" y="222"/>
                      <a:pt x="1747" y="50"/>
                      <a:pt x="1289" y="21"/>
                    </a:cubicBezTo>
                    <a:cubicBezTo>
                      <a:pt x="1219" y="7"/>
                      <a:pt x="1149" y="1"/>
                      <a:pt x="1081" y="1"/>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5603129" y="2340452"/>
                <a:ext cx="48391" cy="55877"/>
              </a:xfrm>
              <a:custGeom>
                <a:avLst/>
                <a:gdLst/>
                <a:ahLst/>
                <a:cxnLst/>
                <a:rect l="l" t="t" r="r" b="b"/>
                <a:pathLst>
                  <a:path w="459" h="530" extrusionOk="0">
                    <a:moveTo>
                      <a:pt x="229" y="0"/>
                    </a:moveTo>
                    <a:cubicBezTo>
                      <a:pt x="186" y="0"/>
                      <a:pt x="143" y="14"/>
                      <a:pt x="115" y="43"/>
                    </a:cubicBezTo>
                    <a:cubicBezTo>
                      <a:pt x="172" y="43"/>
                      <a:pt x="286" y="100"/>
                      <a:pt x="258" y="272"/>
                    </a:cubicBezTo>
                    <a:cubicBezTo>
                      <a:pt x="201" y="386"/>
                      <a:pt x="115" y="472"/>
                      <a:pt x="0" y="530"/>
                    </a:cubicBezTo>
                    <a:cubicBezTo>
                      <a:pt x="344" y="501"/>
                      <a:pt x="458" y="129"/>
                      <a:pt x="344" y="43"/>
                    </a:cubicBezTo>
                    <a:cubicBezTo>
                      <a:pt x="315" y="14"/>
                      <a:pt x="272" y="0"/>
                      <a:pt x="229" y="0"/>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5325543" y="2338871"/>
                <a:ext cx="27200" cy="33315"/>
              </a:xfrm>
              <a:custGeom>
                <a:avLst/>
                <a:gdLst/>
                <a:ahLst/>
                <a:cxnLst/>
                <a:rect l="l" t="t" r="r" b="b"/>
                <a:pathLst>
                  <a:path w="258" h="316" extrusionOk="0">
                    <a:moveTo>
                      <a:pt x="143" y="1"/>
                    </a:moveTo>
                    <a:cubicBezTo>
                      <a:pt x="58" y="1"/>
                      <a:pt x="0" y="58"/>
                      <a:pt x="0" y="144"/>
                    </a:cubicBezTo>
                    <a:cubicBezTo>
                      <a:pt x="0" y="230"/>
                      <a:pt x="58" y="316"/>
                      <a:pt x="143" y="316"/>
                    </a:cubicBezTo>
                    <a:cubicBezTo>
                      <a:pt x="201" y="316"/>
                      <a:pt x="258" y="230"/>
                      <a:pt x="258" y="144"/>
                    </a:cubicBezTo>
                    <a:cubicBezTo>
                      <a:pt x="258" y="58"/>
                      <a:pt x="201" y="1"/>
                      <a:pt x="143"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5376780" y="2338871"/>
                <a:ext cx="48391" cy="69582"/>
              </a:xfrm>
              <a:custGeom>
                <a:avLst/>
                <a:gdLst/>
                <a:ahLst/>
                <a:cxnLst/>
                <a:rect l="l" t="t" r="r" b="b"/>
                <a:pathLst>
                  <a:path w="459" h="660" extrusionOk="0">
                    <a:moveTo>
                      <a:pt x="258" y="1"/>
                    </a:moveTo>
                    <a:lnTo>
                      <a:pt x="258" y="1"/>
                    </a:lnTo>
                    <a:cubicBezTo>
                      <a:pt x="201" y="173"/>
                      <a:pt x="144" y="316"/>
                      <a:pt x="87" y="487"/>
                    </a:cubicBezTo>
                    <a:cubicBezTo>
                      <a:pt x="1" y="602"/>
                      <a:pt x="87" y="659"/>
                      <a:pt x="287" y="659"/>
                    </a:cubicBezTo>
                    <a:cubicBezTo>
                      <a:pt x="459" y="659"/>
                      <a:pt x="201" y="630"/>
                      <a:pt x="201" y="516"/>
                    </a:cubicBezTo>
                    <a:cubicBezTo>
                      <a:pt x="201" y="401"/>
                      <a:pt x="316" y="230"/>
                      <a:pt x="258" y="1"/>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5304353" y="2307032"/>
                <a:ext cx="57458" cy="19926"/>
              </a:xfrm>
              <a:custGeom>
                <a:avLst/>
                <a:gdLst/>
                <a:ahLst/>
                <a:cxnLst/>
                <a:rect l="l" t="t" r="r" b="b"/>
                <a:pathLst>
                  <a:path w="545" h="189" extrusionOk="0">
                    <a:moveTo>
                      <a:pt x="305" y="1"/>
                    </a:moveTo>
                    <a:cubicBezTo>
                      <a:pt x="208" y="1"/>
                      <a:pt x="110" y="38"/>
                      <a:pt x="30" y="102"/>
                    </a:cubicBezTo>
                    <a:cubicBezTo>
                      <a:pt x="1" y="102"/>
                      <a:pt x="1" y="160"/>
                      <a:pt x="30" y="160"/>
                    </a:cubicBezTo>
                    <a:cubicBezTo>
                      <a:pt x="30" y="188"/>
                      <a:pt x="58" y="188"/>
                      <a:pt x="58" y="188"/>
                    </a:cubicBezTo>
                    <a:cubicBezTo>
                      <a:pt x="87" y="188"/>
                      <a:pt x="87" y="160"/>
                      <a:pt x="87" y="160"/>
                    </a:cubicBezTo>
                    <a:cubicBezTo>
                      <a:pt x="144" y="117"/>
                      <a:pt x="208" y="95"/>
                      <a:pt x="273" y="95"/>
                    </a:cubicBezTo>
                    <a:cubicBezTo>
                      <a:pt x="337" y="95"/>
                      <a:pt x="402" y="117"/>
                      <a:pt x="459" y="160"/>
                    </a:cubicBezTo>
                    <a:lnTo>
                      <a:pt x="516" y="160"/>
                    </a:lnTo>
                    <a:cubicBezTo>
                      <a:pt x="545" y="131"/>
                      <a:pt x="545" y="102"/>
                      <a:pt x="516" y="74"/>
                    </a:cubicBezTo>
                    <a:cubicBezTo>
                      <a:pt x="453" y="24"/>
                      <a:pt x="380" y="1"/>
                      <a:pt x="305"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5455217" y="2338871"/>
                <a:ext cx="30363" cy="33315"/>
              </a:xfrm>
              <a:custGeom>
                <a:avLst/>
                <a:gdLst/>
                <a:ahLst/>
                <a:cxnLst/>
                <a:rect l="l" t="t" r="r" b="b"/>
                <a:pathLst>
                  <a:path w="288" h="316" extrusionOk="0">
                    <a:moveTo>
                      <a:pt x="144" y="1"/>
                    </a:moveTo>
                    <a:cubicBezTo>
                      <a:pt x="87" y="1"/>
                      <a:pt x="1" y="58"/>
                      <a:pt x="1" y="144"/>
                    </a:cubicBezTo>
                    <a:cubicBezTo>
                      <a:pt x="1" y="230"/>
                      <a:pt x="87" y="316"/>
                      <a:pt x="144" y="316"/>
                    </a:cubicBezTo>
                    <a:cubicBezTo>
                      <a:pt x="230" y="316"/>
                      <a:pt x="287" y="230"/>
                      <a:pt x="287" y="144"/>
                    </a:cubicBezTo>
                    <a:cubicBezTo>
                      <a:pt x="287" y="58"/>
                      <a:pt x="230" y="1"/>
                      <a:pt x="144"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5446256" y="2306083"/>
                <a:ext cx="60410" cy="20875"/>
              </a:xfrm>
              <a:custGeom>
                <a:avLst/>
                <a:gdLst/>
                <a:ahLst/>
                <a:cxnLst/>
                <a:rect l="l" t="t" r="r" b="b"/>
                <a:pathLst>
                  <a:path w="573" h="198" extrusionOk="0">
                    <a:moveTo>
                      <a:pt x="282" y="0"/>
                    </a:moveTo>
                    <a:cubicBezTo>
                      <a:pt x="197" y="0"/>
                      <a:pt x="110" y="29"/>
                      <a:pt x="29" y="83"/>
                    </a:cubicBezTo>
                    <a:cubicBezTo>
                      <a:pt x="0" y="111"/>
                      <a:pt x="0" y="140"/>
                      <a:pt x="29" y="169"/>
                    </a:cubicBezTo>
                    <a:lnTo>
                      <a:pt x="115" y="169"/>
                    </a:lnTo>
                    <a:cubicBezTo>
                      <a:pt x="172" y="126"/>
                      <a:pt x="229" y="104"/>
                      <a:pt x="286" y="104"/>
                    </a:cubicBezTo>
                    <a:cubicBezTo>
                      <a:pt x="343" y="104"/>
                      <a:pt x="401" y="126"/>
                      <a:pt x="458" y="169"/>
                    </a:cubicBezTo>
                    <a:cubicBezTo>
                      <a:pt x="458" y="169"/>
                      <a:pt x="487" y="197"/>
                      <a:pt x="515" y="197"/>
                    </a:cubicBezTo>
                    <a:cubicBezTo>
                      <a:pt x="515" y="197"/>
                      <a:pt x="544" y="197"/>
                      <a:pt x="544" y="169"/>
                    </a:cubicBezTo>
                    <a:cubicBezTo>
                      <a:pt x="572" y="169"/>
                      <a:pt x="572" y="111"/>
                      <a:pt x="544" y="111"/>
                    </a:cubicBezTo>
                    <a:cubicBezTo>
                      <a:pt x="468" y="36"/>
                      <a:pt x="377" y="0"/>
                      <a:pt x="282" y="0"/>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7"/>
              <p:cNvSpPr/>
              <p:nvPr/>
            </p:nvSpPr>
            <p:spPr>
              <a:xfrm>
                <a:off x="5256173" y="2070350"/>
                <a:ext cx="419496" cy="280753"/>
              </a:xfrm>
              <a:custGeom>
                <a:avLst/>
                <a:gdLst/>
                <a:ahLst/>
                <a:cxnLst/>
                <a:rect l="l" t="t" r="r" b="b"/>
                <a:pathLst>
                  <a:path w="3979" h="2663" extrusionOk="0">
                    <a:moveTo>
                      <a:pt x="687" y="1"/>
                    </a:moveTo>
                    <a:lnTo>
                      <a:pt x="687" y="1"/>
                    </a:lnTo>
                    <a:cubicBezTo>
                      <a:pt x="429" y="29"/>
                      <a:pt x="0" y="401"/>
                      <a:pt x="0" y="1145"/>
                    </a:cubicBezTo>
                    <a:cubicBezTo>
                      <a:pt x="29" y="1975"/>
                      <a:pt x="1002" y="2147"/>
                      <a:pt x="1002" y="2147"/>
                    </a:cubicBezTo>
                    <a:cubicBezTo>
                      <a:pt x="887" y="2004"/>
                      <a:pt x="887" y="1775"/>
                      <a:pt x="1002" y="1632"/>
                    </a:cubicBezTo>
                    <a:lnTo>
                      <a:pt x="1002" y="1632"/>
                    </a:lnTo>
                    <a:cubicBezTo>
                      <a:pt x="973" y="1861"/>
                      <a:pt x="1116" y="2061"/>
                      <a:pt x="1345" y="2090"/>
                    </a:cubicBezTo>
                    <a:cubicBezTo>
                      <a:pt x="1345" y="2090"/>
                      <a:pt x="1202" y="1918"/>
                      <a:pt x="1460" y="1718"/>
                    </a:cubicBezTo>
                    <a:cubicBezTo>
                      <a:pt x="1554" y="1635"/>
                      <a:pt x="1808" y="1611"/>
                      <a:pt x="2075" y="1611"/>
                    </a:cubicBezTo>
                    <a:cubicBezTo>
                      <a:pt x="2456" y="1611"/>
                      <a:pt x="2862" y="1661"/>
                      <a:pt x="2862" y="1661"/>
                    </a:cubicBezTo>
                    <a:cubicBezTo>
                      <a:pt x="2776" y="2033"/>
                      <a:pt x="2891" y="2405"/>
                      <a:pt x="3148" y="2662"/>
                    </a:cubicBezTo>
                    <a:cubicBezTo>
                      <a:pt x="3303" y="2405"/>
                      <a:pt x="3478" y="2353"/>
                      <a:pt x="3593" y="2353"/>
                    </a:cubicBezTo>
                    <a:cubicBezTo>
                      <a:pt x="3670" y="2353"/>
                      <a:pt x="3721" y="2376"/>
                      <a:pt x="3721" y="2376"/>
                    </a:cubicBezTo>
                    <a:cubicBezTo>
                      <a:pt x="3978" y="1918"/>
                      <a:pt x="3778" y="1346"/>
                      <a:pt x="3320" y="1145"/>
                    </a:cubicBezTo>
                    <a:cubicBezTo>
                      <a:pt x="3320" y="1145"/>
                      <a:pt x="3406" y="516"/>
                      <a:pt x="2433" y="201"/>
                    </a:cubicBezTo>
                    <a:cubicBezTo>
                      <a:pt x="2261" y="146"/>
                      <a:pt x="2091" y="126"/>
                      <a:pt x="1929" y="126"/>
                    </a:cubicBezTo>
                    <a:cubicBezTo>
                      <a:pt x="1465" y="126"/>
                      <a:pt x="1066" y="293"/>
                      <a:pt x="882" y="293"/>
                    </a:cubicBezTo>
                    <a:cubicBezTo>
                      <a:pt x="862" y="293"/>
                      <a:pt x="845" y="291"/>
                      <a:pt x="830" y="287"/>
                    </a:cubicBezTo>
                    <a:cubicBezTo>
                      <a:pt x="716" y="230"/>
                      <a:pt x="658" y="115"/>
                      <a:pt x="687" y="1"/>
                    </a:cubicBezTo>
                    <a:close/>
                  </a:path>
                </a:pathLst>
              </a:custGeom>
              <a:solidFill>
                <a:srgbClr val="243C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7"/>
              <p:cNvSpPr/>
              <p:nvPr/>
            </p:nvSpPr>
            <p:spPr>
              <a:xfrm>
                <a:off x="5391856" y="2565221"/>
                <a:ext cx="120820" cy="42698"/>
              </a:xfrm>
              <a:custGeom>
                <a:avLst/>
                <a:gdLst/>
                <a:ahLst/>
                <a:cxnLst/>
                <a:rect l="l" t="t" r="r" b="b"/>
                <a:pathLst>
                  <a:path w="1146" h="405" extrusionOk="0">
                    <a:moveTo>
                      <a:pt x="1" y="0"/>
                    </a:moveTo>
                    <a:cubicBezTo>
                      <a:pt x="1" y="239"/>
                      <a:pt x="198" y="404"/>
                      <a:pt x="409" y="404"/>
                    </a:cubicBezTo>
                    <a:cubicBezTo>
                      <a:pt x="425" y="404"/>
                      <a:pt x="442" y="403"/>
                      <a:pt x="459" y="401"/>
                    </a:cubicBezTo>
                    <a:cubicBezTo>
                      <a:pt x="745" y="401"/>
                      <a:pt x="1003" y="258"/>
                      <a:pt x="1146" y="0"/>
                    </a:cubicBezTo>
                    <a:close/>
                  </a:path>
                </a:pathLst>
              </a:custGeom>
              <a:solidFill>
                <a:srgbClr val="C99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5379838" y="2429432"/>
                <a:ext cx="93620" cy="51976"/>
              </a:xfrm>
              <a:custGeom>
                <a:avLst/>
                <a:gdLst/>
                <a:ahLst/>
                <a:cxnLst/>
                <a:rect l="l" t="t" r="r" b="b"/>
                <a:pathLst>
                  <a:path w="888" h="493" extrusionOk="0">
                    <a:moveTo>
                      <a:pt x="687" y="0"/>
                    </a:moveTo>
                    <a:cubicBezTo>
                      <a:pt x="487" y="29"/>
                      <a:pt x="258" y="29"/>
                      <a:pt x="58" y="86"/>
                    </a:cubicBezTo>
                    <a:cubicBezTo>
                      <a:pt x="0" y="115"/>
                      <a:pt x="29" y="287"/>
                      <a:pt x="29" y="287"/>
                    </a:cubicBezTo>
                    <a:cubicBezTo>
                      <a:pt x="62" y="451"/>
                      <a:pt x="266" y="493"/>
                      <a:pt x="444" y="493"/>
                    </a:cubicBezTo>
                    <a:cubicBezTo>
                      <a:pt x="575" y="493"/>
                      <a:pt x="692" y="470"/>
                      <a:pt x="716" y="458"/>
                    </a:cubicBezTo>
                    <a:cubicBezTo>
                      <a:pt x="773" y="430"/>
                      <a:pt x="888" y="0"/>
                      <a:pt x="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5014749" y="2568173"/>
                <a:ext cx="377220" cy="1593220"/>
              </a:xfrm>
              <a:custGeom>
                <a:avLst/>
                <a:gdLst/>
                <a:ahLst/>
                <a:cxnLst/>
                <a:rect l="l" t="t" r="r" b="b"/>
                <a:pathLst>
                  <a:path w="3578" h="15112" extrusionOk="0">
                    <a:moveTo>
                      <a:pt x="3578" y="1"/>
                    </a:moveTo>
                    <a:lnTo>
                      <a:pt x="2233" y="29"/>
                    </a:lnTo>
                    <a:lnTo>
                      <a:pt x="1" y="14969"/>
                    </a:lnTo>
                    <a:lnTo>
                      <a:pt x="3349" y="15112"/>
                    </a:lnTo>
                    <a:lnTo>
                      <a:pt x="35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5512568" y="2568173"/>
                <a:ext cx="362143" cy="1593220"/>
              </a:xfrm>
              <a:custGeom>
                <a:avLst/>
                <a:gdLst/>
                <a:ahLst/>
                <a:cxnLst/>
                <a:rect l="l" t="t" r="r" b="b"/>
                <a:pathLst>
                  <a:path w="3435" h="15112" extrusionOk="0">
                    <a:moveTo>
                      <a:pt x="1" y="1"/>
                    </a:moveTo>
                    <a:lnTo>
                      <a:pt x="87" y="15112"/>
                    </a:lnTo>
                    <a:lnTo>
                      <a:pt x="3435" y="14854"/>
                    </a:lnTo>
                    <a:lnTo>
                      <a:pt x="1546" y="14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5319534" y="2568173"/>
                <a:ext cx="72429" cy="413487"/>
              </a:xfrm>
              <a:custGeom>
                <a:avLst/>
                <a:gdLst/>
                <a:ahLst/>
                <a:cxnLst/>
                <a:rect l="l" t="t" r="r" b="b"/>
                <a:pathLst>
                  <a:path w="687" h="3922" extrusionOk="0">
                    <a:moveTo>
                      <a:pt x="687" y="1"/>
                    </a:moveTo>
                    <a:lnTo>
                      <a:pt x="658" y="29"/>
                    </a:lnTo>
                    <a:lnTo>
                      <a:pt x="143" y="774"/>
                    </a:lnTo>
                    <a:lnTo>
                      <a:pt x="401" y="1003"/>
                    </a:lnTo>
                    <a:lnTo>
                      <a:pt x="0" y="1689"/>
                    </a:lnTo>
                    <a:lnTo>
                      <a:pt x="630" y="3922"/>
                    </a:lnTo>
                    <a:lnTo>
                      <a:pt x="6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5512568" y="2568173"/>
                <a:ext cx="72534" cy="413487"/>
              </a:xfrm>
              <a:custGeom>
                <a:avLst/>
                <a:gdLst/>
                <a:ahLst/>
                <a:cxnLst/>
                <a:rect l="l" t="t" r="r" b="b"/>
                <a:pathLst>
                  <a:path w="688" h="3922" extrusionOk="0">
                    <a:moveTo>
                      <a:pt x="1" y="1"/>
                    </a:moveTo>
                    <a:lnTo>
                      <a:pt x="29" y="3922"/>
                    </a:lnTo>
                    <a:lnTo>
                      <a:pt x="688" y="1604"/>
                    </a:lnTo>
                    <a:lnTo>
                      <a:pt x="230" y="1117"/>
                    </a:lnTo>
                    <a:lnTo>
                      <a:pt x="459" y="802"/>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5584996" y="3262194"/>
                <a:ext cx="129887" cy="21191"/>
              </a:xfrm>
              <a:custGeom>
                <a:avLst/>
                <a:gdLst/>
                <a:ahLst/>
                <a:cxnLst/>
                <a:rect l="l" t="t" r="r" b="b"/>
                <a:pathLst>
                  <a:path w="1232" h="201" extrusionOk="0">
                    <a:moveTo>
                      <a:pt x="1" y="0"/>
                    </a:moveTo>
                    <a:lnTo>
                      <a:pt x="1" y="201"/>
                    </a:lnTo>
                    <a:lnTo>
                      <a:pt x="1231" y="201"/>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7"/>
              <p:cNvSpPr/>
              <p:nvPr/>
            </p:nvSpPr>
            <p:spPr>
              <a:xfrm>
                <a:off x="5189755" y="3262194"/>
                <a:ext cx="129887" cy="21191"/>
              </a:xfrm>
              <a:custGeom>
                <a:avLst/>
                <a:gdLst/>
                <a:ahLst/>
                <a:cxnLst/>
                <a:rect l="l" t="t" r="r" b="b"/>
                <a:pathLst>
                  <a:path w="1232" h="201" extrusionOk="0">
                    <a:moveTo>
                      <a:pt x="0" y="0"/>
                    </a:moveTo>
                    <a:lnTo>
                      <a:pt x="0" y="201"/>
                    </a:lnTo>
                    <a:lnTo>
                      <a:pt x="1231" y="201"/>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7"/>
              <p:cNvSpPr/>
              <p:nvPr/>
            </p:nvSpPr>
            <p:spPr>
              <a:xfrm>
                <a:off x="5901799" y="2450517"/>
                <a:ext cx="389344" cy="525134"/>
              </a:xfrm>
              <a:custGeom>
                <a:avLst/>
                <a:gdLst/>
                <a:ahLst/>
                <a:cxnLst/>
                <a:rect l="l" t="t" r="r" b="b"/>
                <a:pathLst>
                  <a:path w="3693" h="4981" extrusionOk="0">
                    <a:moveTo>
                      <a:pt x="1" y="1"/>
                    </a:moveTo>
                    <a:lnTo>
                      <a:pt x="1" y="4980"/>
                    </a:lnTo>
                    <a:lnTo>
                      <a:pt x="3692" y="4980"/>
                    </a:lnTo>
                    <a:lnTo>
                      <a:pt x="3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7"/>
              <p:cNvSpPr/>
              <p:nvPr/>
            </p:nvSpPr>
            <p:spPr>
              <a:xfrm>
                <a:off x="5919932" y="2471708"/>
                <a:ext cx="353077" cy="482858"/>
              </a:xfrm>
              <a:custGeom>
                <a:avLst/>
                <a:gdLst/>
                <a:ahLst/>
                <a:cxnLst/>
                <a:rect l="l" t="t" r="r" b="b"/>
                <a:pathLst>
                  <a:path w="3349" h="4580" extrusionOk="0">
                    <a:moveTo>
                      <a:pt x="0" y="0"/>
                    </a:moveTo>
                    <a:lnTo>
                      <a:pt x="0" y="4579"/>
                    </a:lnTo>
                    <a:lnTo>
                      <a:pt x="3349" y="4579"/>
                    </a:lnTo>
                    <a:lnTo>
                      <a:pt x="33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7"/>
              <p:cNvSpPr/>
              <p:nvPr/>
            </p:nvSpPr>
            <p:spPr>
              <a:xfrm>
                <a:off x="6067739" y="2565221"/>
                <a:ext cx="57458" cy="57458"/>
              </a:xfrm>
              <a:custGeom>
                <a:avLst/>
                <a:gdLst/>
                <a:ahLst/>
                <a:cxnLst/>
                <a:rect l="l" t="t" r="r" b="b"/>
                <a:pathLst>
                  <a:path w="545" h="545" extrusionOk="0">
                    <a:moveTo>
                      <a:pt x="1" y="0"/>
                    </a:moveTo>
                    <a:lnTo>
                      <a:pt x="1" y="544"/>
                    </a:lnTo>
                    <a:lnTo>
                      <a:pt x="544" y="544"/>
                    </a:lnTo>
                    <a:lnTo>
                      <a:pt x="5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7"/>
              <p:cNvSpPr/>
              <p:nvPr/>
            </p:nvSpPr>
            <p:spPr>
              <a:xfrm>
                <a:off x="5971169" y="2661791"/>
                <a:ext cx="253553" cy="15182"/>
              </a:xfrm>
              <a:custGeom>
                <a:avLst/>
                <a:gdLst/>
                <a:ahLst/>
                <a:cxnLst/>
                <a:rect l="l" t="t" r="r" b="b"/>
                <a:pathLst>
                  <a:path w="2405" h="144" extrusionOk="0">
                    <a:moveTo>
                      <a:pt x="1" y="0"/>
                    </a:moveTo>
                    <a:lnTo>
                      <a:pt x="1" y="143"/>
                    </a:lnTo>
                    <a:lnTo>
                      <a:pt x="2405" y="143"/>
                    </a:lnTo>
                    <a:lnTo>
                      <a:pt x="24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7"/>
              <p:cNvSpPr/>
              <p:nvPr/>
            </p:nvSpPr>
            <p:spPr>
              <a:xfrm>
                <a:off x="5971169" y="2694895"/>
                <a:ext cx="253553" cy="15182"/>
              </a:xfrm>
              <a:custGeom>
                <a:avLst/>
                <a:gdLst/>
                <a:ahLst/>
                <a:cxnLst/>
                <a:rect l="l" t="t" r="r" b="b"/>
                <a:pathLst>
                  <a:path w="2405" h="144" extrusionOk="0">
                    <a:moveTo>
                      <a:pt x="1" y="1"/>
                    </a:moveTo>
                    <a:lnTo>
                      <a:pt x="1" y="144"/>
                    </a:lnTo>
                    <a:lnTo>
                      <a:pt x="2405" y="144"/>
                    </a:lnTo>
                    <a:lnTo>
                      <a:pt x="2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7"/>
              <p:cNvSpPr/>
              <p:nvPr/>
            </p:nvSpPr>
            <p:spPr>
              <a:xfrm>
                <a:off x="5971169" y="2725153"/>
                <a:ext cx="253553" cy="18134"/>
              </a:xfrm>
              <a:custGeom>
                <a:avLst/>
                <a:gdLst/>
                <a:ahLst/>
                <a:cxnLst/>
                <a:rect l="l" t="t" r="r" b="b"/>
                <a:pathLst>
                  <a:path w="2405" h="172" extrusionOk="0">
                    <a:moveTo>
                      <a:pt x="1" y="0"/>
                    </a:moveTo>
                    <a:lnTo>
                      <a:pt x="1" y="172"/>
                    </a:lnTo>
                    <a:lnTo>
                      <a:pt x="2405" y="172"/>
                    </a:lnTo>
                    <a:lnTo>
                      <a:pt x="24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7"/>
              <p:cNvSpPr/>
              <p:nvPr/>
            </p:nvSpPr>
            <p:spPr>
              <a:xfrm>
                <a:off x="5971169" y="2758256"/>
                <a:ext cx="253553" cy="18239"/>
              </a:xfrm>
              <a:custGeom>
                <a:avLst/>
                <a:gdLst/>
                <a:ahLst/>
                <a:cxnLst/>
                <a:rect l="l" t="t" r="r" b="b"/>
                <a:pathLst>
                  <a:path w="2405" h="173" extrusionOk="0">
                    <a:moveTo>
                      <a:pt x="1" y="1"/>
                    </a:moveTo>
                    <a:lnTo>
                      <a:pt x="1" y="173"/>
                    </a:lnTo>
                    <a:lnTo>
                      <a:pt x="2405" y="173"/>
                    </a:lnTo>
                    <a:lnTo>
                      <a:pt x="2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7"/>
              <p:cNvSpPr/>
              <p:nvPr/>
            </p:nvSpPr>
            <p:spPr>
              <a:xfrm>
                <a:off x="5971169" y="2791466"/>
                <a:ext cx="253553" cy="18239"/>
              </a:xfrm>
              <a:custGeom>
                <a:avLst/>
                <a:gdLst/>
                <a:ahLst/>
                <a:cxnLst/>
                <a:rect l="l" t="t" r="r" b="b"/>
                <a:pathLst>
                  <a:path w="2405" h="173" extrusionOk="0">
                    <a:moveTo>
                      <a:pt x="1" y="1"/>
                    </a:moveTo>
                    <a:lnTo>
                      <a:pt x="1" y="172"/>
                    </a:lnTo>
                    <a:lnTo>
                      <a:pt x="2405" y="172"/>
                    </a:lnTo>
                    <a:lnTo>
                      <a:pt x="2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7"/>
              <p:cNvSpPr/>
              <p:nvPr/>
            </p:nvSpPr>
            <p:spPr>
              <a:xfrm>
                <a:off x="5971169" y="2857884"/>
                <a:ext cx="81601" cy="18239"/>
              </a:xfrm>
              <a:custGeom>
                <a:avLst/>
                <a:gdLst/>
                <a:ahLst/>
                <a:cxnLst/>
                <a:rect l="l" t="t" r="r" b="b"/>
                <a:pathLst>
                  <a:path w="774" h="173" extrusionOk="0">
                    <a:moveTo>
                      <a:pt x="1" y="0"/>
                    </a:moveTo>
                    <a:lnTo>
                      <a:pt x="1" y="172"/>
                    </a:lnTo>
                    <a:lnTo>
                      <a:pt x="774" y="172"/>
                    </a:lnTo>
                    <a:lnTo>
                      <a:pt x="7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7"/>
              <p:cNvSpPr/>
              <p:nvPr/>
            </p:nvSpPr>
            <p:spPr>
              <a:xfrm>
                <a:off x="6140166" y="2857884"/>
                <a:ext cx="84553" cy="18239"/>
              </a:xfrm>
              <a:custGeom>
                <a:avLst/>
                <a:gdLst/>
                <a:ahLst/>
                <a:cxnLst/>
                <a:rect l="l" t="t" r="r" b="b"/>
                <a:pathLst>
                  <a:path w="802" h="173" extrusionOk="0">
                    <a:moveTo>
                      <a:pt x="0" y="0"/>
                    </a:moveTo>
                    <a:lnTo>
                      <a:pt x="0" y="172"/>
                    </a:lnTo>
                    <a:lnTo>
                      <a:pt x="802" y="172"/>
                    </a:lnTo>
                    <a:lnTo>
                      <a:pt x="8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7"/>
              <p:cNvSpPr/>
              <p:nvPr/>
            </p:nvSpPr>
            <p:spPr>
              <a:xfrm>
                <a:off x="6019454" y="2465593"/>
                <a:ext cx="154030" cy="21296"/>
              </a:xfrm>
              <a:custGeom>
                <a:avLst/>
                <a:gdLst/>
                <a:ahLst/>
                <a:cxnLst/>
                <a:rect l="l" t="t" r="r" b="b"/>
                <a:pathLst>
                  <a:path w="1461" h="202" extrusionOk="0">
                    <a:moveTo>
                      <a:pt x="1" y="1"/>
                    </a:moveTo>
                    <a:lnTo>
                      <a:pt x="1" y="201"/>
                    </a:lnTo>
                    <a:lnTo>
                      <a:pt x="1460" y="201"/>
                    </a:lnTo>
                    <a:lnTo>
                      <a:pt x="1460" y="1"/>
                    </a:lnTo>
                    <a:close/>
                  </a:path>
                </a:pathLst>
              </a:custGeom>
              <a:solidFill>
                <a:srgbClr val="6D8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6028521" y="2432384"/>
                <a:ext cx="135896" cy="42382"/>
              </a:xfrm>
              <a:custGeom>
                <a:avLst/>
                <a:gdLst/>
                <a:ahLst/>
                <a:cxnLst/>
                <a:rect l="l" t="t" r="r" b="b"/>
                <a:pathLst>
                  <a:path w="1289" h="402" extrusionOk="0">
                    <a:moveTo>
                      <a:pt x="1" y="1"/>
                    </a:moveTo>
                    <a:lnTo>
                      <a:pt x="1" y="402"/>
                    </a:lnTo>
                    <a:lnTo>
                      <a:pt x="1288" y="402"/>
                    </a:lnTo>
                    <a:lnTo>
                      <a:pt x="1288" y="1"/>
                    </a:lnTo>
                    <a:close/>
                  </a:path>
                </a:pathLst>
              </a:custGeom>
              <a:solidFill>
                <a:srgbClr val="8AA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6064787" y="2411299"/>
                <a:ext cx="63467" cy="33315"/>
              </a:xfrm>
              <a:custGeom>
                <a:avLst/>
                <a:gdLst/>
                <a:ahLst/>
                <a:cxnLst/>
                <a:rect l="l" t="t" r="r" b="b"/>
                <a:pathLst>
                  <a:path w="602" h="316" extrusionOk="0">
                    <a:moveTo>
                      <a:pt x="0" y="1"/>
                    </a:moveTo>
                    <a:lnTo>
                      <a:pt x="0" y="315"/>
                    </a:lnTo>
                    <a:lnTo>
                      <a:pt x="601" y="315"/>
                    </a:lnTo>
                    <a:lnTo>
                      <a:pt x="601" y="1"/>
                    </a:lnTo>
                    <a:close/>
                  </a:path>
                </a:pathLst>
              </a:custGeom>
              <a:solidFill>
                <a:srgbClr val="8AA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5265135" y="2565221"/>
                <a:ext cx="126829" cy="271581"/>
              </a:xfrm>
              <a:custGeom>
                <a:avLst/>
                <a:gdLst/>
                <a:ahLst/>
                <a:cxnLst/>
                <a:rect l="l" t="t" r="r" b="b"/>
                <a:pathLst>
                  <a:path w="1203" h="2576" fill="none" extrusionOk="0">
                    <a:moveTo>
                      <a:pt x="1203" y="0"/>
                    </a:moveTo>
                    <a:cubicBezTo>
                      <a:pt x="802" y="29"/>
                      <a:pt x="487" y="315"/>
                      <a:pt x="402" y="687"/>
                    </a:cubicBezTo>
                    <a:cubicBezTo>
                      <a:pt x="201" y="1546"/>
                      <a:pt x="258" y="2290"/>
                      <a:pt x="1" y="2576"/>
                    </a:cubicBezTo>
                  </a:path>
                </a:pathLst>
              </a:custGeom>
              <a:noFill/>
              <a:ln w="9300" cap="flat" cmpd="sng">
                <a:solidFill>
                  <a:schemeClr val="dk1"/>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a:off x="5238040" y="2809599"/>
                <a:ext cx="54401" cy="57458"/>
              </a:xfrm>
              <a:custGeom>
                <a:avLst/>
                <a:gdLst/>
                <a:ahLst/>
                <a:cxnLst/>
                <a:rect l="l" t="t" r="r" b="b"/>
                <a:pathLst>
                  <a:path w="516" h="545" extrusionOk="0">
                    <a:moveTo>
                      <a:pt x="258" y="0"/>
                    </a:moveTo>
                    <a:cubicBezTo>
                      <a:pt x="115" y="0"/>
                      <a:pt x="0" y="115"/>
                      <a:pt x="0" y="258"/>
                    </a:cubicBezTo>
                    <a:cubicBezTo>
                      <a:pt x="0" y="430"/>
                      <a:pt x="115" y="544"/>
                      <a:pt x="258" y="544"/>
                    </a:cubicBezTo>
                    <a:cubicBezTo>
                      <a:pt x="401" y="544"/>
                      <a:pt x="515" y="430"/>
                      <a:pt x="515" y="258"/>
                    </a:cubicBezTo>
                    <a:cubicBezTo>
                      <a:pt x="515" y="115"/>
                      <a:pt x="401" y="0"/>
                      <a:pt x="2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a:off x="5250059" y="2821618"/>
                <a:ext cx="30363" cy="33315"/>
              </a:xfrm>
              <a:custGeom>
                <a:avLst/>
                <a:gdLst/>
                <a:ahLst/>
                <a:cxnLst/>
                <a:rect l="l" t="t" r="r" b="b"/>
                <a:pathLst>
                  <a:path w="288" h="316" extrusionOk="0">
                    <a:moveTo>
                      <a:pt x="144" y="1"/>
                    </a:moveTo>
                    <a:cubicBezTo>
                      <a:pt x="58" y="1"/>
                      <a:pt x="1" y="87"/>
                      <a:pt x="1" y="144"/>
                    </a:cubicBezTo>
                    <a:cubicBezTo>
                      <a:pt x="1" y="230"/>
                      <a:pt x="58" y="316"/>
                      <a:pt x="144" y="316"/>
                    </a:cubicBezTo>
                    <a:cubicBezTo>
                      <a:pt x="230" y="316"/>
                      <a:pt x="287" y="230"/>
                      <a:pt x="287" y="144"/>
                    </a:cubicBezTo>
                    <a:cubicBezTo>
                      <a:pt x="287" y="87"/>
                      <a:pt x="230" y="1"/>
                      <a:pt x="144" y="1"/>
                    </a:cubicBezTo>
                    <a:close/>
                  </a:path>
                </a:pathLst>
              </a:custGeom>
              <a:solidFill>
                <a:srgbClr val="DBE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5512568" y="2565221"/>
                <a:ext cx="102686" cy="126829"/>
              </a:xfrm>
              <a:custGeom>
                <a:avLst/>
                <a:gdLst/>
                <a:ahLst/>
                <a:cxnLst/>
                <a:rect l="l" t="t" r="r" b="b"/>
                <a:pathLst>
                  <a:path w="974" h="1203" fill="none" extrusionOk="0">
                    <a:moveTo>
                      <a:pt x="1" y="0"/>
                    </a:moveTo>
                    <a:cubicBezTo>
                      <a:pt x="401" y="57"/>
                      <a:pt x="745" y="344"/>
                      <a:pt x="859" y="773"/>
                    </a:cubicBezTo>
                    <a:cubicBezTo>
                      <a:pt x="917" y="916"/>
                      <a:pt x="945" y="1059"/>
                      <a:pt x="974" y="1202"/>
                    </a:cubicBezTo>
                  </a:path>
                </a:pathLst>
              </a:custGeom>
              <a:noFill/>
              <a:ln w="9300" cap="flat" cmpd="sng">
                <a:solidFill>
                  <a:schemeClr val="dk1"/>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p:nvPr/>
            </p:nvSpPr>
            <p:spPr>
              <a:xfrm>
                <a:off x="5566862" y="2679819"/>
                <a:ext cx="99734" cy="156982"/>
              </a:xfrm>
              <a:custGeom>
                <a:avLst/>
                <a:gdLst/>
                <a:ahLst/>
                <a:cxnLst/>
                <a:rect l="l" t="t" r="r" b="b"/>
                <a:pathLst>
                  <a:path w="946" h="1489" fill="none" extrusionOk="0">
                    <a:moveTo>
                      <a:pt x="29" y="1489"/>
                    </a:moveTo>
                    <a:cubicBezTo>
                      <a:pt x="1" y="1117"/>
                      <a:pt x="29" y="745"/>
                      <a:pt x="58" y="401"/>
                    </a:cubicBezTo>
                    <a:cubicBezTo>
                      <a:pt x="173" y="29"/>
                      <a:pt x="688" y="1"/>
                      <a:pt x="859" y="373"/>
                    </a:cubicBezTo>
                    <a:cubicBezTo>
                      <a:pt x="917" y="688"/>
                      <a:pt x="945" y="1031"/>
                      <a:pt x="945" y="1374"/>
                    </a:cubicBezTo>
                  </a:path>
                </a:pathLst>
              </a:custGeom>
              <a:noFill/>
              <a:ln w="9300" cap="flat" cmpd="sng">
                <a:solidFill>
                  <a:srgbClr val="C4CFE2"/>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7"/>
              <p:cNvSpPr/>
              <p:nvPr/>
            </p:nvSpPr>
            <p:spPr>
              <a:xfrm>
                <a:off x="5569920" y="2682877"/>
                <a:ext cx="93620" cy="81601"/>
              </a:xfrm>
              <a:custGeom>
                <a:avLst/>
                <a:gdLst/>
                <a:ahLst/>
                <a:cxnLst/>
                <a:rect l="l" t="t" r="r" b="b"/>
                <a:pathLst>
                  <a:path w="888" h="774" fill="none" extrusionOk="0">
                    <a:moveTo>
                      <a:pt x="0" y="773"/>
                    </a:moveTo>
                    <a:cubicBezTo>
                      <a:pt x="0" y="630"/>
                      <a:pt x="0" y="516"/>
                      <a:pt x="29" y="401"/>
                    </a:cubicBezTo>
                    <a:cubicBezTo>
                      <a:pt x="144" y="29"/>
                      <a:pt x="659" y="0"/>
                      <a:pt x="830" y="344"/>
                    </a:cubicBezTo>
                    <a:cubicBezTo>
                      <a:pt x="859" y="487"/>
                      <a:pt x="888" y="630"/>
                      <a:pt x="888" y="773"/>
                    </a:cubicBezTo>
                  </a:path>
                </a:pathLst>
              </a:custGeom>
              <a:noFill/>
              <a:ln w="9300" cap="flat" cmpd="sng">
                <a:solidFill>
                  <a:schemeClr val="dk1"/>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7"/>
              <p:cNvSpPr/>
              <p:nvPr/>
            </p:nvSpPr>
            <p:spPr>
              <a:xfrm>
                <a:off x="5563911" y="2836694"/>
                <a:ext cx="18134" cy="105"/>
              </a:xfrm>
              <a:custGeom>
                <a:avLst/>
                <a:gdLst/>
                <a:ahLst/>
                <a:cxnLst/>
                <a:rect l="l" t="t" r="r" b="b"/>
                <a:pathLst>
                  <a:path w="172" h="1" fill="none" extrusionOk="0">
                    <a:moveTo>
                      <a:pt x="0" y="1"/>
                    </a:moveTo>
                    <a:lnTo>
                      <a:pt x="172" y="1"/>
                    </a:lnTo>
                  </a:path>
                </a:pathLst>
              </a:custGeom>
              <a:noFill/>
              <a:ln w="9300" cap="flat" cmpd="sng">
                <a:solidFill>
                  <a:schemeClr val="lt2"/>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7"/>
              <p:cNvSpPr/>
              <p:nvPr/>
            </p:nvSpPr>
            <p:spPr>
              <a:xfrm>
                <a:off x="5654366" y="2827732"/>
                <a:ext cx="18239" cy="105"/>
              </a:xfrm>
              <a:custGeom>
                <a:avLst/>
                <a:gdLst/>
                <a:ahLst/>
                <a:cxnLst/>
                <a:rect l="l" t="t" r="r" b="b"/>
                <a:pathLst>
                  <a:path w="173" h="1" fill="none" extrusionOk="0">
                    <a:moveTo>
                      <a:pt x="1" y="0"/>
                    </a:moveTo>
                    <a:lnTo>
                      <a:pt x="173" y="0"/>
                    </a:lnTo>
                  </a:path>
                </a:pathLst>
              </a:custGeom>
              <a:noFill/>
              <a:ln w="9300" cap="flat" cmpd="sng">
                <a:solidFill>
                  <a:schemeClr val="lt2"/>
                </a:solidFill>
                <a:prstDash val="solid"/>
                <a:miter lim="28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 name="Google Shape;624;p37"/>
            <p:cNvSpPr/>
            <p:nvPr/>
          </p:nvSpPr>
          <p:spPr>
            <a:xfrm>
              <a:off x="8316534" y="1675523"/>
              <a:ext cx="217946" cy="186632"/>
            </a:xfrm>
            <a:custGeom>
              <a:avLst/>
              <a:gdLst/>
              <a:ahLst/>
              <a:cxnLst/>
              <a:rect l="l" t="t" r="r" b="b"/>
              <a:pathLst>
                <a:path w="6814" h="5835" extrusionOk="0">
                  <a:moveTo>
                    <a:pt x="3882" y="718"/>
                  </a:moveTo>
                  <a:cubicBezTo>
                    <a:pt x="5008" y="718"/>
                    <a:pt x="6089" y="1591"/>
                    <a:pt x="6089" y="2914"/>
                  </a:cubicBezTo>
                  <a:cubicBezTo>
                    <a:pt x="6089" y="4132"/>
                    <a:pt x="5103" y="5103"/>
                    <a:pt x="3886" y="5103"/>
                  </a:cubicBezTo>
                  <a:cubicBezTo>
                    <a:pt x="1943" y="5103"/>
                    <a:pt x="972" y="2740"/>
                    <a:pt x="2349" y="1363"/>
                  </a:cubicBezTo>
                  <a:cubicBezTo>
                    <a:pt x="2795" y="918"/>
                    <a:pt x="3344" y="718"/>
                    <a:pt x="3882" y="718"/>
                  </a:cubicBezTo>
                  <a:close/>
                  <a:moveTo>
                    <a:pt x="3912" y="0"/>
                  </a:moveTo>
                  <a:cubicBezTo>
                    <a:pt x="3903" y="0"/>
                    <a:pt x="3895" y="0"/>
                    <a:pt x="3886" y="1"/>
                  </a:cubicBezTo>
                  <a:cubicBezTo>
                    <a:pt x="1291" y="1"/>
                    <a:pt x="1" y="3146"/>
                    <a:pt x="1842" y="4973"/>
                  </a:cubicBezTo>
                  <a:cubicBezTo>
                    <a:pt x="2433" y="5568"/>
                    <a:pt x="3162" y="5834"/>
                    <a:pt x="3877" y="5834"/>
                  </a:cubicBezTo>
                  <a:cubicBezTo>
                    <a:pt x="5374" y="5834"/>
                    <a:pt x="6814" y="4670"/>
                    <a:pt x="6814" y="2914"/>
                  </a:cubicBezTo>
                  <a:cubicBezTo>
                    <a:pt x="6814" y="1314"/>
                    <a:pt x="5509"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7"/>
            <p:cNvSpPr/>
            <p:nvPr/>
          </p:nvSpPr>
          <p:spPr>
            <a:xfrm flipH="1">
              <a:off x="5109078" y="929116"/>
              <a:ext cx="642577" cy="231154"/>
            </a:xfrm>
            <a:custGeom>
              <a:avLst/>
              <a:gdLst/>
              <a:ahLst/>
              <a:cxnLst/>
              <a:rect l="l" t="t" r="r" b="b"/>
              <a:pathLst>
                <a:path w="6794" h="2444" extrusionOk="0">
                  <a:moveTo>
                    <a:pt x="1372" y="0"/>
                  </a:moveTo>
                  <a:cubicBezTo>
                    <a:pt x="792" y="0"/>
                    <a:pt x="314" y="464"/>
                    <a:pt x="314" y="1044"/>
                  </a:cubicBezTo>
                  <a:cubicBezTo>
                    <a:pt x="314" y="1218"/>
                    <a:pt x="357" y="1377"/>
                    <a:pt x="430" y="1537"/>
                  </a:cubicBezTo>
                  <a:lnTo>
                    <a:pt x="97" y="2160"/>
                  </a:lnTo>
                  <a:cubicBezTo>
                    <a:pt x="1" y="2292"/>
                    <a:pt x="112" y="2443"/>
                    <a:pt x="244" y="2443"/>
                  </a:cubicBezTo>
                  <a:cubicBezTo>
                    <a:pt x="272" y="2443"/>
                    <a:pt x="301" y="2436"/>
                    <a:pt x="328" y="2421"/>
                  </a:cubicBezTo>
                  <a:lnTo>
                    <a:pt x="1155" y="2073"/>
                  </a:lnTo>
                  <a:cubicBezTo>
                    <a:pt x="1213" y="2088"/>
                    <a:pt x="1285" y="2088"/>
                    <a:pt x="1372" y="2088"/>
                  </a:cubicBezTo>
                  <a:lnTo>
                    <a:pt x="5735" y="2088"/>
                  </a:lnTo>
                  <a:cubicBezTo>
                    <a:pt x="6315" y="2088"/>
                    <a:pt x="6794" y="1624"/>
                    <a:pt x="6794" y="1044"/>
                  </a:cubicBezTo>
                  <a:cubicBezTo>
                    <a:pt x="6794" y="464"/>
                    <a:pt x="6315" y="0"/>
                    <a:pt x="57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7"/>
            <p:cNvSpPr/>
            <p:nvPr/>
          </p:nvSpPr>
          <p:spPr>
            <a:xfrm rot="2700000">
              <a:off x="5523179" y="3258927"/>
              <a:ext cx="154764" cy="154852"/>
            </a:xfrm>
            <a:custGeom>
              <a:avLst/>
              <a:gdLst/>
              <a:ahLst/>
              <a:cxnLst/>
              <a:rect l="l" t="t" r="r" b="b"/>
              <a:pathLst>
                <a:path w="1769" h="1770" extrusionOk="0">
                  <a:moveTo>
                    <a:pt x="681" y="1"/>
                  </a:moveTo>
                  <a:lnTo>
                    <a:pt x="681" y="668"/>
                  </a:lnTo>
                  <a:lnTo>
                    <a:pt x="0" y="668"/>
                  </a:lnTo>
                  <a:lnTo>
                    <a:pt x="0" y="1088"/>
                  </a:lnTo>
                  <a:lnTo>
                    <a:pt x="681" y="1088"/>
                  </a:lnTo>
                  <a:lnTo>
                    <a:pt x="681" y="1769"/>
                  </a:lnTo>
                  <a:lnTo>
                    <a:pt x="1102" y="1769"/>
                  </a:lnTo>
                  <a:lnTo>
                    <a:pt x="1102" y="1088"/>
                  </a:lnTo>
                  <a:lnTo>
                    <a:pt x="1769" y="1088"/>
                  </a:lnTo>
                  <a:lnTo>
                    <a:pt x="1769" y="668"/>
                  </a:lnTo>
                  <a:lnTo>
                    <a:pt x="1102" y="668"/>
                  </a:lnTo>
                  <a:lnTo>
                    <a:pt x="11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7"/>
            <p:cNvSpPr/>
            <p:nvPr/>
          </p:nvSpPr>
          <p:spPr>
            <a:xfrm>
              <a:off x="7064454" y="3163620"/>
              <a:ext cx="350269" cy="345486"/>
            </a:xfrm>
            <a:custGeom>
              <a:avLst/>
              <a:gdLst/>
              <a:ahLst/>
              <a:cxnLst/>
              <a:rect l="l" t="t" r="r" b="b"/>
              <a:pathLst>
                <a:path w="4248" h="4190" extrusionOk="0">
                  <a:moveTo>
                    <a:pt x="2119" y="1113"/>
                  </a:moveTo>
                  <a:cubicBezTo>
                    <a:pt x="2620" y="1113"/>
                    <a:pt x="3102" y="1505"/>
                    <a:pt x="3102" y="2102"/>
                  </a:cubicBezTo>
                  <a:cubicBezTo>
                    <a:pt x="3102" y="2638"/>
                    <a:pt x="2667" y="3073"/>
                    <a:pt x="2131" y="3073"/>
                  </a:cubicBezTo>
                  <a:cubicBezTo>
                    <a:pt x="1247" y="3073"/>
                    <a:pt x="812" y="2015"/>
                    <a:pt x="1435" y="1406"/>
                  </a:cubicBezTo>
                  <a:cubicBezTo>
                    <a:pt x="1633" y="1204"/>
                    <a:pt x="1878" y="1113"/>
                    <a:pt x="2119" y="1113"/>
                  </a:cubicBezTo>
                  <a:close/>
                  <a:moveTo>
                    <a:pt x="1522" y="0"/>
                  </a:moveTo>
                  <a:lnTo>
                    <a:pt x="1522" y="362"/>
                  </a:lnTo>
                  <a:cubicBezTo>
                    <a:pt x="1522" y="464"/>
                    <a:pt x="1464" y="565"/>
                    <a:pt x="1377" y="609"/>
                  </a:cubicBezTo>
                  <a:cubicBezTo>
                    <a:pt x="1319" y="638"/>
                    <a:pt x="1261" y="667"/>
                    <a:pt x="1218" y="696"/>
                  </a:cubicBezTo>
                  <a:cubicBezTo>
                    <a:pt x="1169" y="728"/>
                    <a:pt x="1111" y="747"/>
                    <a:pt x="1052" y="747"/>
                  </a:cubicBezTo>
                  <a:cubicBezTo>
                    <a:pt x="1005" y="747"/>
                    <a:pt x="958" y="736"/>
                    <a:pt x="913" y="710"/>
                  </a:cubicBezTo>
                  <a:lnTo>
                    <a:pt x="609" y="522"/>
                  </a:lnTo>
                  <a:lnTo>
                    <a:pt x="0" y="1566"/>
                  </a:lnTo>
                  <a:lnTo>
                    <a:pt x="319" y="1740"/>
                  </a:lnTo>
                  <a:cubicBezTo>
                    <a:pt x="421" y="1798"/>
                    <a:pt x="464" y="1899"/>
                    <a:pt x="464" y="2001"/>
                  </a:cubicBezTo>
                  <a:lnTo>
                    <a:pt x="464" y="2087"/>
                  </a:lnTo>
                  <a:lnTo>
                    <a:pt x="464" y="2189"/>
                  </a:lnTo>
                  <a:cubicBezTo>
                    <a:pt x="464" y="2290"/>
                    <a:pt x="421" y="2392"/>
                    <a:pt x="319" y="2450"/>
                  </a:cubicBezTo>
                  <a:lnTo>
                    <a:pt x="0" y="2624"/>
                  </a:lnTo>
                  <a:lnTo>
                    <a:pt x="609" y="3653"/>
                  </a:lnTo>
                  <a:lnTo>
                    <a:pt x="913" y="3479"/>
                  </a:lnTo>
                  <a:cubicBezTo>
                    <a:pt x="958" y="3454"/>
                    <a:pt x="1005" y="3442"/>
                    <a:pt x="1052" y="3442"/>
                  </a:cubicBezTo>
                  <a:cubicBezTo>
                    <a:pt x="1111" y="3442"/>
                    <a:pt x="1169" y="3461"/>
                    <a:pt x="1218" y="3494"/>
                  </a:cubicBezTo>
                  <a:cubicBezTo>
                    <a:pt x="1261" y="3523"/>
                    <a:pt x="1319" y="3552"/>
                    <a:pt x="1377" y="3581"/>
                  </a:cubicBezTo>
                  <a:cubicBezTo>
                    <a:pt x="1464" y="3624"/>
                    <a:pt x="1522" y="3726"/>
                    <a:pt x="1522" y="3827"/>
                  </a:cubicBezTo>
                  <a:lnTo>
                    <a:pt x="1522" y="4189"/>
                  </a:lnTo>
                  <a:lnTo>
                    <a:pt x="2725" y="4189"/>
                  </a:lnTo>
                  <a:lnTo>
                    <a:pt x="2725" y="3827"/>
                  </a:lnTo>
                  <a:cubicBezTo>
                    <a:pt x="2725" y="3726"/>
                    <a:pt x="2783" y="3624"/>
                    <a:pt x="2885" y="3581"/>
                  </a:cubicBezTo>
                  <a:cubicBezTo>
                    <a:pt x="2928" y="3552"/>
                    <a:pt x="2986" y="3523"/>
                    <a:pt x="3030" y="3494"/>
                  </a:cubicBezTo>
                  <a:cubicBezTo>
                    <a:pt x="3079" y="3461"/>
                    <a:pt x="3137" y="3442"/>
                    <a:pt x="3196" y="3442"/>
                  </a:cubicBezTo>
                  <a:cubicBezTo>
                    <a:pt x="3242" y="3442"/>
                    <a:pt x="3290" y="3454"/>
                    <a:pt x="3334" y="3479"/>
                  </a:cubicBezTo>
                  <a:lnTo>
                    <a:pt x="3653" y="3653"/>
                  </a:lnTo>
                  <a:lnTo>
                    <a:pt x="4247" y="2624"/>
                  </a:lnTo>
                  <a:lnTo>
                    <a:pt x="3928" y="2450"/>
                  </a:lnTo>
                  <a:cubicBezTo>
                    <a:pt x="3827" y="2392"/>
                    <a:pt x="3784" y="2290"/>
                    <a:pt x="3784" y="2189"/>
                  </a:cubicBezTo>
                  <a:lnTo>
                    <a:pt x="3784" y="2102"/>
                  </a:lnTo>
                  <a:lnTo>
                    <a:pt x="3784" y="2001"/>
                  </a:lnTo>
                  <a:cubicBezTo>
                    <a:pt x="3784" y="1899"/>
                    <a:pt x="3827" y="1798"/>
                    <a:pt x="3928" y="1740"/>
                  </a:cubicBezTo>
                  <a:lnTo>
                    <a:pt x="4247" y="1566"/>
                  </a:lnTo>
                  <a:lnTo>
                    <a:pt x="3653" y="522"/>
                  </a:lnTo>
                  <a:lnTo>
                    <a:pt x="3334" y="710"/>
                  </a:lnTo>
                  <a:cubicBezTo>
                    <a:pt x="3290" y="736"/>
                    <a:pt x="3242" y="747"/>
                    <a:pt x="3196" y="747"/>
                  </a:cubicBezTo>
                  <a:cubicBezTo>
                    <a:pt x="3137" y="747"/>
                    <a:pt x="3079" y="728"/>
                    <a:pt x="3030" y="696"/>
                  </a:cubicBezTo>
                  <a:cubicBezTo>
                    <a:pt x="2986" y="667"/>
                    <a:pt x="2928" y="638"/>
                    <a:pt x="2885" y="609"/>
                  </a:cubicBezTo>
                  <a:cubicBezTo>
                    <a:pt x="2783" y="565"/>
                    <a:pt x="2725" y="464"/>
                    <a:pt x="2725" y="362"/>
                  </a:cubicBezTo>
                  <a:lnTo>
                    <a:pt x="2725"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TextBox 132">
            <a:extLst>
              <a:ext uri="{FF2B5EF4-FFF2-40B4-BE49-F238E27FC236}">
                <a16:creationId xmlns:a16="http://schemas.microsoft.com/office/drawing/2014/main" id="{1510BAEE-8F35-DD56-4F18-C474BBA7AC8A}"/>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52</a:t>
            </a:fld>
            <a:endParaRPr lang="en-US" dirty="0"/>
          </a:p>
        </p:txBody>
      </p:sp>
    </p:spTree>
    <p:extLst>
      <p:ext uri="{BB962C8B-B14F-4D97-AF65-F5344CB8AC3E}">
        <p14:creationId xmlns:p14="http://schemas.microsoft.com/office/powerpoint/2010/main" val="4260473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714299" y="622877"/>
            <a:ext cx="7099665"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Trích xuất kết quả tìm kiếm từ PubMed</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2A0CEE89-084E-A8B5-7691-04B9CB333253}"/>
              </a:ext>
            </a:extLst>
          </p:cNvPr>
          <p:cNvPicPr>
            <a:picLocks noChangeAspect="1"/>
          </p:cNvPicPr>
          <p:nvPr/>
        </p:nvPicPr>
        <p:blipFill>
          <a:blip r:embed="rId3"/>
          <a:stretch>
            <a:fillRect/>
          </a:stretch>
        </p:blipFill>
        <p:spPr>
          <a:xfrm>
            <a:off x="597750" y="1370854"/>
            <a:ext cx="5708073" cy="2112656"/>
          </a:xfrm>
          <a:prstGeom prst="rect">
            <a:avLst/>
          </a:prstGeom>
        </p:spPr>
      </p:pic>
      <p:pic>
        <p:nvPicPr>
          <p:cNvPr id="5" name="Picture 4">
            <a:extLst>
              <a:ext uri="{FF2B5EF4-FFF2-40B4-BE49-F238E27FC236}">
                <a16:creationId xmlns:a16="http://schemas.microsoft.com/office/drawing/2014/main" id="{3FF60CD0-5888-C65B-387C-D435BA800796}"/>
              </a:ext>
            </a:extLst>
          </p:cNvPr>
          <p:cNvPicPr>
            <a:picLocks noChangeAspect="1"/>
          </p:cNvPicPr>
          <p:nvPr/>
        </p:nvPicPr>
        <p:blipFill>
          <a:blip r:embed="rId4"/>
          <a:stretch>
            <a:fillRect/>
          </a:stretch>
        </p:blipFill>
        <p:spPr>
          <a:xfrm>
            <a:off x="3513939" y="2329935"/>
            <a:ext cx="5630061" cy="2181529"/>
          </a:xfrm>
          <a:prstGeom prst="rect">
            <a:avLst/>
          </a:prstGeom>
        </p:spPr>
      </p:pic>
      <p:sp>
        <p:nvSpPr>
          <p:cNvPr id="13" name="TextBox 12">
            <a:extLst>
              <a:ext uri="{FF2B5EF4-FFF2-40B4-BE49-F238E27FC236}">
                <a16:creationId xmlns:a16="http://schemas.microsoft.com/office/drawing/2014/main" id="{F9544D5B-BF28-3471-6EA1-64E802BC0822}"/>
              </a:ext>
            </a:extLst>
          </p:cNvPr>
          <p:cNvSpPr txBox="1"/>
          <p:nvPr/>
        </p:nvSpPr>
        <p:spPr>
          <a:xfrm>
            <a:off x="2285985" y="4283684"/>
            <a:ext cx="4572000" cy="738664"/>
          </a:xfrm>
          <a:prstGeom prst="rect">
            <a:avLst/>
          </a:prstGeom>
          <a:noFill/>
        </p:spPr>
        <p:txBody>
          <a:bodyPr wrap="square">
            <a:spAutoFit/>
          </a:bodyPr>
          <a:lstStyle/>
          <a:p>
            <a:pPr algn="ctr"/>
            <a:r>
              <a:rPr lang="en-US" dirty="0">
                <a:latin typeface="Montserrat" panose="00000500000000000000" pitchFamily="2" charset="0"/>
              </a:rPr>
              <a:t>Kết quả tải xuống định dạng .</a:t>
            </a:r>
            <a:r>
              <a:rPr lang="en-US" dirty="0" err="1">
                <a:latin typeface="Montserrat" panose="00000500000000000000" pitchFamily="2" charset="0"/>
              </a:rPr>
              <a:t>nbib</a:t>
            </a:r>
            <a:endParaRPr lang="en-US" dirty="0">
              <a:latin typeface="Montserrat" panose="00000500000000000000" pitchFamily="2" charset="0"/>
            </a:endParaRPr>
          </a:p>
          <a:p>
            <a:pPr algn="ctr"/>
            <a:r>
              <a:rPr lang="en-US" dirty="0">
                <a:latin typeface="Montserrat" panose="00000500000000000000" pitchFamily="2" charset="0"/>
                <a:sym typeface="Wingdings" panose="05000000000000000000" pitchFamily="2" charset="2"/>
              </a:rPr>
              <a:t> Sử dụng trình quản lý citation (Endnote/Mendeley/Rayyan) để xử lý sàng lọc</a:t>
            </a:r>
            <a:endParaRPr lang="en-US" dirty="0">
              <a:latin typeface="Montserrat" panose="00000500000000000000" pitchFamily="2" charset="0"/>
            </a:endParaRPr>
          </a:p>
        </p:txBody>
      </p:sp>
      <p:sp>
        <p:nvSpPr>
          <p:cNvPr id="14" name="TextBox 13">
            <a:extLst>
              <a:ext uri="{FF2B5EF4-FFF2-40B4-BE49-F238E27FC236}">
                <a16:creationId xmlns:a16="http://schemas.microsoft.com/office/drawing/2014/main" id="{A2D42D70-15CA-F94D-C9DF-FD761F505E61}"/>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53</a:t>
            </a:fld>
            <a:endParaRPr lang="en-US" dirty="0"/>
          </a:p>
        </p:txBody>
      </p:sp>
    </p:spTree>
    <p:extLst>
      <p:ext uri="{BB962C8B-B14F-4D97-AF65-F5344CB8AC3E}">
        <p14:creationId xmlns:p14="http://schemas.microsoft.com/office/powerpoint/2010/main" val="3422816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714299" y="622877"/>
            <a:ext cx="5446355"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Rayyan.ai</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 name="Picture 4">
            <a:extLst>
              <a:ext uri="{FF2B5EF4-FFF2-40B4-BE49-F238E27FC236}">
                <a16:creationId xmlns:a16="http://schemas.microsoft.com/office/drawing/2014/main" id="{653A2BC2-B76D-0B5D-4764-76AB330F1C71}"/>
              </a:ext>
            </a:extLst>
          </p:cNvPr>
          <p:cNvPicPr>
            <a:picLocks noChangeAspect="1"/>
          </p:cNvPicPr>
          <p:nvPr/>
        </p:nvPicPr>
        <p:blipFill rotWithShape="1">
          <a:blip r:embed="rId3"/>
          <a:srcRect l="20402"/>
          <a:stretch/>
        </p:blipFill>
        <p:spPr>
          <a:xfrm>
            <a:off x="3953164" y="1495143"/>
            <a:ext cx="5107704" cy="3256058"/>
          </a:xfrm>
          <a:prstGeom prst="rect">
            <a:avLst/>
          </a:prstGeom>
        </p:spPr>
      </p:pic>
      <p:sp>
        <p:nvSpPr>
          <p:cNvPr id="16" name="TextBox 15">
            <a:extLst>
              <a:ext uri="{FF2B5EF4-FFF2-40B4-BE49-F238E27FC236}">
                <a16:creationId xmlns:a16="http://schemas.microsoft.com/office/drawing/2014/main" id="{B700BB62-C61A-B42A-91BE-6A40DCF74DD4}"/>
              </a:ext>
            </a:extLst>
          </p:cNvPr>
          <p:cNvSpPr txBox="1"/>
          <p:nvPr/>
        </p:nvSpPr>
        <p:spPr>
          <a:xfrm>
            <a:off x="537450" y="1769257"/>
            <a:ext cx="2933098" cy="1815882"/>
          </a:xfrm>
          <a:prstGeom prst="rect">
            <a:avLst/>
          </a:prstGeom>
          <a:noFill/>
        </p:spPr>
        <p:txBody>
          <a:bodyPr wrap="square">
            <a:spAutoFit/>
          </a:bodyPr>
          <a:lstStyle/>
          <a:p>
            <a:pPr marL="285750" indent="-285750">
              <a:buFont typeface="Arial" panose="020B0604020202020204" pitchFamily="34" charset="0"/>
              <a:buChar char="•"/>
            </a:pPr>
            <a:r>
              <a:rPr lang="en-US" dirty="0">
                <a:latin typeface="Montserrat" panose="00000500000000000000" pitchFamily="2" charset="0"/>
              </a:rPr>
              <a:t>Chuyên sử dụng cho các Systematic review</a:t>
            </a:r>
          </a:p>
          <a:p>
            <a:pPr marL="285750" indent="-285750">
              <a:buFont typeface="Arial" panose="020B0604020202020204" pitchFamily="34" charset="0"/>
              <a:buChar char="•"/>
            </a:pPr>
            <a:r>
              <a:rPr lang="en-US" dirty="0">
                <a:latin typeface="Montserrat" panose="00000500000000000000" pitchFamily="2" charset="0"/>
              </a:rPr>
              <a:t>Có thể ứng dụng để sàng lọc thông tin từ trích KQ tìm kiếm</a:t>
            </a:r>
          </a:p>
          <a:p>
            <a:pPr marL="285750" indent="-285750">
              <a:buFont typeface="Arial" panose="020B0604020202020204" pitchFamily="34" charset="0"/>
              <a:buChar char="•"/>
            </a:pPr>
            <a:r>
              <a:rPr lang="en-US" dirty="0">
                <a:latin typeface="Montserrat" panose="00000500000000000000" pitchFamily="2" charset="0"/>
              </a:rPr>
              <a:t>Hỗ trợ hệ thống highlight từ khoá “</a:t>
            </a:r>
            <a:r>
              <a:rPr lang="en-US" b="1" dirty="0">
                <a:solidFill>
                  <a:srgbClr val="92D050"/>
                </a:solidFill>
                <a:latin typeface="Montserrat" panose="00000500000000000000" pitchFamily="2" charset="0"/>
              </a:rPr>
              <a:t>Include</a:t>
            </a:r>
            <a:r>
              <a:rPr lang="en-US" dirty="0">
                <a:latin typeface="Montserrat" panose="00000500000000000000" pitchFamily="2" charset="0"/>
              </a:rPr>
              <a:t>” hay “</a:t>
            </a:r>
            <a:r>
              <a:rPr lang="en-US" b="1" dirty="0">
                <a:solidFill>
                  <a:srgbClr val="FF0000"/>
                </a:solidFill>
                <a:latin typeface="Montserrat" panose="00000500000000000000" pitchFamily="2" charset="0"/>
              </a:rPr>
              <a:t>Exclude</a:t>
            </a:r>
            <a:r>
              <a:rPr lang="en-US" dirty="0">
                <a:latin typeface="Montserrat" panose="00000500000000000000" pitchFamily="2" charset="0"/>
              </a:rPr>
              <a:t>”</a:t>
            </a:r>
          </a:p>
        </p:txBody>
      </p:sp>
      <p:sp>
        <p:nvSpPr>
          <p:cNvPr id="17" name="TextBox 16">
            <a:extLst>
              <a:ext uri="{FF2B5EF4-FFF2-40B4-BE49-F238E27FC236}">
                <a16:creationId xmlns:a16="http://schemas.microsoft.com/office/drawing/2014/main" id="{4E5E8340-AC5D-5623-FB58-379A6A438ADF}"/>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54</a:t>
            </a:fld>
            <a:endParaRPr lang="en-US" dirty="0"/>
          </a:p>
        </p:txBody>
      </p:sp>
    </p:spTree>
    <p:extLst>
      <p:ext uri="{BB962C8B-B14F-4D97-AF65-F5344CB8AC3E}">
        <p14:creationId xmlns:p14="http://schemas.microsoft.com/office/powerpoint/2010/main" val="26841505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714299" y="622877"/>
            <a:ext cx="5446355"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Chiến lược sàng lọc tài liệu</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TextBox 15">
            <a:extLst>
              <a:ext uri="{FF2B5EF4-FFF2-40B4-BE49-F238E27FC236}">
                <a16:creationId xmlns:a16="http://schemas.microsoft.com/office/drawing/2014/main" id="{B700BB62-C61A-B42A-91BE-6A40DCF74DD4}"/>
              </a:ext>
            </a:extLst>
          </p:cNvPr>
          <p:cNvSpPr txBox="1"/>
          <p:nvPr/>
        </p:nvSpPr>
        <p:spPr>
          <a:xfrm>
            <a:off x="597750" y="1806203"/>
            <a:ext cx="3600441" cy="1200329"/>
          </a:xfrm>
          <a:prstGeom prst="rect">
            <a:avLst/>
          </a:prstGeom>
          <a:noFill/>
        </p:spPr>
        <p:txBody>
          <a:bodyPr wrap="square">
            <a:spAutoFit/>
          </a:bodyPr>
          <a:lstStyle/>
          <a:p>
            <a:r>
              <a:rPr lang="en-US" sz="1800" dirty="0">
                <a:latin typeface="Montserrat" panose="00000500000000000000" pitchFamily="2" charset="0"/>
              </a:rPr>
              <a:t>PRISMA flowchart</a:t>
            </a:r>
          </a:p>
          <a:p>
            <a:pPr marL="285750" indent="-285750">
              <a:buFont typeface="Arial" panose="020B0604020202020204" pitchFamily="34" charset="0"/>
              <a:buChar char="•"/>
            </a:pPr>
            <a:r>
              <a:rPr lang="en-US" sz="1800" dirty="0">
                <a:latin typeface="Montserrat" panose="00000500000000000000" pitchFamily="2" charset="0"/>
              </a:rPr>
              <a:t>Bước 1: sàng lọc theo title</a:t>
            </a:r>
          </a:p>
          <a:p>
            <a:pPr marL="285750" indent="-285750">
              <a:buFont typeface="Arial" panose="020B0604020202020204" pitchFamily="34" charset="0"/>
              <a:buChar char="•"/>
            </a:pPr>
            <a:r>
              <a:rPr lang="en-US" sz="1800" dirty="0">
                <a:latin typeface="Montserrat" panose="00000500000000000000" pitchFamily="2" charset="0"/>
              </a:rPr>
              <a:t>Bước 2: sàng lọc abstract</a:t>
            </a:r>
          </a:p>
          <a:p>
            <a:pPr marL="285750" indent="-285750">
              <a:buFont typeface="Arial" panose="020B0604020202020204" pitchFamily="34" charset="0"/>
              <a:buChar char="•"/>
            </a:pPr>
            <a:r>
              <a:rPr lang="en-US" sz="1800" dirty="0">
                <a:latin typeface="Montserrat" panose="00000500000000000000" pitchFamily="2" charset="0"/>
              </a:rPr>
              <a:t>Bước 3: sàng lọc toàn văn</a:t>
            </a:r>
          </a:p>
        </p:txBody>
      </p:sp>
      <p:pic>
        <p:nvPicPr>
          <p:cNvPr id="9218" name="Picture 2" descr="PRISMA flowchart of the selection of studies. Adapted from Moher et al.10 |  Download Scientific Diagram">
            <a:extLst>
              <a:ext uri="{FF2B5EF4-FFF2-40B4-BE49-F238E27FC236}">
                <a16:creationId xmlns:a16="http://schemas.microsoft.com/office/drawing/2014/main" id="{9C1B9873-F2BC-3DD0-01F2-F90B172C0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646" y="1216433"/>
            <a:ext cx="3786904" cy="37740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FEFE73E-8409-3949-680C-B2B190E05309}"/>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55</a:t>
            </a:fld>
            <a:endParaRPr lang="en-US" dirty="0"/>
          </a:p>
        </p:txBody>
      </p:sp>
    </p:spTree>
    <p:extLst>
      <p:ext uri="{BB962C8B-B14F-4D97-AF65-F5344CB8AC3E}">
        <p14:creationId xmlns:p14="http://schemas.microsoft.com/office/powerpoint/2010/main" val="2013409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714299" y="622877"/>
            <a:ext cx="6305337" cy="468000"/>
          </a:xfrm>
          <a:prstGeom prst="rect">
            <a:avLst/>
          </a:prstGeom>
        </p:spPr>
        <p:txBody>
          <a:bodyPr spcFirstLastPara="1" wrap="square" lIns="91425" tIns="91425" rIns="91425" bIns="91425" anchor="t" anchorCtr="0">
            <a:noAutofit/>
          </a:bodyPr>
          <a:lstStyle/>
          <a:p>
            <a:pPr marL="0" lvl="0" indent="0" algn="l" rtl="0">
              <a:lnSpc>
                <a:spcPts val="4000"/>
              </a:lnSpc>
              <a:buNone/>
            </a:pPr>
            <a:r>
              <a:rPr lang="en" dirty="0"/>
              <a:t>Sàng lọc nhanh thông tin từ bài báo</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242" name="Picture 2" descr="What Is IMRaD? IMRaD Format in Simple Terms!">
            <a:extLst>
              <a:ext uri="{FF2B5EF4-FFF2-40B4-BE49-F238E27FC236}">
                <a16:creationId xmlns:a16="http://schemas.microsoft.com/office/drawing/2014/main" id="{947B70DE-BA09-9259-0C04-45F7AED70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426" y="1702544"/>
            <a:ext cx="3372665" cy="21982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85C6E05-4113-15F4-DC3B-F0084FF2B754}"/>
              </a:ext>
            </a:extLst>
          </p:cNvPr>
          <p:cNvSpPr txBox="1"/>
          <p:nvPr/>
        </p:nvSpPr>
        <p:spPr>
          <a:xfrm>
            <a:off x="597750" y="1519876"/>
            <a:ext cx="4942676" cy="3139321"/>
          </a:xfrm>
          <a:prstGeom prst="rect">
            <a:avLst/>
          </a:prstGeom>
          <a:noFill/>
        </p:spPr>
        <p:txBody>
          <a:bodyPr wrap="square">
            <a:spAutoFit/>
          </a:bodyPr>
          <a:lstStyle/>
          <a:p>
            <a:r>
              <a:rPr lang="en-US" sz="1800" dirty="0">
                <a:latin typeface="Montserrat" panose="00000500000000000000" pitchFamily="2" charset="0"/>
              </a:rPr>
              <a:t>Thứ tự đọc gợi ý: </a:t>
            </a:r>
            <a:r>
              <a:rPr lang="en-US" sz="1800" dirty="0">
                <a:highlight>
                  <a:srgbClr val="FFFF00"/>
                </a:highlight>
                <a:latin typeface="Montserrat" panose="00000500000000000000" pitchFamily="2" charset="0"/>
              </a:rPr>
              <a:t>SKIM and SCAN!!</a:t>
            </a:r>
          </a:p>
          <a:p>
            <a:pPr marL="342900" indent="-342900">
              <a:buAutoNum type="arabicPeriod"/>
            </a:pPr>
            <a:r>
              <a:rPr lang="en-US" sz="1800" b="1" dirty="0">
                <a:latin typeface="Montserrat" panose="00000500000000000000" pitchFamily="2" charset="0"/>
              </a:rPr>
              <a:t>Abstract (Result? </a:t>
            </a:r>
          </a:p>
          <a:p>
            <a:pPr marL="342900" indent="-342900">
              <a:buAutoNum type="arabicPeriod"/>
            </a:pPr>
            <a:r>
              <a:rPr lang="en-US" sz="1800" b="1" dirty="0">
                <a:latin typeface="Montserrat" panose="00000500000000000000" pitchFamily="2" charset="0"/>
              </a:rPr>
              <a:t>Conclusion</a:t>
            </a:r>
            <a:r>
              <a:rPr lang="en-US" sz="1800" dirty="0">
                <a:latin typeface="Montserrat" panose="00000500000000000000" pitchFamily="2" charset="0"/>
              </a:rPr>
              <a:t>: lấy thông tin vắn tắt nhất (về chất hit cấu trúc </a:t>
            </a:r>
            <a:r>
              <a:rPr lang="en-US" sz="1800" dirty="0" err="1">
                <a:latin typeface="Montserrat" panose="00000500000000000000" pitchFamily="2" charset="0"/>
              </a:rPr>
              <a:t>ntn</a:t>
            </a:r>
            <a:r>
              <a:rPr lang="en-US" sz="1800" dirty="0">
                <a:latin typeface="Montserrat" panose="00000500000000000000" pitchFamily="2" charset="0"/>
              </a:rPr>
              <a:t>? IC</a:t>
            </a:r>
            <a:r>
              <a:rPr lang="en-US" sz="1800" baseline="-25000" dirty="0">
                <a:latin typeface="Montserrat" panose="00000500000000000000" pitchFamily="2" charset="0"/>
              </a:rPr>
              <a:t>50</a:t>
            </a:r>
            <a:r>
              <a:rPr lang="en-US" sz="1800" dirty="0">
                <a:latin typeface="Montserrat" panose="00000500000000000000" pitchFamily="2" charset="0"/>
              </a:rPr>
              <a:t>? Những gì bài báo đã làm được).</a:t>
            </a:r>
          </a:p>
          <a:p>
            <a:pPr marL="342900" indent="-342900">
              <a:buAutoNum type="arabicPeriod"/>
            </a:pPr>
            <a:r>
              <a:rPr lang="en-US" sz="1800" b="1" dirty="0">
                <a:latin typeface="Montserrat" panose="00000500000000000000" pitchFamily="2" charset="0"/>
              </a:rPr>
              <a:t>Result</a:t>
            </a:r>
            <a:r>
              <a:rPr lang="en-US" sz="1800" dirty="0">
                <a:latin typeface="Montserrat" panose="00000500000000000000" pitchFamily="2" charset="0"/>
              </a:rPr>
              <a:t> (Khi cần đọc kĩ)</a:t>
            </a:r>
          </a:p>
          <a:p>
            <a:pPr marL="342900" indent="-342900">
              <a:buAutoNum type="arabicPeriod"/>
            </a:pPr>
            <a:r>
              <a:rPr lang="en-US" sz="1800" b="1" dirty="0">
                <a:latin typeface="Montserrat" panose="00000500000000000000" pitchFamily="2" charset="0"/>
              </a:rPr>
              <a:t>Discussion</a:t>
            </a:r>
            <a:r>
              <a:rPr lang="en-US" sz="1800" dirty="0">
                <a:latin typeface="Montserrat" panose="00000500000000000000" pitchFamily="2" charset="0"/>
              </a:rPr>
              <a:t>: So sánh với các research khác trong cùng đối tượng/lĩnh vực</a:t>
            </a:r>
          </a:p>
          <a:p>
            <a:pPr marL="342900" indent="-342900">
              <a:buAutoNum type="arabicPeriod"/>
            </a:pPr>
            <a:r>
              <a:rPr lang="en-US" sz="1800" b="1" dirty="0">
                <a:latin typeface="Montserrat" panose="00000500000000000000" pitchFamily="2" charset="0"/>
              </a:rPr>
              <a:t>Method</a:t>
            </a:r>
            <a:r>
              <a:rPr lang="en-US" sz="1800" dirty="0">
                <a:latin typeface="Montserrat" panose="00000500000000000000" pitchFamily="2" charset="0"/>
              </a:rPr>
              <a:t>: đánh giá độ tin cậy</a:t>
            </a:r>
          </a:p>
          <a:p>
            <a:pPr marL="342900" indent="-342900">
              <a:buAutoNum type="arabicPeriod"/>
            </a:pPr>
            <a:r>
              <a:rPr lang="en-US" sz="1800" b="1" dirty="0">
                <a:latin typeface="Montserrat" panose="00000500000000000000" pitchFamily="2" charset="0"/>
              </a:rPr>
              <a:t>Introduction</a:t>
            </a:r>
            <a:r>
              <a:rPr lang="en-US" sz="1800" dirty="0">
                <a:latin typeface="Montserrat" panose="00000500000000000000" pitchFamily="2" charset="0"/>
              </a:rPr>
              <a:t>: khi bí ý tưởng, cần tìm kiếm thêm tài liệu trong y văn</a:t>
            </a:r>
          </a:p>
        </p:txBody>
      </p:sp>
      <p:sp>
        <p:nvSpPr>
          <p:cNvPr id="13" name="TextBox 12">
            <a:extLst>
              <a:ext uri="{FF2B5EF4-FFF2-40B4-BE49-F238E27FC236}">
                <a16:creationId xmlns:a16="http://schemas.microsoft.com/office/drawing/2014/main" id="{1F62D506-BE37-6D5C-2E41-804226324929}"/>
              </a:ext>
            </a:extLst>
          </p:cNvPr>
          <p:cNvSpPr txBox="1"/>
          <p:nvPr/>
        </p:nvSpPr>
        <p:spPr>
          <a:xfrm>
            <a:off x="8630884" y="4756196"/>
            <a:ext cx="381548" cy="307777"/>
          </a:xfrm>
          <a:prstGeom prst="rect">
            <a:avLst/>
          </a:prstGeom>
          <a:noFill/>
        </p:spPr>
        <p:txBody>
          <a:bodyPr wrap="square" rtlCol="0">
            <a:spAutoFit/>
          </a:bodyPr>
          <a:lstStyle/>
          <a:p>
            <a:fld id="{5A75DE7C-BFDE-4AC0-B8BC-F0DEA2954097}" type="slidenum">
              <a:rPr lang="en-US" smtClean="0"/>
              <a:t>56</a:t>
            </a:fld>
            <a:endParaRPr lang="en-US" dirty="0"/>
          </a:p>
        </p:txBody>
      </p:sp>
    </p:spTree>
    <p:extLst>
      <p:ext uri="{BB962C8B-B14F-4D97-AF65-F5344CB8AC3E}">
        <p14:creationId xmlns:p14="http://schemas.microsoft.com/office/powerpoint/2010/main" val="2224563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r code">
            <a:extLst>
              <a:ext uri="{FF2B5EF4-FFF2-40B4-BE49-F238E27FC236}">
                <a16:creationId xmlns:a16="http://schemas.microsoft.com/office/drawing/2014/main" id="{EB73F002-FE9E-D956-7300-CA4D588B0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5" y="1285875"/>
            <a:ext cx="257175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131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2231" name="Google Shape;2231;p61"/>
          <p:cNvSpPr txBox="1">
            <a:spLocks noGrp="1"/>
          </p:cNvSpPr>
          <p:nvPr>
            <p:ph type="title"/>
          </p:nvPr>
        </p:nvSpPr>
        <p:spPr>
          <a:xfrm>
            <a:off x="1019175" y="808600"/>
            <a:ext cx="3552900" cy="103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THANKS!</a:t>
            </a:r>
            <a:endParaRPr dirty="0"/>
          </a:p>
        </p:txBody>
      </p:sp>
      <p:sp>
        <p:nvSpPr>
          <p:cNvPr id="2232" name="Google Shape;2232;p61"/>
          <p:cNvSpPr txBox="1">
            <a:spLocks noGrp="1"/>
          </p:cNvSpPr>
          <p:nvPr>
            <p:ph type="subTitle" idx="1"/>
          </p:nvPr>
        </p:nvSpPr>
        <p:spPr>
          <a:xfrm>
            <a:off x="1019175" y="1789000"/>
            <a:ext cx="3552900" cy="118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Lâm Thừa Phong</a:t>
            </a:r>
          </a:p>
          <a:p>
            <a:pPr marL="0" lvl="0" indent="0" algn="l" rtl="0">
              <a:spcBef>
                <a:spcPts val="0"/>
              </a:spcBef>
              <a:spcAft>
                <a:spcPts val="0"/>
              </a:spcAft>
              <a:buNone/>
            </a:pPr>
            <a:r>
              <a:rPr lang="en-US" dirty="0"/>
              <a:t>Dược 2017</a:t>
            </a:r>
            <a:endParaRPr dirty="0"/>
          </a:p>
          <a:p>
            <a:pPr marL="0" lvl="0" indent="0" algn="l" rtl="0">
              <a:spcBef>
                <a:spcPts val="0"/>
              </a:spcBef>
              <a:spcAft>
                <a:spcPts val="0"/>
              </a:spcAft>
              <a:buNone/>
            </a:pPr>
            <a:r>
              <a:rPr lang="en-US" dirty="0"/>
              <a:t>Ltphong.d17@ump.edu.vn</a:t>
            </a:r>
            <a:endParaRPr dirty="0"/>
          </a:p>
        </p:txBody>
      </p:sp>
      <p:grpSp>
        <p:nvGrpSpPr>
          <p:cNvPr id="2233" name="Google Shape;2233;p61"/>
          <p:cNvGrpSpPr/>
          <p:nvPr/>
        </p:nvGrpSpPr>
        <p:grpSpPr>
          <a:xfrm>
            <a:off x="5305424" y="1487383"/>
            <a:ext cx="1433949" cy="3117068"/>
            <a:chOff x="4943474" y="1487383"/>
            <a:chExt cx="1433949" cy="3117068"/>
          </a:xfrm>
        </p:grpSpPr>
        <p:sp>
          <p:nvSpPr>
            <p:cNvPr id="2234" name="Google Shape;2234;p61"/>
            <p:cNvSpPr/>
            <p:nvPr/>
          </p:nvSpPr>
          <p:spPr>
            <a:xfrm>
              <a:off x="5929959" y="4223854"/>
              <a:ext cx="447190" cy="380597"/>
            </a:xfrm>
            <a:custGeom>
              <a:avLst/>
              <a:gdLst/>
              <a:ahLst/>
              <a:cxnLst/>
              <a:rect l="l" t="t" r="r" b="b"/>
              <a:pathLst>
                <a:path w="6546" h="5571" extrusionOk="0">
                  <a:moveTo>
                    <a:pt x="0" y="1"/>
                  </a:moveTo>
                  <a:lnTo>
                    <a:pt x="1114" y="4072"/>
                  </a:lnTo>
                  <a:lnTo>
                    <a:pt x="1241" y="4491"/>
                  </a:lnTo>
                  <a:cubicBezTo>
                    <a:pt x="1351" y="4948"/>
                    <a:pt x="1771" y="5276"/>
                    <a:pt x="2245" y="5313"/>
                  </a:cubicBezTo>
                  <a:lnTo>
                    <a:pt x="5933" y="5568"/>
                  </a:lnTo>
                  <a:cubicBezTo>
                    <a:pt x="5949" y="5570"/>
                    <a:pt x="5964" y="5571"/>
                    <a:pt x="5979" y="5571"/>
                  </a:cubicBezTo>
                  <a:cubicBezTo>
                    <a:pt x="6319" y="5571"/>
                    <a:pt x="6546" y="5189"/>
                    <a:pt x="6371" y="4875"/>
                  </a:cubicBezTo>
                  <a:cubicBezTo>
                    <a:pt x="6243" y="4692"/>
                    <a:pt x="5002" y="4181"/>
                    <a:pt x="4363" y="3871"/>
                  </a:cubicBezTo>
                  <a:cubicBezTo>
                    <a:pt x="4235" y="3816"/>
                    <a:pt x="4107" y="3743"/>
                    <a:pt x="3998" y="3633"/>
                  </a:cubicBezTo>
                  <a:cubicBezTo>
                    <a:pt x="3998" y="3615"/>
                    <a:pt x="3961" y="3506"/>
                    <a:pt x="3943" y="3360"/>
                  </a:cubicBezTo>
                  <a:cubicBezTo>
                    <a:pt x="3815" y="2666"/>
                    <a:pt x="3523" y="950"/>
                    <a:pt x="3523" y="950"/>
                  </a:cubicBezTo>
                  <a:lnTo>
                    <a:pt x="0" y="1"/>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61"/>
            <p:cNvSpPr/>
            <p:nvPr/>
          </p:nvSpPr>
          <p:spPr>
            <a:xfrm>
              <a:off x="6005994" y="4452099"/>
              <a:ext cx="371429" cy="152280"/>
            </a:xfrm>
            <a:custGeom>
              <a:avLst/>
              <a:gdLst/>
              <a:ahLst/>
              <a:cxnLst/>
              <a:rect l="l" t="t" r="r" b="b"/>
              <a:pathLst>
                <a:path w="5437" h="2229" extrusionOk="0">
                  <a:moveTo>
                    <a:pt x="2830" y="0"/>
                  </a:moveTo>
                  <a:cubicBezTo>
                    <a:pt x="2757" y="19"/>
                    <a:pt x="2702" y="19"/>
                    <a:pt x="2648" y="55"/>
                  </a:cubicBezTo>
                  <a:cubicBezTo>
                    <a:pt x="2374" y="183"/>
                    <a:pt x="2136" y="877"/>
                    <a:pt x="2136" y="877"/>
                  </a:cubicBezTo>
                  <a:lnTo>
                    <a:pt x="1" y="712"/>
                  </a:lnTo>
                  <a:lnTo>
                    <a:pt x="1" y="712"/>
                  </a:lnTo>
                  <a:lnTo>
                    <a:pt x="128" y="1132"/>
                  </a:lnTo>
                  <a:cubicBezTo>
                    <a:pt x="238" y="1589"/>
                    <a:pt x="658" y="1917"/>
                    <a:pt x="1132" y="1954"/>
                  </a:cubicBezTo>
                  <a:lnTo>
                    <a:pt x="4820" y="2227"/>
                  </a:lnTo>
                  <a:cubicBezTo>
                    <a:pt x="4828" y="2228"/>
                    <a:pt x="4837" y="2228"/>
                    <a:pt x="4845" y="2228"/>
                  </a:cubicBezTo>
                  <a:cubicBezTo>
                    <a:pt x="5197" y="2228"/>
                    <a:pt x="5436" y="1855"/>
                    <a:pt x="5258" y="1534"/>
                  </a:cubicBezTo>
                  <a:cubicBezTo>
                    <a:pt x="5130" y="1351"/>
                    <a:pt x="3889" y="840"/>
                    <a:pt x="3250" y="511"/>
                  </a:cubicBezTo>
                  <a:cubicBezTo>
                    <a:pt x="3250" y="511"/>
                    <a:pt x="3159" y="347"/>
                    <a:pt x="3104" y="219"/>
                  </a:cubicBezTo>
                  <a:cubicBezTo>
                    <a:pt x="3067" y="92"/>
                    <a:pt x="2958" y="19"/>
                    <a:pt x="28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61"/>
            <p:cNvSpPr/>
            <p:nvPr/>
          </p:nvSpPr>
          <p:spPr>
            <a:xfrm>
              <a:off x="4943474" y="4038035"/>
              <a:ext cx="295599" cy="566147"/>
            </a:xfrm>
            <a:custGeom>
              <a:avLst/>
              <a:gdLst/>
              <a:ahLst/>
              <a:cxnLst/>
              <a:rect l="l" t="t" r="r" b="b"/>
              <a:pathLst>
                <a:path w="4327" h="8287" extrusionOk="0">
                  <a:moveTo>
                    <a:pt x="2446" y="1"/>
                  </a:moveTo>
                  <a:lnTo>
                    <a:pt x="438" y="3706"/>
                  </a:lnTo>
                  <a:lnTo>
                    <a:pt x="219" y="4090"/>
                  </a:lnTo>
                  <a:cubicBezTo>
                    <a:pt x="0" y="4510"/>
                    <a:pt x="55" y="5021"/>
                    <a:pt x="384" y="5368"/>
                  </a:cubicBezTo>
                  <a:lnTo>
                    <a:pt x="2866" y="8124"/>
                  </a:lnTo>
                  <a:cubicBezTo>
                    <a:pt x="2957" y="8236"/>
                    <a:pt x="3080" y="8286"/>
                    <a:pt x="3202" y="8286"/>
                  </a:cubicBezTo>
                  <a:cubicBezTo>
                    <a:pt x="3400" y="8286"/>
                    <a:pt x="3595" y="8156"/>
                    <a:pt x="3651" y="7942"/>
                  </a:cubicBezTo>
                  <a:cubicBezTo>
                    <a:pt x="3688" y="7704"/>
                    <a:pt x="3158" y="6481"/>
                    <a:pt x="2921" y="5824"/>
                  </a:cubicBezTo>
                  <a:cubicBezTo>
                    <a:pt x="2848" y="5678"/>
                    <a:pt x="2812" y="5532"/>
                    <a:pt x="2793" y="5386"/>
                  </a:cubicBezTo>
                  <a:cubicBezTo>
                    <a:pt x="2812" y="5368"/>
                    <a:pt x="2866" y="5276"/>
                    <a:pt x="2958" y="5149"/>
                  </a:cubicBezTo>
                  <a:cubicBezTo>
                    <a:pt x="3341" y="4564"/>
                    <a:pt x="4327" y="3122"/>
                    <a:pt x="4327" y="3122"/>
                  </a:cubicBezTo>
                  <a:lnTo>
                    <a:pt x="2446" y="1"/>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1"/>
            <p:cNvSpPr/>
            <p:nvPr/>
          </p:nvSpPr>
          <p:spPr>
            <a:xfrm>
              <a:off x="4943474" y="4291214"/>
              <a:ext cx="251946" cy="312962"/>
            </a:xfrm>
            <a:custGeom>
              <a:avLst/>
              <a:gdLst/>
              <a:ahLst/>
              <a:cxnLst/>
              <a:rect l="l" t="t" r="r" b="b"/>
              <a:pathLst>
                <a:path w="3688" h="4581" extrusionOk="0">
                  <a:moveTo>
                    <a:pt x="438" y="0"/>
                  </a:moveTo>
                  <a:lnTo>
                    <a:pt x="219" y="384"/>
                  </a:lnTo>
                  <a:cubicBezTo>
                    <a:pt x="0" y="804"/>
                    <a:pt x="55" y="1315"/>
                    <a:pt x="384" y="1662"/>
                  </a:cubicBezTo>
                  <a:lnTo>
                    <a:pt x="2866" y="4418"/>
                  </a:lnTo>
                  <a:cubicBezTo>
                    <a:pt x="2957" y="4530"/>
                    <a:pt x="3080" y="4580"/>
                    <a:pt x="3202" y="4580"/>
                  </a:cubicBezTo>
                  <a:cubicBezTo>
                    <a:pt x="3400" y="4580"/>
                    <a:pt x="3595" y="4450"/>
                    <a:pt x="3651" y="4236"/>
                  </a:cubicBezTo>
                  <a:cubicBezTo>
                    <a:pt x="3688" y="3998"/>
                    <a:pt x="3158" y="2775"/>
                    <a:pt x="2921" y="2118"/>
                  </a:cubicBezTo>
                  <a:cubicBezTo>
                    <a:pt x="2921" y="2118"/>
                    <a:pt x="2958" y="1917"/>
                    <a:pt x="3012" y="1789"/>
                  </a:cubicBezTo>
                  <a:cubicBezTo>
                    <a:pt x="3067" y="1680"/>
                    <a:pt x="3049" y="1534"/>
                    <a:pt x="2958" y="1443"/>
                  </a:cubicBezTo>
                  <a:cubicBezTo>
                    <a:pt x="2903" y="1406"/>
                    <a:pt x="2848" y="1370"/>
                    <a:pt x="2793" y="1351"/>
                  </a:cubicBezTo>
                  <a:cubicBezTo>
                    <a:pt x="2758" y="1340"/>
                    <a:pt x="2717" y="1335"/>
                    <a:pt x="2673" y="1335"/>
                  </a:cubicBezTo>
                  <a:cubicBezTo>
                    <a:pt x="2355" y="1335"/>
                    <a:pt x="1862" y="1589"/>
                    <a:pt x="1862" y="1589"/>
                  </a:cubicBezTo>
                  <a:lnTo>
                    <a:pt x="4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1"/>
            <p:cNvSpPr/>
            <p:nvPr/>
          </p:nvSpPr>
          <p:spPr>
            <a:xfrm>
              <a:off x="5447305" y="2580168"/>
              <a:ext cx="723388" cy="1707391"/>
            </a:xfrm>
            <a:custGeom>
              <a:avLst/>
              <a:gdLst/>
              <a:ahLst/>
              <a:cxnLst/>
              <a:rect l="l" t="t" r="r" b="b"/>
              <a:pathLst>
                <a:path w="10589" h="24992" extrusionOk="0">
                  <a:moveTo>
                    <a:pt x="274" y="0"/>
                  </a:moveTo>
                  <a:cubicBezTo>
                    <a:pt x="274" y="0"/>
                    <a:pt x="92" y="822"/>
                    <a:pt x="55" y="3268"/>
                  </a:cubicBezTo>
                  <a:cubicBezTo>
                    <a:pt x="0" y="5733"/>
                    <a:pt x="2447" y="11885"/>
                    <a:pt x="3451" y="14769"/>
                  </a:cubicBezTo>
                  <a:cubicBezTo>
                    <a:pt x="4436" y="17635"/>
                    <a:pt x="6499" y="24718"/>
                    <a:pt x="6499" y="24718"/>
                  </a:cubicBezTo>
                  <a:lnTo>
                    <a:pt x="10588" y="24992"/>
                  </a:lnTo>
                  <a:cubicBezTo>
                    <a:pt x="10588" y="24992"/>
                    <a:pt x="9383" y="16777"/>
                    <a:pt x="8799" y="13035"/>
                  </a:cubicBezTo>
                  <a:cubicBezTo>
                    <a:pt x="8215" y="9311"/>
                    <a:pt x="6499" y="1716"/>
                    <a:pt x="6499" y="1716"/>
                  </a:cubicBezTo>
                  <a:lnTo>
                    <a:pt x="2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1"/>
            <p:cNvSpPr/>
            <p:nvPr/>
          </p:nvSpPr>
          <p:spPr>
            <a:xfrm>
              <a:off x="5002090" y="2542048"/>
              <a:ext cx="657259" cy="1720576"/>
            </a:xfrm>
            <a:custGeom>
              <a:avLst/>
              <a:gdLst/>
              <a:ahLst/>
              <a:cxnLst/>
              <a:rect l="l" t="t" r="r" b="b"/>
              <a:pathLst>
                <a:path w="9621" h="25185" extrusionOk="0">
                  <a:moveTo>
                    <a:pt x="7497" y="0"/>
                  </a:moveTo>
                  <a:cubicBezTo>
                    <a:pt x="6915" y="0"/>
                    <a:pt x="5827" y="366"/>
                    <a:pt x="5276" y="1599"/>
                  </a:cubicBezTo>
                  <a:cubicBezTo>
                    <a:pt x="4491" y="3333"/>
                    <a:pt x="3779" y="11658"/>
                    <a:pt x="3213" y="14761"/>
                  </a:cubicBezTo>
                  <a:cubicBezTo>
                    <a:pt x="2647" y="17864"/>
                    <a:pt x="0" y="23122"/>
                    <a:pt x="0" y="23122"/>
                  </a:cubicBezTo>
                  <a:lnTo>
                    <a:pt x="3377" y="25185"/>
                  </a:lnTo>
                  <a:cubicBezTo>
                    <a:pt x="3377" y="25185"/>
                    <a:pt x="7065" y="19672"/>
                    <a:pt x="7868" y="17390"/>
                  </a:cubicBezTo>
                  <a:cubicBezTo>
                    <a:pt x="8525" y="15546"/>
                    <a:pt x="9438" y="11347"/>
                    <a:pt x="9438" y="11347"/>
                  </a:cubicBezTo>
                  <a:cubicBezTo>
                    <a:pt x="9438" y="11347"/>
                    <a:pt x="9621" y="7240"/>
                    <a:pt x="9584" y="6053"/>
                  </a:cubicBezTo>
                  <a:cubicBezTo>
                    <a:pt x="9529" y="4848"/>
                    <a:pt x="7941" y="431"/>
                    <a:pt x="7886" y="139"/>
                  </a:cubicBezTo>
                  <a:cubicBezTo>
                    <a:pt x="7876" y="56"/>
                    <a:pt x="7726" y="0"/>
                    <a:pt x="7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61"/>
            <p:cNvSpPr/>
            <p:nvPr/>
          </p:nvSpPr>
          <p:spPr>
            <a:xfrm>
              <a:off x="5362525" y="1568747"/>
              <a:ext cx="164639" cy="164713"/>
            </a:xfrm>
            <a:custGeom>
              <a:avLst/>
              <a:gdLst/>
              <a:ahLst/>
              <a:cxnLst/>
              <a:rect l="l" t="t" r="r" b="b"/>
              <a:pathLst>
                <a:path w="2410" h="2411" extrusionOk="0">
                  <a:moveTo>
                    <a:pt x="1205" y="1"/>
                  </a:moveTo>
                  <a:cubicBezTo>
                    <a:pt x="529" y="1"/>
                    <a:pt x="0" y="548"/>
                    <a:pt x="0" y="1205"/>
                  </a:cubicBezTo>
                  <a:cubicBezTo>
                    <a:pt x="0" y="1863"/>
                    <a:pt x="529" y="2410"/>
                    <a:pt x="1205" y="2410"/>
                  </a:cubicBezTo>
                  <a:cubicBezTo>
                    <a:pt x="1862" y="2410"/>
                    <a:pt x="2410" y="1863"/>
                    <a:pt x="2410" y="1205"/>
                  </a:cubicBezTo>
                  <a:cubicBezTo>
                    <a:pt x="2410" y="548"/>
                    <a:pt x="1862" y="1"/>
                    <a:pt x="1205" y="1"/>
                  </a:cubicBezTo>
                  <a:close/>
                </a:path>
              </a:pathLst>
            </a:custGeom>
            <a:solidFill>
              <a:srgbClr val="1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1"/>
            <p:cNvSpPr/>
            <p:nvPr/>
          </p:nvSpPr>
          <p:spPr>
            <a:xfrm>
              <a:off x="5462267" y="1548799"/>
              <a:ext cx="329278" cy="359077"/>
            </a:xfrm>
            <a:custGeom>
              <a:avLst/>
              <a:gdLst/>
              <a:ahLst/>
              <a:cxnLst/>
              <a:rect l="l" t="t" r="r" b="b"/>
              <a:pathLst>
                <a:path w="4820" h="5256" extrusionOk="0">
                  <a:moveTo>
                    <a:pt x="2880" y="0"/>
                  </a:moveTo>
                  <a:cubicBezTo>
                    <a:pt x="2400" y="0"/>
                    <a:pt x="1909" y="82"/>
                    <a:pt x="1461" y="128"/>
                  </a:cubicBezTo>
                  <a:cubicBezTo>
                    <a:pt x="749" y="201"/>
                    <a:pt x="183" y="1205"/>
                    <a:pt x="73" y="1863"/>
                  </a:cubicBezTo>
                  <a:cubicBezTo>
                    <a:pt x="0" y="2538"/>
                    <a:pt x="110" y="3232"/>
                    <a:pt x="420" y="3852"/>
                  </a:cubicBezTo>
                  <a:cubicBezTo>
                    <a:pt x="603" y="4181"/>
                    <a:pt x="804" y="4491"/>
                    <a:pt x="1041" y="4802"/>
                  </a:cubicBezTo>
                  <a:cubicBezTo>
                    <a:pt x="1150" y="4966"/>
                    <a:pt x="1315" y="5112"/>
                    <a:pt x="1479" y="5221"/>
                  </a:cubicBezTo>
                  <a:cubicBezTo>
                    <a:pt x="1519" y="5246"/>
                    <a:pt x="1560" y="5256"/>
                    <a:pt x="1601" y="5256"/>
                  </a:cubicBezTo>
                  <a:cubicBezTo>
                    <a:pt x="1843" y="5256"/>
                    <a:pt x="2103" y="4903"/>
                    <a:pt x="2337" y="4856"/>
                  </a:cubicBezTo>
                  <a:cubicBezTo>
                    <a:pt x="2684" y="4783"/>
                    <a:pt x="3140" y="4838"/>
                    <a:pt x="3396" y="4583"/>
                  </a:cubicBezTo>
                  <a:cubicBezTo>
                    <a:pt x="4181" y="3816"/>
                    <a:pt x="4710" y="3067"/>
                    <a:pt x="4765" y="1753"/>
                  </a:cubicBezTo>
                  <a:cubicBezTo>
                    <a:pt x="4820" y="840"/>
                    <a:pt x="4400" y="311"/>
                    <a:pt x="3706" y="110"/>
                  </a:cubicBezTo>
                  <a:cubicBezTo>
                    <a:pt x="3442" y="29"/>
                    <a:pt x="3163" y="0"/>
                    <a:pt x="2880" y="0"/>
                  </a:cubicBezTo>
                  <a:close/>
                </a:path>
              </a:pathLst>
            </a:custGeom>
            <a:solidFill>
              <a:srgbClr val="1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1"/>
            <p:cNvSpPr/>
            <p:nvPr/>
          </p:nvSpPr>
          <p:spPr>
            <a:xfrm>
              <a:off x="5543290" y="1799451"/>
              <a:ext cx="138543" cy="200853"/>
            </a:xfrm>
            <a:custGeom>
              <a:avLst/>
              <a:gdLst/>
              <a:ahLst/>
              <a:cxnLst/>
              <a:rect l="l" t="t" r="r" b="b"/>
              <a:pathLst>
                <a:path w="2028" h="2940" extrusionOk="0">
                  <a:moveTo>
                    <a:pt x="92" y="1"/>
                  </a:moveTo>
                  <a:lnTo>
                    <a:pt x="1" y="2867"/>
                  </a:lnTo>
                  <a:lnTo>
                    <a:pt x="1918" y="2940"/>
                  </a:lnTo>
                  <a:lnTo>
                    <a:pt x="2027" y="74"/>
                  </a:lnTo>
                  <a:lnTo>
                    <a:pt x="92" y="1"/>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61"/>
            <p:cNvSpPr/>
            <p:nvPr/>
          </p:nvSpPr>
          <p:spPr>
            <a:xfrm>
              <a:off x="5559549" y="1799451"/>
              <a:ext cx="122284" cy="174688"/>
            </a:xfrm>
            <a:custGeom>
              <a:avLst/>
              <a:gdLst/>
              <a:ahLst/>
              <a:cxnLst/>
              <a:rect l="l" t="t" r="r" b="b"/>
              <a:pathLst>
                <a:path w="1790" h="2557" extrusionOk="0">
                  <a:moveTo>
                    <a:pt x="19" y="1"/>
                  </a:moveTo>
                  <a:lnTo>
                    <a:pt x="19" y="1"/>
                  </a:lnTo>
                  <a:cubicBezTo>
                    <a:pt x="0" y="548"/>
                    <a:pt x="110" y="1096"/>
                    <a:pt x="347" y="1589"/>
                  </a:cubicBezTo>
                  <a:cubicBezTo>
                    <a:pt x="639" y="2082"/>
                    <a:pt x="1132" y="2429"/>
                    <a:pt x="1716" y="2557"/>
                  </a:cubicBezTo>
                  <a:lnTo>
                    <a:pt x="1789" y="74"/>
                  </a:lnTo>
                  <a:lnTo>
                    <a:pt x="19" y="1"/>
                  </a:ln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61"/>
            <p:cNvSpPr/>
            <p:nvPr/>
          </p:nvSpPr>
          <p:spPr>
            <a:xfrm>
              <a:off x="5464726" y="1706609"/>
              <a:ext cx="102336" cy="150503"/>
            </a:xfrm>
            <a:custGeom>
              <a:avLst/>
              <a:gdLst/>
              <a:ahLst/>
              <a:cxnLst/>
              <a:rect l="l" t="t" r="r" b="b"/>
              <a:pathLst>
                <a:path w="1498" h="2203" extrusionOk="0">
                  <a:moveTo>
                    <a:pt x="727" y="0"/>
                  </a:moveTo>
                  <a:cubicBezTo>
                    <a:pt x="343" y="0"/>
                    <a:pt x="54" y="529"/>
                    <a:pt x="37" y="885"/>
                  </a:cubicBezTo>
                  <a:cubicBezTo>
                    <a:pt x="1" y="1378"/>
                    <a:pt x="256" y="1853"/>
                    <a:pt x="676" y="2127"/>
                  </a:cubicBezTo>
                  <a:cubicBezTo>
                    <a:pt x="785" y="2179"/>
                    <a:pt x="882" y="2203"/>
                    <a:pt x="967" y="2203"/>
                  </a:cubicBezTo>
                  <a:cubicBezTo>
                    <a:pt x="1326" y="2203"/>
                    <a:pt x="1483" y="1787"/>
                    <a:pt x="1498" y="1360"/>
                  </a:cubicBezTo>
                  <a:cubicBezTo>
                    <a:pt x="1498" y="940"/>
                    <a:pt x="1352" y="191"/>
                    <a:pt x="877" y="27"/>
                  </a:cubicBezTo>
                  <a:cubicBezTo>
                    <a:pt x="826" y="9"/>
                    <a:pt x="775" y="0"/>
                    <a:pt x="727" y="0"/>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61"/>
            <p:cNvSpPr/>
            <p:nvPr/>
          </p:nvSpPr>
          <p:spPr>
            <a:xfrm>
              <a:off x="5522112" y="1572163"/>
              <a:ext cx="263218" cy="354568"/>
            </a:xfrm>
            <a:custGeom>
              <a:avLst/>
              <a:gdLst/>
              <a:ahLst/>
              <a:cxnLst/>
              <a:rect l="l" t="t" r="r" b="b"/>
              <a:pathLst>
                <a:path w="3853" h="5190" extrusionOk="0">
                  <a:moveTo>
                    <a:pt x="1812" y="0"/>
                  </a:moveTo>
                  <a:cubicBezTo>
                    <a:pt x="1267" y="0"/>
                    <a:pt x="726" y="282"/>
                    <a:pt x="439" y="827"/>
                  </a:cubicBezTo>
                  <a:cubicBezTo>
                    <a:pt x="1" y="1612"/>
                    <a:pt x="128" y="2780"/>
                    <a:pt x="439" y="3620"/>
                  </a:cubicBezTo>
                  <a:cubicBezTo>
                    <a:pt x="585" y="4131"/>
                    <a:pt x="913" y="4569"/>
                    <a:pt x="1352" y="4879"/>
                  </a:cubicBezTo>
                  <a:cubicBezTo>
                    <a:pt x="1622" y="5063"/>
                    <a:pt x="1899" y="5190"/>
                    <a:pt x="2179" y="5190"/>
                  </a:cubicBezTo>
                  <a:cubicBezTo>
                    <a:pt x="2371" y="5190"/>
                    <a:pt x="2564" y="5130"/>
                    <a:pt x="2757" y="4989"/>
                  </a:cubicBezTo>
                  <a:cubicBezTo>
                    <a:pt x="3122" y="4697"/>
                    <a:pt x="3378" y="4295"/>
                    <a:pt x="3524" y="3839"/>
                  </a:cubicBezTo>
                  <a:cubicBezTo>
                    <a:pt x="3852" y="2853"/>
                    <a:pt x="3670" y="1448"/>
                    <a:pt x="3049" y="608"/>
                  </a:cubicBezTo>
                  <a:cubicBezTo>
                    <a:pt x="2732" y="199"/>
                    <a:pt x="2271" y="0"/>
                    <a:pt x="1812" y="0"/>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61"/>
            <p:cNvSpPr/>
            <p:nvPr/>
          </p:nvSpPr>
          <p:spPr>
            <a:xfrm>
              <a:off x="5512137" y="1729154"/>
              <a:ext cx="27531" cy="64150"/>
            </a:xfrm>
            <a:custGeom>
              <a:avLst/>
              <a:gdLst/>
              <a:ahLst/>
              <a:cxnLst/>
              <a:rect l="l" t="t" r="r" b="b"/>
              <a:pathLst>
                <a:path w="403" h="939" extrusionOk="0">
                  <a:moveTo>
                    <a:pt x="81" y="0"/>
                  </a:moveTo>
                  <a:cubicBezTo>
                    <a:pt x="55" y="0"/>
                    <a:pt x="32" y="17"/>
                    <a:pt x="19" y="44"/>
                  </a:cubicBezTo>
                  <a:cubicBezTo>
                    <a:pt x="1" y="62"/>
                    <a:pt x="19" y="99"/>
                    <a:pt x="37" y="135"/>
                  </a:cubicBezTo>
                  <a:cubicBezTo>
                    <a:pt x="201" y="227"/>
                    <a:pt x="256" y="537"/>
                    <a:pt x="165" y="866"/>
                  </a:cubicBezTo>
                  <a:cubicBezTo>
                    <a:pt x="147" y="902"/>
                    <a:pt x="165" y="939"/>
                    <a:pt x="201" y="939"/>
                  </a:cubicBezTo>
                  <a:lnTo>
                    <a:pt x="220" y="939"/>
                  </a:lnTo>
                  <a:cubicBezTo>
                    <a:pt x="238" y="939"/>
                    <a:pt x="274" y="920"/>
                    <a:pt x="274" y="902"/>
                  </a:cubicBezTo>
                  <a:cubicBezTo>
                    <a:pt x="402" y="519"/>
                    <a:pt x="329" y="135"/>
                    <a:pt x="110" y="8"/>
                  </a:cubicBezTo>
                  <a:cubicBezTo>
                    <a:pt x="100" y="3"/>
                    <a:pt x="91" y="0"/>
                    <a:pt x="81" y="0"/>
                  </a:cubicBez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61"/>
            <p:cNvSpPr/>
            <p:nvPr/>
          </p:nvSpPr>
          <p:spPr>
            <a:xfrm>
              <a:off x="5500934" y="1748009"/>
              <a:ext cx="34362" cy="11614"/>
            </a:xfrm>
            <a:custGeom>
              <a:avLst/>
              <a:gdLst/>
              <a:ahLst/>
              <a:cxnLst/>
              <a:rect l="l" t="t" r="r" b="b"/>
              <a:pathLst>
                <a:path w="503" h="170" extrusionOk="0">
                  <a:moveTo>
                    <a:pt x="256" y="1"/>
                  </a:moveTo>
                  <a:cubicBezTo>
                    <a:pt x="187" y="1"/>
                    <a:pt x="119" y="14"/>
                    <a:pt x="55" y="42"/>
                  </a:cubicBezTo>
                  <a:cubicBezTo>
                    <a:pt x="19" y="60"/>
                    <a:pt x="0" y="97"/>
                    <a:pt x="19" y="133"/>
                  </a:cubicBezTo>
                  <a:cubicBezTo>
                    <a:pt x="19" y="151"/>
                    <a:pt x="55" y="170"/>
                    <a:pt x="73" y="170"/>
                  </a:cubicBezTo>
                  <a:lnTo>
                    <a:pt x="92" y="170"/>
                  </a:lnTo>
                  <a:cubicBezTo>
                    <a:pt x="142" y="140"/>
                    <a:pt x="198" y="126"/>
                    <a:pt x="253" y="126"/>
                  </a:cubicBezTo>
                  <a:cubicBezTo>
                    <a:pt x="298" y="126"/>
                    <a:pt x="343" y="135"/>
                    <a:pt x="384" y="151"/>
                  </a:cubicBezTo>
                  <a:cubicBezTo>
                    <a:pt x="392" y="157"/>
                    <a:pt x="402" y="160"/>
                    <a:pt x="411" y="160"/>
                  </a:cubicBezTo>
                  <a:cubicBezTo>
                    <a:pt x="458" y="160"/>
                    <a:pt x="503" y="88"/>
                    <a:pt x="457" y="42"/>
                  </a:cubicBezTo>
                  <a:cubicBezTo>
                    <a:pt x="393" y="14"/>
                    <a:pt x="324" y="1"/>
                    <a:pt x="256" y="1"/>
                  </a:cubicBez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61"/>
            <p:cNvSpPr/>
            <p:nvPr/>
          </p:nvSpPr>
          <p:spPr>
            <a:xfrm>
              <a:off x="5604432" y="1762082"/>
              <a:ext cx="44951" cy="20017"/>
            </a:xfrm>
            <a:custGeom>
              <a:avLst/>
              <a:gdLst/>
              <a:ahLst/>
              <a:cxnLst/>
              <a:rect l="l" t="t" r="r" b="b"/>
              <a:pathLst>
                <a:path w="658" h="293" extrusionOk="0">
                  <a:moveTo>
                    <a:pt x="329" y="0"/>
                  </a:moveTo>
                  <a:cubicBezTo>
                    <a:pt x="147" y="0"/>
                    <a:pt x="0" y="73"/>
                    <a:pt x="0" y="164"/>
                  </a:cubicBezTo>
                  <a:cubicBezTo>
                    <a:pt x="0" y="237"/>
                    <a:pt x="165" y="292"/>
                    <a:pt x="347" y="292"/>
                  </a:cubicBezTo>
                  <a:cubicBezTo>
                    <a:pt x="530" y="292"/>
                    <a:pt x="658" y="219"/>
                    <a:pt x="658" y="146"/>
                  </a:cubicBezTo>
                  <a:cubicBezTo>
                    <a:pt x="658" y="55"/>
                    <a:pt x="512" y="0"/>
                    <a:pt x="329" y="0"/>
                  </a:cubicBez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61"/>
            <p:cNvSpPr/>
            <p:nvPr/>
          </p:nvSpPr>
          <p:spPr>
            <a:xfrm>
              <a:off x="5715446" y="1766864"/>
              <a:ext cx="44951" cy="19129"/>
            </a:xfrm>
            <a:custGeom>
              <a:avLst/>
              <a:gdLst/>
              <a:ahLst/>
              <a:cxnLst/>
              <a:rect l="l" t="t" r="r" b="b"/>
              <a:pathLst>
                <a:path w="658" h="280" extrusionOk="0">
                  <a:moveTo>
                    <a:pt x="385" y="0"/>
                  </a:moveTo>
                  <a:cubicBezTo>
                    <a:pt x="367" y="0"/>
                    <a:pt x="348" y="1"/>
                    <a:pt x="329" y="3"/>
                  </a:cubicBezTo>
                  <a:cubicBezTo>
                    <a:pt x="146" y="3"/>
                    <a:pt x="0" y="58"/>
                    <a:pt x="0" y="149"/>
                  </a:cubicBezTo>
                  <a:cubicBezTo>
                    <a:pt x="0" y="215"/>
                    <a:pt x="117" y="280"/>
                    <a:pt x="272" y="280"/>
                  </a:cubicBezTo>
                  <a:cubicBezTo>
                    <a:pt x="291" y="280"/>
                    <a:pt x="310" y="279"/>
                    <a:pt x="329" y="277"/>
                  </a:cubicBezTo>
                  <a:cubicBezTo>
                    <a:pt x="511" y="277"/>
                    <a:pt x="657" y="204"/>
                    <a:pt x="657" y="131"/>
                  </a:cubicBezTo>
                  <a:cubicBezTo>
                    <a:pt x="657" y="66"/>
                    <a:pt x="541" y="0"/>
                    <a:pt x="385" y="0"/>
                  </a:cubicBez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61"/>
            <p:cNvSpPr/>
            <p:nvPr/>
          </p:nvSpPr>
          <p:spPr>
            <a:xfrm>
              <a:off x="5494717" y="1538893"/>
              <a:ext cx="236985" cy="220734"/>
            </a:xfrm>
            <a:custGeom>
              <a:avLst/>
              <a:gdLst/>
              <a:ahLst/>
              <a:cxnLst/>
              <a:rect l="l" t="t" r="r" b="b"/>
              <a:pathLst>
                <a:path w="3469" h="3231" extrusionOk="0">
                  <a:moveTo>
                    <a:pt x="2217" y="0"/>
                  </a:moveTo>
                  <a:cubicBezTo>
                    <a:pt x="1907" y="0"/>
                    <a:pt x="1596" y="42"/>
                    <a:pt x="1351" y="91"/>
                  </a:cubicBezTo>
                  <a:cubicBezTo>
                    <a:pt x="913" y="200"/>
                    <a:pt x="548" y="492"/>
                    <a:pt x="347" y="894"/>
                  </a:cubicBezTo>
                  <a:cubicBezTo>
                    <a:pt x="183" y="1186"/>
                    <a:pt x="73" y="1515"/>
                    <a:pt x="37" y="1862"/>
                  </a:cubicBezTo>
                  <a:cubicBezTo>
                    <a:pt x="18" y="2026"/>
                    <a:pt x="0" y="2208"/>
                    <a:pt x="0" y="2373"/>
                  </a:cubicBezTo>
                  <a:lnTo>
                    <a:pt x="0" y="2957"/>
                  </a:lnTo>
                  <a:cubicBezTo>
                    <a:pt x="55" y="2811"/>
                    <a:pt x="201" y="2573"/>
                    <a:pt x="365" y="2573"/>
                  </a:cubicBezTo>
                  <a:cubicBezTo>
                    <a:pt x="566" y="2592"/>
                    <a:pt x="639" y="2646"/>
                    <a:pt x="730" y="2866"/>
                  </a:cubicBezTo>
                  <a:cubicBezTo>
                    <a:pt x="730" y="2866"/>
                    <a:pt x="785" y="3048"/>
                    <a:pt x="785" y="3066"/>
                  </a:cubicBezTo>
                  <a:cubicBezTo>
                    <a:pt x="822" y="3176"/>
                    <a:pt x="876" y="3176"/>
                    <a:pt x="1059" y="3231"/>
                  </a:cubicBezTo>
                  <a:cubicBezTo>
                    <a:pt x="1084" y="1427"/>
                    <a:pt x="2102" y="1148"/>
                    <a:pt x="2730" y="1148"/>
                  </a:cubicBezTo>
                  <a:cubicBezTo>
                    <a:pt x="3011" y="1148"/>
                    <a:pt x="3213" y="1204"/>
                    <a:pt x="3213" y="1204"/>
                  </a:cubicBezTo>
                  <a:cubicBezTo>
                    <a:pt x="3268" y="456"/>
                    <a:pt x="3469" y="419"/>
                    <a:pt x="3231" y="255"/>
                  </a:cubicBezTo>
                  <a:cubicBezTo>
                    <a:pt x="2979" y="64"/>
                    <a:pt x="2599" y="0"/>
                    <a:pt x="2217" y="0"/>
                  </a:cubicBezTo>
                  <a:close/>
                </a:path>
              </a:pathLst>
            </a:custGeom>
            <a:solidFill>
              <a:srgbClr val="1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61"/>
            <p:cNvSpPr/>
            <p:nvPr/>
          </p:nvSpPr>
          <p:spPr>
            <a:xfrm>
              <a:off x="5590701" y="1543744"/>
              <a:ext cx="212118" cy="172228"/>
            </a:xfrm>
            <a:custGeom>
              <a:avLst/>
              <a:gdLst/>
              <a:ahLst/>
              <a:cxnLst/>
              <a:rect l="l" t="t" r="r" b="b"/>
              <a:pathLst>
                <a:path w="3105" h="2521" extrusionOk="0">
                  <a:moveTo>
                    <a:pt x="1109" y="0"/>
                  </a:moveTo>
                  <a:cubicBezTo>
                    <a:pt x="898" y="0"/>
                    <a:pt x="701" y="40"/>
                    <a:pt x="585" y="148"/>
                  </a:cubicBezTo>
                  <a:cubicBezTo>
                    <a:pt x="1" y="713"/>
                    <a:pt x="1224" y="1024"/>
                    <a:pt x="1534" y="1079"/>
                  </a:cubicBezTo>
                  <a:cubicBezTo>
                    <a:pt x="2064" y="1170"/>
                    <a:pt x="2356" y="1535"/>
                    <a:pt x="2648" y="2521"/>
                  </a:cubicBezTo>
                  <a:cubicBezTo>
                    <a:pt x="2958" y="1864"/>
                    <a:pt x="3104" y="659"/>
                    <a:pt x="1881" y="148"/>
                  </a:cubicBezTo>
                  <a:cubicBezTo>
                    <a:pt x="1712" y="74"/>
                    <a:pt x="1398" y="0"/>
                    <a:pt x="1109" y="0"/>
                  </a:cubicBezTo>
                  <a:close/>
                </a:path>
              </a:pathLst>
            </a:custGeom>
            <a:solidFill>
              <a:srgbClr val="1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61"/>
            <p:cNvSpPr/>
            <p:nvPr/>
          </p:nvSpPr>
          <p:spPr>
            <a:xfrm>
              <a:off x="5664277" y="1820971"/>
              <a:ext cx="47752" cy="18446"/>
            </a:xfrm>
            <a:custGeom>
              <a:avLst/>
              <a:gdLst/>
              <a:ahLst/>
              <a:cxnLst/>
              <a:rect l="l" t="t" r="r" b="b"/>
              <a:pathLst>
                <a:path w="699" h="270" extrusionOk="0">
                  <a:moveTo>
                    <a:pt x="76" y="1"/>
                  </a:moveTo>
                  <a:cubicBezTo>
                    <a:pt x="60" y="1"/>
                    <a:pt x="46" y="5"/>
                    <a:pt x="37" y="14"/>
                  </a:cubicBezTo>
                  <a:cubicBezTo>
                    <a:pt x="1" y="51"/>
                    <a:pt x="1" y="87"/>
                    <a:pt x="37" y="106"/>
                  </a:cubicBezTo>
                  <a:cubicBezTo>
                    <a:pt x="110" y="197"/>
                    <a:pt x="238" y="252"/>
                    <a:pt x="366" y="270"/>
                  </a:cubicBezTo>
                  <a:cubicBezTo>
                    <a:pt x="475" y="270"/>
                    <a:pt x="567" y="233"/>
                    <a:pt x="658" y="160"/>
                  </a:cubicBezTo>
                  <a:cubicBezTo>
                    <a:pt x="698" y="106"/>
                    <a:pt x="659" y="42"/>
                    <a:pt x="613" y="42"/>
                  </a:cubicBezTo>
                  <a:cubicBezTo>
                    <a:pt x="598" y="42"/>
                    <a:pt x="581" y="50"/>
                    <a:pt x="567" y="69"/>
                  </a:cubicBezTo>
                  <a:cubicBezTo>
                    <a:pt x="512" y="116"/>
                    <a:pt x="444" y="140"/>
                    <a:pt x="375" y="140"/>
                  </a:cubicBezTo>
                  <a:cubicBezTo>
                    <a:pt x="283" y="140"/>
                    <a:pt x="191" y="98"/>
                    <a:pt x="129" y="14"/>
                  </a:cubicBezTo>
                  <a:cubicBezTo>
                    <a:pt x="110" y="5"/>
                    <a:pt x="92" y="1"/>
                    <a:pt x="76" y="1"/>
                  </a:cubicBez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1"/>
            <p:cNvSpPr/>
            <p:nvPr/>
          </p:nvSpPr>
          <p:spPr>
            <a:xfrm>
              <a:off x="5545817" y="1487383"/>
              <a:ext cx="234525" cy="137455"/>
            </a:xfrm>
            <a:custGeom>
              <a:avLst/>
              <a:gdLst/>
              <a:ahLst/>
              <a:cxnLst/>
              <a:rect l="l" t="t" r="r" b="b"/>
              <a:pathLst>
                <a:path w="3433" h="2012" extrusionOk="0">
                  <a:moveTo>
                    <a:pt x="1561" y="1"/>
                  </a:moveTo>
                  <a:cubicBezTo>
                    <a:pt x="544" y="1"/>
                    <a:pt x="0" y="334"/>
                    <a:pt x="0" y="334"/>
                  </a:cubicBezTo>
                  <a:lnTo>
                    <a:pt x="147" y="1776"/>
                  </a:lnTo>
                  <a:cubicBezTo>
                    <a:pt x="675" y="1957"/>
                    <a:pt x="1267" y="2012"/>
                    <a:pt x="1789" y="2012"/>
                  </a:cubicBezTo>
                  <a:cubicBezTo>
                    <a:pt x="2582" y="2012"/>
                    <a:pt x="3213" y="1885"/>
                    <a:pt x="3213" y="1885"/>
                  </a:cubicBezTo>
                  <a:cubicBezTo>
                    <a:pt x="3359" y="1374"/>
                    <a:pt x="3432" y="863"/>
                    <a:pt x="3432" y="334"/>
                  </a:cubicBezTo>
                  <a:cubicBezTo>
                    <a:pt x="2696" y="84"/>
                    <a:pt x="2069" y="1"/>
                    <a:pt x="1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61"/>
            <p:cNvSpPr/>
            <p:nvPr/>
          </p:nvSpPr>
          <p:spPr>
            <a:xfrm>
              <a:off x="5714148" y="2344477"/>
              <a:ext cx="68" cy="68"/>
            </a:xfrm>
            <a:custGeom>
              <a:avLst/>
              <a:gdLst/>
              <a:ahLst/>
              <a:cxnLst/>
              <a:rect l="l" t="t" r="r" b="b"/>
              <a:pathLst>
                <a:path w="1" h="1" extrusionOk="0">
                  <a:moveTo>
                    <a:pt x="1" y="0"/>
                  </a:moveTo>
                  <a:close/>
                </a:path>
              </a:pathLst>
            </a:custGeom>
            <a:solidFill>
              <a:srgbClr val="14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61"/>
            <p:cNvSpPr/>
            <p:nvPr/>
          </p:nvSpPr>
          <p:spPr>
            <a:xfrm>
              <a:off x="5666805" y="2540271"/>
              <a:ext cx="25003" cy="25004"/>
            </a:xfrm>
            <a:custGeom>
              <a:avLst/>
              <a:gdLst/>
              <a:ahLst/>
              <a:cxnLst/>
              <a:rect l="l" t="t" r="r" b="b"/>
              <a:pathLst>
                <a:path w="366" h="366" extrusionOk="0">
                  <a:moveTo>
                    <a:pt x="183" y="0"/>
                  </a:moveTo>
                  <a:cubicBezTo>
                    <a:pt x="92" y="0"/>
                    <a:pt x="0" y="92"/>
                    <a:pt x="0" y="183"/>
                  </a:cubicBezTo>
                  <a:cubicBezTo>
                    <a:pt x="0" y="274"/>
                    <a:pt x="92" y="365"/>
                    <a:pt x="183" y="365"/>
                  </a:cubicBezTo>
                  <a:cubicBezTo>
                    <a:pt x="292" y="365"/>
                    <a:pt x="365" y="274"/>
                    <a:pt x="365" y="183"/>
                  </a:cubicBezTo>
                  <a:cubicBezTo>
                    <a:pt x="365" y="92"/>
                    <a:pt x="292" y="0"/>
                    <a:pt x="183" y="0"/>
                  </a:cubicBezTo>
                  <a:close/>
                </a:path>
              </a:pathLst>
            </a:custGeom>
            <a:solidFill>
              <a:srgbClr val="D5D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61"/>
            <p:cNvSpPr/>
            <p:nvPr/>
          </p:nvSpPr>
          <p:spPr>
            <a:xfrm>
              <a:off x="5724122" y="2263386"/>
              <a:ext cx="116067" cy="34979"/>
            </a:xfrm>
            <a:custGeom>
              <a:avLst/>
              <a:gdLst/>
              <a:ahLst/>
              <a:cxnLst/>
              <a:rect l="l" t="t" r="r" b="b"/>
              <a:pathLst>
                <a:path w="1699" h="512" extrusionOk="0">
                  <a:moveTo>
                    <a:pt x="56" y="1"/>
                  </a:moveTo>
                  <a:cubicBezTo>
                    <a:pt x="19" y="1"/>
                    <a:pt x="1" y="19"/>
                    <a:pt x="1" y="37"/>
                  </a:cubicBezTo>
                  <a:lnTo>
                    <a:pt x="1" y="475"/>
                  </a:lnTo>
                  <a:cubicBezTo>
                    <a:pt x="1" y="494"/>
                    <a:pt x="19" y="512"/>
                    <a:pt x="56" y="512"/>
                  </a:cubicBezTo>
                  <a:lnTo>
                    <a:pt x="1662" y="512"/>
                  </a:lnTo>
                  <a:cubicBezTo>
                    <a:pt x="1680" y="512"/>
                    <a:pt x="1699" y="494"/>
                    <a:pt x="1699" y="475"/>
                  </a:cubicBezTo>
                  <a:lnTo>
                    <a:pt x="1699" y="37"/>
                  </a:lnTo>
                  <a:cubicBezTo>
                    <a:pt x="1699" y="19"/>
                    <a:pt x="1680" y="1"/>
                    <a:pt x="1662" y="1"/>
                  </a:cubicBez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1"/>
            <p:cNvSpPr/>
            <p:nvPr/>
          </p:nvSpPr>
          <p:spPr>
            <a:xfrm>
              <a:off x="5417383" y="1951591"/>
              <a:ext cx="471442" cy="285704"/>
            </a:xfrm>
            <a:custGeom>
              <a:avLst/>
              <a:gdLst/>
              <a:ahLst/>
              <a:cxnLst/>
              <a:rect l="l" t="t" r="r" b="b"/>
              <a:pathLst>
                <a:path w="6901" h="4182" extrusionOk="0">
                  <a:moveTo>
                    <a:pt x="2227" y="1"/>
                  </a:moveTo>
                  <a:lnTo>
                    <a:pt x="0" y="421"/>
                  </a:lnTo>
                  <a:lnTo>
                    <a:pt x="365" y="4181"/>
                  </a:lnTo>
                  <a:lnTo>
                    <a:pt x="4126" y="4181"/>
                  </a:lnTo>
                  <a:lnTo>
                    <a:pt x="6901" y="1626"/>
                  </a:lnTo>
                  <a:lnTo>
                    <a:pt x="3925" y="1"/>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61"/>
            <p:cNvSpPr/>
            <p:nvPr/>
          </p:nvSpPr>
          <p:spPr>
            <a:xfrm>
              <a:off x="5282322" y="1966757"/>
              <a:ext cx="675089" cy="942645"/>
            </a:xfrm>
            <a:custGeom>
              <a:avLst/>
              <a:gdLst/>
              <a:ahLst/>
              <a:cxnLst/>
              <a:rect l="l" t="t" r="r" b="b"/>
              <a:pathLst>
                <a:path w="9882" h="13798" extrusionOk="0">
                  <a:moveTo>
                    <a:pt x="1621" y="1"/>
                  </a:moveTo>
                  <a:cubicBezTo>
                    <a:pt x="1298" y="1"/>
                    <a:pt x="834" y="44"/>
                    <a:pt x="663" y="272"/>
                  </a:cubicBezTo>
                  <a:cubicBezTo>
                    <a:pt x="462" y="546"/>
                    <a:pt x="499" y="947"/>
                    <a:pt x="499" y="1276"/>
                  </a:cubicBezTo>
                  <a:cubicBezTo>
                    <a:pt x="499" y="1696"/>
                    <a:pt x="499" y="2116"/>
                    <a:pt x="480" y="2554"/>
                  </a:cubicBezTo>
                  <a:cubicBezTo>
                    <a:pt x="426" y="4708"/>
                    <a:pt x="225" y="6880"/>
                    <a:pt x="97" y="9034"/>
                  </a:cubicBezTo>
                  <a:cubicBezTo>
                    <a:pt x="42" y="10093"/>
                    <a:pt x="24" y="11170"/>
                    <a:pt x="24" y="12229"/>
                  </a:cubicBezTo>
                  <a:cubicBezTo>
                    <a:pt x="24" y="13037"/>
                    <a:pt x="0" y="13797"/>
                    <a:pt x="505" y="13797"/>
                  </a:cubicBezTo>
                  <a:cubicBezTo>
                    <a:pt x="627" y="13797"/>
                    <a:pt x="781" y="13753"/>
                    <a:pt x="973" y="13653"/>
                  </a:cubicBezTo>
                  <a:cubicBezTo>
                    <a:pt x="1080" y="13602"/>
                    <a:pt x="1765" y="13584"/>
                    <a:pt x="2700" y="13584"/>
                  </a:cubicBezTo>
                  <a:cubicBezTo>
                    <a:pt x="5129" y="13584"/>
                    <a:pt x="9243" y="13708"/>
                    <a:pt x="9243" y="13708"/>
                  </a:cubicBezTo>
                  <a:cubicBezTo>
                    <a:pt x="9243" y="13708"/>
                    <a:pt x="9254" y="13713"/>
                    <a:pt x="9273" y="13713"/>
                  </a:cubicBezTo>
                  <a:cubicBezTo>
                    <a:pt x="9394" y="13713"/>
                    <a:pt x="9817" y="13496"/>
                    <a:pt x="9644" y="10349"/>
                  </a:cubicBezTo>
                  <a:cubicBezTo>
                    <a:pt x="9590" y="9308"/>
                    <a:pt x="9882" y="8304"/>
                    <a:pt x="9772" y="7264"/>
                  </a:cubicBezTo>
                  <a:cubicBezTo>
                    <a:pt x="9717" y="6716"/>
                    <a:pt x="9644" y="6205"/>
                    <a:pt x="9626" y="5675"/>
                  </a:cubicBezTo>
                  <a:cubicBezTo>
                    <a:pt x="9626" y="5128"/>
                    <a:pt x="9663" y="4580"/>
                    <a:pt x="9754" y="4032"/>
                  </a:cubicBezTo>
                  <a:cubicBezTo>
                    <a:pt x="9827" y="3028"/>
                    <a:pt x="9809" y="2006"/>
                    <a:pt x="9681" y="1002"/>
                  </a:cubicBezTo>
                  <a:cubicBezTo>
                    <a:pt x="9097" y="746"/>
                    <a:pt x="7892" y="345"/>
                    <a:pt x="7892" y="345"/>
                  </a:cubicBezTo>
                  <a:lnTo>
                    <a:pt x="4752" y="3211"/>
                  </a:lnTo>
                  <a:lnTo>
                    <a:pt x="1959" y="16"/>
                  </a:lnTo>
                  <a:cubicBezTo>
                    <a:pt x="1959" y="16"/>
                    <a:pt x="1815" y="1"/>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61"/>
            <p:cNvSpPr/>
            <p:nvPr/>
          </p:nvSpPr>
          <p:spPr>
            <a:xfrm>
              <a:off x="5863829" y="2363196"/>
              <a:ext cx="195859" cy="245738"/>
            </a:xfrm>
            <a:custGeom>
              <a:avLst/>
              <a:gdLst/>
              <a:ahLst/>
              <a:cxnLst/>
              <a:rect l="l" t="t" r="r" b="b"/>
              <a:pathLst>
                <a:path w="2867" h="3597" extrusionOk="0">
                  <a:moveTo>
                    <a:pt x="2155" y="0"/>
                  </a:moveTo>
                  <a:cubicBezTo>
                    <a:pt x="1662" y="55"/>
                    <a:pt x="1169" y="110"/>
                    <a:pt x="676" y="164"/>
                  </a:cubicBezTo>
                  <a:cubicBezTo>
                    <a:pt x="493" y="183"/>
                    <a:pt x="1" y="146"/>
                    <a:pt x="1" y="402"/>
                  </a:cubicBezTo>
                  <a:cubicBezTo>
                    <a:pt x="37" y="584"/>
                    <a:pt x="92" y="785"/>
                    <a:pt x="165" y="968"/>
                  </a:cubicBezTo>
                  <a:cubicBezTo>
                    <a:pt x="220" y="1132"/>
                    <a:pt x="293" y="1314"/>
                    <a:pt x="366" y="1497"/>
                  </a:cubicBezTo>
                  <a:cubicBezTo>
                    <a:pt x="493" y="1844"/>
                    <a:pt x="621" y="2172"/>
                    <a:pt x="767" y="2519"/>
                  </a:cubicBezTo>
                  <a:cubicBezTo>
                    <a:pt x="954" y="3011"/>
                    <a:pt x="1266" y="3440"/>
                    <a:pt x="1851" y="3440"/>
                  </a:cubicBezTo>
                  <a:cubicBezTo>
                    <a:pt x="1896" y="3440"/>
                    <a:pt x="1942" y="3437"/>
                    <a:pt x="1990" y="3432"/>
                  </a:cubicBezTo>
                  <a:cubicBezTo>
                    <a:pt x="2002" y="3431"/>
                    <a:pt x="2011" y="3430"/>
                    <a:pt x="2016" y="3430"/>
                  </a:cubicBezTo>
                  <a:cubicBezTo>
                    <a:pt x="2110" y="3430"/>
                    <a:pt x="1489" y="3562"/>
                    <a:pt x="1936" y="3596"/>
                  </a:cubicBezTo>
                  <a:cubicBezTo>
                    <a:pt x="2209" y="3596"/>
                    <a:pt x="2483" y="3505"/>
                    <a:pt x="2702" y="3341"/>
                  </a:cubicBezTo>
                  <a:cubicBezTo>
                    <a:pt x="2757" y="3268"/>
                    <a:pt x="2812" y="3176"/>
                    <a:pt x="2812" y="3085"/>
                  </a:cubicBezTo>
                  <a:cubicBezTo>
                    <a:pt x="2867" y="2848"/>
                    <a:pt x="2867" y="2592"/>
                    <a:pt x="2830" y="2337"/>
                  </a:cubicBezTo>
                  <a:cubicBezTo>
                    <a:pt x="2757" y="1953"/>
                    <a:pt x="2648" y="1570"/>
                    <a:pt x="2538" y="1187"/>
                  </a:cubicBezTo>
                  <a:cubicBezTo>
                    <a:pt x="2428" y="822"/>
                    <a:pt x="2319" y="456"/>
                    <a:pt x="2191" y="110"/>
                  </a:cubicBezTo>
                  <a:cubicBezTo>
                    <a:pt x="2228" y="73"/>
                    <a:pt x="2228" y="0"/>
                    <a:pt x="2155" y="0"/>
                  </a:cubicBezTo>
                  <a:close/>
                </a:path>
              </a:pathLst>
            </a:custGeom>
            <a:solidFill>
              <a:srgbClr val="FFA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1"/>
            <p:cNvSpPr/>
            <p:nvPr/>
          </p:nvSpPr>
          <p:spPr>
            <a:xfrm>
              <a:off x="5828919" y="2008977"/>
              <a:ext cx="306871" cy="469000"/>
            </a:xfrm>
            <a:custGeom>
              <a:avLst/>
              <a:gdLst/>
              <a:ahLst/>
              <a:cxnLst/>
              <a:rect l="l" t="t" r="r" b="b"/>
              <a:pathLst>
                <a:path w="4492" h="6865" extrusionOk="0">
                  <a:moveTo>
                    <a:pt x="858" y="1"/>
                  </a:moveTo>
                  <a:cubicBezTo>
                    <a:pt x="858" y="1"/>
                    <a:pt x="968" y="147"/>
                    <a:pt x="950" y="165"/>
                  </a:cubicBezTo>
                  <a:lnTo>
                    <a:pt x="858" y="256"/>
                  </a:lnTo>
                  <a:cubicBezTo>
                    <a:pt x="804" y="311"/>
                    <a:pt x="749" y="384"/>
                    <a:pt x="694" y="439"/>
                  </a:cubicBezTo>
                  <a:cubicBezTo>
                    <a:pt x="365" y="822"/>
                    <a:pt x="165" y="1297"/>
                    <a:pt x="110" y="1790"/>
                  </a:cubicBezTo>
                  <a:cubicBezTo>
                    <a:pt x="19" y="2611"/>
                    <a:pt x="0" y="3433"/>
                    <a:pt x="37" y="4254"/>
                  </a:cubicBezTo>
                  <a:cubicBezTo>
                    <a:pt x="19" y="4966"/>
                    <a:pt x="73" y="5696"/>
                    <a:pt x="183" y="6408"/>
                  </a:cubicBezTo>
                  <a:cubicBezTo>
                    <a:pt x="201" y="6536"/>
                    <a:pt x="238" y="6700"/>
                    <a:pt x="292" y="6865"/>
                  </a:cubicBezTo>
                  <a:cubicBezTo>
                    <a:pt x="530" y="6865"/>
                    <a:pt x="767" y="6846"/>
                    <a:pt x="1023" y="6810"/>
                  </a:cubicBezTo>
                  <a:cubicBezTo>
                    <a:pt x="1370" y="6773"/>
                    <a:pt x="1716" y="6719"/>
                    <a:pt x="2063" y="6700"/>
                  </a:cubicBezTo>
                  <a:cubicBezTo>
                    <a:pt x="2428" y="6664"/>
                    <a:pt x="2793" y="6682"/>
                    <a:pt x="3159" y="6646"/>
                  </a:cubicBezTo>
                  <a:cubicBezTo>
                    <a:pt x="3615" y="6591"/>
                    <a:pt x="4053" y="6445"/>
                    <a:pt x="4491" y="6353"/>
                  </a:cubicBezTo>
                  <a:cubicBezTo>
                    <a:pt x="4436" y="6189"/>
                    <a:pt x="4363" y="6025"/>
                    <a:pt x="4272" y="5879"/>
                  </a:cubicBezTo>
                  <a:cubicBezTo>
                    <a:pt x="4217" y="5733"/>
                    <a:pt x="4181" y="5587"/>
                    <a:pt x="4144" y="5441"/>
                  </a:cubicBezTo>
                  <a:cubicBezTo>
                    <a:pt x="4071" y="5185"/>
                    <a:pt x="3998" y="4911"/>
                    <a:pt x="3907" y="4637"/>
                  </a:cubicBezTo>
                  <a:cubicBezTo>
                    <a:pt x="3816" y="4345"/>
                    <a:pt x="3688" y="4072"/>
                    <a:pt x="3505" y="3816"/>
                  </a:cubicBezTo>
                  <a:cubicBezTo>
                    <a:pt x="3323" y="3560"/>
                    <a:pt x="2593" y="1698"/>
                    <a:pt x="2264" y="1114"/>
                  </a:cubicBezTo>
                  <a:cubicBezTo>
                    <a:pt x="2081" y="767"/>
                    <a:pt x="1826" y="475"/>
                    <a:pt x="1516" y="256"/>
                  </a:cubicBezTo>
                  <a:cubicBezTo>
                    <a:pt x="1297" y="147"/>
                    <a:pt x="1077" y="74"/>
                    <a:pt x="8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61"/>
            <p:cNvSpPr/>
            <p:nvPr/>
          </p:nvSpPr>
          <p:spPr>
            <a:xfrm>
              <a:off x="5830832" y="2111451"/>
              <a:ext cx="93796" cy="292194"/>
            </a:xfrm>
            <a:custGeom>
              <a:avLst/>
              <a:gdLst/>
              <a:ahLst/>
              <a:cxnLst/>
              <a:rect l="l" t="t" r="r" b="b"/>
              <a:pathLst>
                <a:path w="1373" h="4277" extrusionOk="0">
                  <a:moveTo>
                    <a:pt x="1313" y="1"/>
                  </a:moveTo>
                  <a:cubicBezTo>
                    <a:pt x="1302" y="1"/>
                    <a:pt x="1292" y="5"/>
                    <a:pt x="1287" y="16"/>
                  </a:cubicBezTo>
                  <a:cubicBezTo>
                    <a:pt x="1122" y="344"/>
                    <a:pt x="995" y="673"/>
                    <a:pt x="885" y="1020"/>
                  </a:cubicBezTo>
                  <a:cubicBezTo>
                    <a:pt x="776" y="1385"/>
                    <a:pt x="684" y="1750"/>
                    <a:pt x="557" y="2115"/>
                  </a:cubicBezTo>
                  <a:cubicBezTo>
                    <a:pt x="411" y="2462"/>
                    <a:pt x="319" y="2827"/>
                    <a:pt x="264" y="3210"/>
                  </a:cubicBezTo>
                  <a:cubicBezTo>
                    <a:pt x="191" y="3539"/>
                    <a:pt x="82" y="3886"/>
                    <a:pt x="27" y="4233"/>
                  </a:cubicBezTo>
                  <a:cubicBezTo>
                    <a:pt x="0" y="4259"/>
                    <a:pt x="23" y="4276"/>
                    <a:pt x="51" y="4276"/>
                  </a:cubicBezTo>
                  <a:cubicBezTo>
                    <a:pt x="61" y="4276"/>
                    <a:pt x="72" y="4274"/>
                    <a:pt x="82" y="4269"/>
                  </a:cubicBezTo>
                  <a:cubicBezTo>
                    <a:pt x="246" y="3959"/>
                    <a:pt x="337" y="3630"/>
                    <a:pt x="374" y="3283"/>
                  </a:cubicBezTo>
                  <a:cubicBezTo>
                    <a:pt x="429" y="2918"/>
                    <a:pt x="520" y="2572"/>
                    <a:pt x="630" y="2243"/>
                  </a:cubicBezTo>
                  <a:cubicBezTo>
                    <a:pt x="776" y="1860"/>
                    <a:pt x="885" y="1476"/>
                    <a:pt x="995" y="1093"/>
                  </a:cubicBezTo>
                  <a:cubicBezTo>
                    <a:pt x="1086" y="746"/>
                    <a:pt x="1232" y="399"/>
                    <a:pt x="1360" y="52"/>
                  </a:cubicBezTo>
                  <a:cubicBezTo>
                    <a:pt x="1373" y="27"/>
                    <a:pt x="1340" y="1"/>
                    <a:pt x="1313" y="1"/>
                  </a:cubicBezTo>
                  <a:close/>
                </a:path>
              </a:pathLst>
            </a:custGeom>
            <a:solidFill>
              <a:srgbClr val="2F3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61"/>
            <p:cNvSpPr/>
            <p:nvPr/>
          </p:nvSpPr>
          <p:spPr>
            <a:xfrm>
              <a:off x="5125537" y="1962863"/>
              <a:ext cx="315615" cy="501382"/>
            </a:xfrm>
            <a:custGeom>
              <a:avLst/>
              <a:gdLst/>
              <a:ahLst/>
              <a:cxnLst/>
              <a:rect l="l" t="t" r="r" b="b"/>
              <a:pathLst>
                <a:path w="4620" h="7339" extrusionOk="0">
                  <a:moveTo>
                    <a:pt x="3816" y="0"/>
                  </a:moveTo>
                  <a:cubicBezTo>
                    <a:pt x="3031" y="165"/>
                    <a:pt x="2410" y="493"/>
                    <a:pt x="2027" y="1150"/>
                  </a:cubicBezTo>
                  <a:cubicBezTo>
                    <a:pt x="1808" y="1497"/>
                    <a:pt x="1662" y="1899"/>
                    <a:pt x="1479" y="2264"/>
                  </a:cubicBezTo>
                  <a:cubicBezTo>
                    <a:pt x="1297" y="2647"/>
                    <a:pt x="1041" y="2976"/>
                    <a:pt x="877" y="3341"/>
                  </a:cubicBezTo>
                  <a:cubicBezTo>
                    <a:pt x="767" y="3651"/>
                    <a:pt x="694" y="3962"/>
                    <a:pt x="639" y="4290"/>
                  </a:cubicBezTo>
                  <a:cubicBezTo>
                    <a:pt x="585" y="4692"/>
                    <a:pt x="493" y="5093"/>
                    <a:pt x="402" y="5477"/>
                  </a:cubicBezTo>
                  <a:cubicBezTo>
                    <a:pt x="311" y="5860"/>
                    <a:pt x="220" y="6243"/>
                    <a:pt x="110" y="6627"/>
                  </a:cubicBezTo>
                  <a:lnTo>
                    <a:pt x="1" y="6992"/>
                  </a:lnTo>
                  <a:cubicBezTo>
                    <a:pt x="347" y="7101"/>
                    <a:pt x="712" y="7156"/>
                    <a:pt x="1078" y="7174"/>
                  </a:cubicBezTo>
                  <a:cubicBezTo>
                    <a:pt x="1447" y="7174"/>
                    <a:pt x="1807" y="7113"/>
                    <a:pt x="2171" y="7113"/>
                  </a:cubicBezTo>
                  <a:cubicBezTo>
                    <a:pt x="2293" y="7113"/>
                    <a:pt x="2415" y="7120"/>
                    <a:pt x="2538" y="7138"/>
                  </a:cubicBezTo>
                  <a:cubicBezTo>
                    <a:pt x="3104" y="7247"/>
                    <a:pt x="3670" y="7321"/>
                    <a:pt x="4254" y="7339"/>
                  </a:cubicBezTo>
                  <a:lnTo>
                    <a:pt x="4327" y="7339"/>
                  </a:lnTo>
                  <a:cubicBezTo>
                    <a:pt x="4546" y="7028"/>
                    <a:pt x="4619" y="6663"/>
                    <a:pt x="4564" y="6316"/>
                  </a:cubicBezTo>
                  <a:cubicBezTo>
                    <a:pt x="4473" y="5586"/>
                    <a:pt x="4199" y="4911"/>
                    <a:pt x="4035" y="4217"/>
                  </a:cubicBezTo>
                  <a:cubicBezTo>
                    <a:pt x="3852" y="3432"/>
                    <a:pt x="3798" y="2647"/>
                    <a:pt x="3871" y="1862"/>
                  </a:cubicBezTo>
                  <a:cubicBezTo>
                    <a:pt x="3925" y="1515"/>
                    <a:pt x="3944" y="1187"/>
                    <a:pt x="3925" y="858"/>
                  </a:cubicBezTo>
                  <a:cubicBezTo>
                    <a:pt x="3907" y="712"/>
                    <a:pt x="3871" y="566"/>
                    <a:pt x="3816" y="438"/>
                  </a:cubicBezTo>
                  <a:cubicBezTo>
                    <a:pt x="3761" y="292"/>
                    <a:pt x="3852" y="0"/>
                    <a:pt x="38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61"/>
            <p:cNvSpPr/>
            <p:nvPr/>
          </p:nvSpPr>
          <p:spPr>
            <a:xfrm>
              <a:off x="5247754" y="2113159"/>
              <a:ext cx="108553" cy="329290"/>
            </a:xfrm>
            <a:custGeom>
              <a:avLst/>
              <a:gdLst/>
              <a:ahLst/>
              <a:cxnLst/>
              <a:rect l="l" t="t" r="r" b="b"/>
              <a:pathLst>
                <a:path w="1589" h="4820" extrusionOk="0">
                  <a:moveTo>
                    <a:pt x="437" y="0"/>
                  </a:moveTo>
                  <a:cubicBezTo>
                    <a:pt x="407" y="0"/>
                    <a:pt x="372" y="28"/>
                    <a:pt x="384" y="64"/>
                  </a:cubicBezTo>
                  <a:cubicBezTo>
                    <a:pt x="512" y="484"/>
                    <a:pt x="731" y="904"/>
                    <a:pt x="840" y="1342"/>
                  </a:cubicBezTo>
                  <a:cubicBezTo>
                    <a:pt x="932" y="1689"/>
                    <a:pt x="859" y="2054"/>
                    <a:pt x="932" y="2401"/>
                  </a:cubicBezTo>
                  <a:cubicBezTo>
                    <a:pt x="603" y="1962"/>
                    <a:pt x="420" y="1415"/>
                    <a:pt x="74" y="1013"/>
                  </a:cubicBezTo>
                  <a:cubicBezTo>
                    <a:pt x="68" y="1003"/>
                    <a:pt x="61" y="998"/>
                    <a:pt x="52" y="998"/>
                  </a:cubicBezTo>
                  <a:cubicBezTo>
                    <a:pt x="29" y="998"/>
                    <a:pt x="1" y="1028"/>
                    <a:pt x="1" y="1068"/>
                  </a:cubicBezTo>
                  <a:cubicBezTo>
                    <a:pt x="147" y="1342"/>
                    <a:pt x="293" y="1616"/>
                    <a:pt x="475" y="1871"/>
                  </a:cubicBezTo>
                  <a:cubicBezTo>
                    <a:pt x="585" y="2090"/>
                    <a:pt x="731" y="2309"/>
                    <a:pt x="895" y="2510"/>
                  </a:cubicBezTo>
                  <a:cubicBezTo>
                    <a:pt x="895" y="2510"/>
                    <a:pt x="895" y="2510"/>
                    <a:pt x="913" y="2528"/>
                  </a:cubicBezTo>
                  <a:lnTo>
                    <a:pt x="950" y="2565"/>
                  </a:lnTo>
                  <a:lnTo>
                    <a:pt x="986" y="2565"/>
                  </a:lnTo>
                  <a:cubicBezTo>
                    <a:pt x="1132" y="2930"/>
                    <a:pt x="1224" y="3332"/>
                    <a:pt x="1278" y="3733"/>
                  </a:cubicBezTo>
                  <a:cubicBezTo>
                    <a:pt x="1297" y="4098"/>
                    <a:pt x="1388" y="4463"/>
                    <a:pt x="1516" y="4792"/>
                  </a:cubicBezTo>
                  <a:cubicBezTo>
                    <a:pt x="1522" y="4812"/>
                    <a:pt x="1534" y="4820"/>
                    <a:pt x="1546" y="4820"/>
                  </a:cubicBezTo>
                  <a:cubicBezTo>
                    <a:pt x="1567" y="4820"/>
                    <a:pt x="1589" y="4797"/>
                    <a:pt x="1589" y="4774"/>
                  </a:cubicBezTo>
                  <a:cubicBezTo>
                    <a:pt x="1516" y="4354"/>
                    <a:pt x="1443" y="3952"/>
                    <a:pt x="1388" y="3551"/>
                  </a:cubicBezTo>
                  <a:cubicBezTo>
                    <a:pt x="1315" y="3167"/>
                    <a:pt x="1205" y="2784"/>
                    <a:pt x="1078" y="2419"/>
                  </a:cubicBezTo>
                  <a:cubicBezTo>
                    <a:pt x="1023" y="2200"/>
                    <a:pt x="1023" y="1962"/>
                    <a:pt x="1041" y="1743"/>
                  </a:cubicBezTo>
                  <a:cubicBezTo>
                    <a:pt x="1023" y="1561"/>
                    <a:pt x="1005" y="1396"/>
                    <a:pt x="950" y="1232"/>
                  </a:cubicBezTo>
                  <a:cubicBezTo>
                    <a:pt x="804" y="812"/>
                    <a:pt x="658" y="411"/>
                    <a:pt x="475" y="27"/>
                  </a:cubicBezTo>
                  <a:cubicBezTo>
                    <a:pt x="469" y="8"/>
                    <a:pt x="454" y="0"/>
                    <a:pt x="437" y="0"/>
                  </a:cubicBezTo>
                  <a:close/>
                </a:path>
              </a:pathLst>
            </a:custGeom>
            <a:solidFill>
              <a:srgbClr val="2F3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1"/>
            <p:cNvSpPr/>
            <p:nvPr/>
          </p:nvSpPr>
          <p:spPr>
            <a:xfrm>
              <a:off x="5461037" y="1913744"/>
              <a:ext cx="525069" cy="557198"/>
            </a:xfrm>
            <a:custGeom>
              <a:avLst/>
              <a:gdLst/>
              <a:ahLst/>
              <a:cxnLst/>
              <a:rect l="l" t="t" r="r" b="b"/>
              <a:pathLst>
                <a:path w="7686" h="8156" extrusionOk="0">
                  <a:moveTo>
                    <a:pt x="3811" y="0"/>
                  </a:moveTo>
                  <a:cubicBezTo>
                    <a:pt x="3692" y="0"/>
                    <a:pt x="3574" y="57"/>
                    <a:pt x="3505" y="172"/>
                  </a:cubicBezTo>
                  <a:lnTo>
                    <a:pt x="110" y="5301"/>
                  </a:lnTo>
                  <a:cubicBezTo>
                    <a:pt x="0" y="5484"/>
                    <a:pt x="37" y="5703"/>
                    <a:pt x="219" y="5812"/>
                  </a:cubicBezTo>
                  <a:lnTo>
                    <a:pt x="3651" y="8094"/>
                  </a:lnTo>
                  <a:cubicBezTo>
                    <a:pt x="3720" y="8135"/>
                    <a:pt x="3793" y="8156"/>
                    <a:pt x="3865" y="8156"/>
                  </a:cubicBezTo>
                  <a:cubicBezTo>
                    <a:pt x="3985" y="8156"/>
                    <a:pt x="4101" y="8099"/>
                    <a:pt x="4181" y="7985"/>
                  </a:cubicBezTo>
                  <a:lnTo>
                    <a:pt x="7576" y="2855"/>
                  </a:lnTo>
                  <a:cubicBezTo>
                    <a:pt x="7686" y="2691"/>
                    <a:pt x="7631" y="2453"/>
                    <a:pt x="7466" y="2344"/>
                  </a:cubicBezTo>
                  <a:lnTo>
                    <a:pt x="4016" y="62"/>
                  </a:lnTo>
                  <a:cubicBezTo>
                    <a:pt x="3955" y="21"/>
                    <a:pt x="3883" y="0"/>
                    <a:pt x="3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61"/>
            <p:cNvSpPr/>
            <p:nvPr/>
          </p:nvSpPr>
          <p:spPr>
            <a:xfrm>
              <a:off x="5461037" y="2071349"/>
              <a:ext cx="525069" cy="400546"/>
            </a:xfrm>
            <a:custGeom>
              <a:avLst/>
              <a:gdLst/>
              <a:ahLst/>
              <a:cxnLst/>
              <a:rect l="l" t="t" r="r" b="b"/>
              <a:pathLst>
                <a:path w="7686" h="5863" extrusionOk="0">
                  <a:moveTo>
                    <a:pt x="7430" y="0"/>
                  </a:moveTo>
                  <a:cubicBezTo>
                    <a:pt x="7430" y="37"/>
                    <a:pt x="7412" y="55"/>
                    <a:pt x="7393" y="73"/>
                  </a:cubicBezTo>
                  <a:lnTo>
                    <a:pt x="3998" y="5221"/>
                  </a:lnTo>
                  <a:cubicBezTo>
                    <a:pt x="3927" y="5327"/>
                    <a:pt x="3803" y="5388"/>
                    <a:pt x="3680" y="5388"/>
                  </a:cubicBezTo>
                  <a:cubicBezTo>
                    <a:pt x="3612" y="5388"/>
                    <a:pt x="3545" y="5370"/>
                    <a:pt x="3487" y="5331"/>
                  </a:cubicBezTo>
                  <a:lnTo>
                    <a:pt x="55" y="3067"/>
                  </a:lnTo>
                  <a:lnTo>
                    <a:pt x="55" y="3067"/>
                  </a:lnTo>
                  <a:cubicBezTo>
                    <a:pt x="0" y="3232"/>
                    <a:pt x="55" y="3414"/>
                    <a:pt x="201" y="3524"/>
                  </a:cubicBezTo>
                  <a:lnTo>
                    <a:pt x="3651" y="5806"/>
                  </a:lnTo>
                  <a:cubicBezTo>
                    <a:pt x="3709" y="5844"/>
                    <a:pt x="3777" y="5863"/>
                    <a:pt x="3844" y="5863"/>
                  </a:cubicBezTo>
                  <a:cubicBezTo>
                    <a:pt x="3968" y="5863"/>
                    <a:pt x="4092" y="5802"/>
                    <a:pt x="4162" y="5696"/>
                  </a:cubicBezTo>
                  <a:lnTo>
                    <a:pt x="7558" y="566"/>
                  </a:lnTo>
                  <a:cubicBezTo>
                    <a:pt x="7686" y="384"/>
                    <a:pt x="7649" y="146"/>
                    <a:pt x="7466" y="19"/>
                  </a:cubicBezTo>
                  <a:lnTo>
                    <a:pt x="7430" y="0"/>
                  </a:lnTo>
                  <a:close/>
                </a:path>
              </a:pathLst>
            </a:custGeom>
            <a:solidFill>
              <a:srgbClr val="0707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61"/>
            <p:cNvSpPr/>
            <p:nvPr/>
          </p:nvSpPr>
          <p:spPr>
            <a:xfrm>
              <a:off x="5767776" y="1946126"/>
              <a:ext cx="149746" cy="131511"/>
            </a:xfrm>
            <a:custGeom>
              <a:avLst/>
              <a:gdLst/>
              <a:ahLst/>
              <a:cxnLst/>
              <a:rect l="l" t="t" r="r" b="b"/>
              <a:pathLst>
                <a:path w="2192" h="1925" extrusionOk="0">
                  <a:moveTo>
                    <a:pt x="549" y="154"/>
                  </a:moveTo>
                  <a:lnTo>
                    <a:pt x="2009" y="1121"/>
                  </a:lnTo>
                  <a:lnTo>
                    <a:pt x="1607" y="1742"/>
                  </a:lnTo>
                  <a:lnTo>
                    <a:pt x="147" y="775"/>
                  </a:lnTo>
                  <a:lnTo>
                    <a:pt x="549" y="154"/>
                  </a:lnTo>
                  <a:close/>
                  <a:moveTo>
                    <a:pt x="553" y="0"/>
                  </a:moveTo>
                  <a:cubicBezTo>
                    <a:pt x="529" y="0"/>
                    <a:pt x="507" y="13"/>
                    <a:pt x="494" y="26"/>
                  </a:cubicBezTo>
                  <a:lnTo>
                    <a:pt x="1" y="775"/>
                  </a:lnTo>
                  <a:cubicBezTo>
                    <a:pt x="1" y="793"/>
                    <a:pt x="1" y="811"/>
                    <a:pt x="1" y="829"/>
                  </a:cubicBezTo>
                  <a:cubicBezTo>
                    <a:pt x="1" y="848"/>
                    <a:pt x="19" y="848"/>
                    <a:pt x="37" y="866"/>
                  </a:cubicBezTo>
                  <a:lnTo>
                    <a:pt x="1589" y="1925"/>
                  </a:lnTo>
                  <a:lnTo>
                    <a:pt x="1626" y="1925"/>
                  </a:lnTo>
                  <a:cubicBezTo>
                    <a:pt x="1644" y="1925"/>
                    <a:pt x="1680" y="1906"/>
                    <a:pt x="1680" y="1888"/>
                  </a:cubicBezTo>
                  <a:lnTo>
                    <a:pt x="2173" y="1158"/>
                  </a:lnTo>
                  <a:cubicBezTo>
                    <a:pt x="2192" y="1140"/>
                    <a:pt x="2192" y="1121"/>
                    <a:pt x="2192" y="1103"/>
                  </a:cubicBezTo>
                  <a:cubicBezTo>
                    <a:pt x="2173" y="1085"/>
                    <a:pt x="2173" y="1067"/>
                    <a:pt x="2155" y="1048"/>
                  </a:cubicBezTo>
                  <a:lnTo>
                    <a:pt x="585" y="8"/>
                  </a:lnTo>
                  <a:cubicBezTo>
                    <a:pt x="574" y="3"/>
                    <a:pt x="564" y="0"/>
                    <a:pt x="553" y="0"/>
                  </a:cubicBezTo>
                  <a:close/>
                </a:path>
              </a:pathLst>
            </a:custGeom>
            <a:solidFill>
              <a:srgbClr val="001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61"/>
            <p:cNvSpPr/>
            <p:nvPr/>
          </p:nvSpPr>
          <p:spPr>
            <a:xfrm>
              <a:off x="5625610" y="1813797"/>
              <a:ext cx="78631" cy="27805"/>
            </a:xfrm>
            <a:custGeom>
              <a:avLst/>
              <a:gdLst/>
              <a:ahLst/>
              <a:cxnLst/>
              <a:rect l="l" t="t" r="r" b="b"/>
              <a:pathLst>
                <a:path w="1151" h="407" extrusionOk="0">
                  <a:moveTo>
                    <a:pt x="1066" y="1"/>
                  </a:moveTo>
                  <a:cubicBezTo>
                    <a:pt x="1037" y="1"/>
                    <a:pt x="1005" y="10"/>
                    <a:pt x="987" y="10"/>
                  </a:cubicBezTo>
                  <a:cubicBezTo>
                    <a:pt x="658" y="10"/>
                    <a:pt x="311" y="28"/>
                    <a:pt x="1" y="65"/>
                  </a:cubicBezTo>
                  <a:cubicBezTo>
                    <a:pt x="155" y="290"/>
                    <a:pt x="401" y="407"/>
                    <a:pt x="629" y="407"/>
                  </a:cubicBezTo>
                  <a:cubicBezTo>
                    <a:pt x="807" y="407"/>
                    <a:pt x="974" y="336"/>
                    <a:pt x="1078" y="192"/>
                  </a:cubicBezTo>
                  <a:cubicBezTo>
                    <a:pt x="1114" y="138"/>
                    <a:pt x="1151" y="101"/>
                    <a:pt x="1133" y="46"/>
                  </a:cubicBezTo>
                  <a:cubicBezTo>
                    <a:pt x="1124" y="10"/>
                    <a:pt x="1096" y="1"/>
                    <a:pt x="10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61"/>
            <p:cNvSpPr/>
            <p:nvPr/>
          </p:nvSpPr>
          <p:spPr>
            <a:xfrm>
              <a:off x="5586944" y="1692195"/>
              <a:ext cx="61210" cy="20085"/>
            </a:xfrm>
            <a:custGeom>
              <a:avLst/>
              <a:gdLst/>
              <a:ahLst/>
              <a:cxnLst/>
              <a:rect l="l" t="t" r="r" b="b"/>
              <a:pathLst>
                <a:path w="896" h="294" extrusionOk="0">
                  <a:moveTo>
                    <a:pt x="676" y="1"/>
                  </a:moveTo>
                  <a:cubicBezTo>
                    <a:pt x="512" y="1"/>
                    <a:pt x="348" y="19"/>
                    <a:pt x="202" y="37"/>
                  </a:cubicBezTo>
                  <a:cubicBezTo>
                    <a:pt x="92" y="37"/>
                    <a:pt x="1" y="56"/>
                    <a:pt x="1" y="183"/>
                  </a:cubicBezTo>
                  <a:cubicBezTo>
                    <a:pt x="1" y="283"/>
                    <a:pt x="78" y="294"/>
                    <a:pt x="164" y="294"/>
                  </a:cubicBezTo>
                  <a:cubicBezTo>
                    <a:pt x="189" y="294"/>
                    <a:pt x="214" y="293"/>
                    <a:pt x="238" y="293"/>
                  </a:cubicBezTo>
                  <a:cubicBezTo>
                    <a:pt x="384" y="293"/>
                    <a:pt x="549" y="293"/>
                    <a:pt x="695" y="275"/>
                  </a:cubicBezTo>
                  <a:cubicBezTo>
                    <a:pt x="786" y="275"/>
                    <a:pt x="895" y="275"/>
                    <a:pt x="877" y="129"/>
                  </a:cubicBezTo>
                  <a:cubicBezTo>
                    <a:pt x="877" y="1"/>
                    <a:pt x="768" y="1"/>
                    <a:pt x="676" y="1"/>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61"/>
            <p:cNvSpPr/>
            <p:nvPr/>
          </p:nvSpPr>
          <p:spPr>
            <a:xfrm>
              <a:off x="5694200" y="1691990"/>
              <a:ext cx="45020" cy="18992"/>
            </a:xfrm>
            <a:custGeom>
              <a:avLst/>
              <a:gdLst/>
              <a:ahLst/>
              <a:cxnLst/>
              <a:rect l="l" t="t" r="r" b="b"/>
              <a:pathLst>
                <a:path w="659" h="278" extrusionOk="0">
                  <a:moveTo>
                    <a:pt x="527" y="0"/>
                  </a:moveTo>
                  <a:cubicBezTo>
                    <a:pt x="517" y="0"/>
                    <a:pt x="506" y="2"/>
                    <a:pt x="494" y="4"/>
                  </a:cubicBezTo>
                  <a:cubicBezTo>
                    <a:pt x="384" y="4"/>
                    <a:pt x="275" y="4"/>
                    <a:pt x="147" y="22"/>
                  </a:cubicBezTo>
                  <a:cubicBezTo>
                    <a:pt x="19" y="40"/>
                    <a:pt x="1" y="59"/>
                    <a:pt x="1" y="168"/>
                  </a:cubicBezTo>
                  <a:cubicBezTo>
                    <a:pt x="1" y="259"/>
                    <a:pt x="74" y="259"/>
                    <a:pt x="147" y="278"/>
                  </a:cubicBezTo>
                  <a:lnTo>
                    <a:pt x="494" y="278"/>
                  </a:lnTo>
                  <a:cubicBezTo>
                    <a:pt x="622" y="278"/>
                    <a:pt x="658" y="223"/>
                    <a:pt x="640" y="132"/>
                  </a:cubicBezTo>
                  <a:cubicBezTo>
                    <a:pt x="640" y="52"/>
                    <a:pt x="598" y="0"/>
                    <a:pt x="527"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61"/>
            <p:cNvSpPr/>
            <p:nvPr/>
          </p:nvSpPr>
          <p:spPr>
            <a:xfrm>
              <a:off x="5660520" y="1760784"/>
              <a:ext cx="29854" cy="42015"/>
            </a:xfrm>
            <a:custGeom>
              <a:avLst/>
              <a:gdLst/>
              <a:ahLst/>
              <a:cxnLst/>
              <a:rect l="l" t="t" r="r" b="b"/>
              <a:pathLst>
                <a:path w="437" h="615" extrusionOk="0">
                  <a:moveTo>
                    <a:pt x="348" y="1"/>
                  </a:moveTo>
                  <a:cubicBezTo>
                    <a:pt x="275" y="56"/>
                    <a:pt x="257" y="147"/>
                    <a:pt x="275" y="220"/>
                  </a:cubicBezTo>
                  <a:cubicBezTo>
                    <a:pt x="309" y="372"/>
                    <a:pt x="311" y="478"/>
                    <a:pt x="137" y="478"/>
                  </a:cubicBezTo>
                  <a:cubicBezTo>
                    <a:pt x="123" y="478"/>
                    <a:pt x="108" y="477"/>
                    <a:pt x="92" y="476"/>
                  </a:cubicBezTo>
                  <a:cubicBezTo>
                    <a:pt x="86" y="472"/>
                    <a:pt x="79" y="471"/>
                    <a:pt x="72" y="471"/>
                  </a:cubicBezTo>
                  <a:cubicBezTo>
                    <a:pt x="43" y="471"/>
                    <a:pt x="16" y="500"/>
                    <a:pt x="1" y="530"/>
                  </a:cubicBezTo>
                  <a:cubicBezTo>
                    <a:pt x="1" y="603"/>
                    <a:pt x="56" y="603"/>
                    <a:pt x="110" y="603"/>
                  </a:cubicBezTo>
                  <a:cubicBezTo>
                    <a:pt x="133" y="611"/>
                    <a:pt x="155" y="614"/>
                    <a:pt x="176" y="614"/>
                  </a:cubicBezTo>
                  <a:cubicBezTo>
                    <a:pt x="316" y="614"/>
                    <a:pt x="437" y="472"/>
                    <a:pt x="421" y="329"/>
                  </a:cubicBezTo>
                  <a:cubicBezTo>
                    <a:pt x="403" y="220"/>
                    <a:pt x="384" y="110"/>
                    <a:pt x="348" y="1"/>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61"/>
            <p:cNvSpPr/>
            <p:nvPr/>
          </p:nvSpPr>
          <p:spPr>
            <a:xfrm>
              <a:off x="5609420" y="1739401"/>
              <a:ext cx="21109" cy="19197"/>
            </a:xfrm>
            <a:custGeom>
              <a:avLst/>
              <a:gdLst/>
              <a:ahLst/>
              <a:cxnLst/>
              <a:rect l="l" t="t" r="r" b="b"/>
              <a:pathLst>
                <a:path w="309" h="281" extrusionOk="0">
                  <a:moveTo>
                    <a:pt x="137" y="0"/>
                  </a:moveTo>
                  <a:cubicBezTo>
                    <a:pt x="74" y="0"/>
                    <a:pt x="16" y="52"/>
                    <a:pt x="1" y="131"/>
                  </a:cubicBezTo>
                  <a:cubicBezTo>
                    <a:pt x="1" y="223"/>
                    <a:pt x="55" y="277"/>
                    <a:pt x="147" y="277"/>
                  </a:cubicBezTo>
                  <a:cubicBezTo>
                    <a:pt x="156" y="279"/>
                    <a:pt x="165" y="280"/>
                    <a:pt x="174" y="280"/>
                  </a:cubicBezTo>
                  <a:cubicBezTo>
                    <a:pt x="252" y="280"/>
                    <a:pt x="309" y="213"/>
                    <a:pt x="293" y="131"/>
                  </a:cubicBezTo>
                  <a:cubicBezTo>
                    <a:pt x="309" y="66"/>
                    <a:pt x="252" y="1"/>
                    <a:pt x="188" y="1"/>
                  </a:cubicBezTo>
                  <a:cubicBezTo>
                    <a:pt x="180" y="1"/>
                    <a:pt x="173" y="2"/>
                    <a:pt x="165" y="4"/>
                  </a:cubicBezTo>
                  <a:cubicBezTo>
                    <a:pt x="155" y="1"/>
                    <a:pt x="146" y="0"/>
                    <a:pt x="137"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61"/>
            <p:cNvSpPr/>
            <p:nvPr/>
          </p:nvSpPr>
          <p:spPr>
            <a:xfrm>
              <a:off x="5699802" y="1738171"/>
              <a:ext cx="21929" cy="20085"/>
            </a:xfrm>
            <a:custGeom>
              <a:avLst/>
              <a:gdLst/>
              <a:ahLst/>
              <a:cxnLst/>
              <a:rect l="l" t="t" r="r" b="b"/>
              <a:pathLst>
                <a:path w="321" h="294" extrusionOk="0">
                  <a:moveTo>
                    <a:pt x="146" y="0"/>
                  </a:moveTo>
                  <a:cubicBezTo>
                    <a:pt x="69" y="0"/>
                    <a:pt x="10" y="66"/>
                    <a:pt x="10" y="131"/>
                  </a:cubicBezTo>
                  <a:cubicBezTo>
                    <a:pt x="0" y="239"/>
                    <a:pt x="80" y="294"/>
                    <a:pt x="158" y="294"/>
                  </a:cubicBezTo>
                  <a:cubicBezTo>
                    <a:pt x="226" y="294"/>
                    <a:pt x="294" y="252"/>
                    <a:pt x="302" y="168"/>
                  </a:cubicBezTo>
                  <a:cubicBezTo>
                    <a:pt x="320" y="76"/>
                    <a:pt x="247" y="3"/>
                    <a:pt x="174" y="3"/>
                  </a:cubicBezTo>
                  <a:cubicBezTo>
                    <a:pt x="165" y="1"/>
                    <a:pt x="155" y="0"/>
                    <a:pt x="146"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61"/>
            <p:cNvSpPr/>
            <p:nvPr/>
          </p:nvSpPr>
          <p:spPr>
            <a:xfrm>
              <a:off x="5701715" y="2284632"/>
              <a:ext cx="395407" cy="352108"/>
            </a:xfrm>
            <a:custGeom>
              <a:avLst/>
              <a:gdLst/>
              <a:ahLst/>
              <a:cxnLst/>
              <a:rect l="l" t="t" r="r" b="b"/>
              <a:pathLst>
                <a:path w="5788" h="5154" extrusionOk="0">
                  <a:moveTo>
                    <a:pt x="1497" y="0"/>
                  </a:moveTo>
                  <a:lnTo>
                    <a:pt x="0" y="1698"/>
                  </a:lnTo>
                  <a:cubicBezTo>
                    <a:pt x="603" y="2282"/>
                    <a:pt x="1223" y="2866"/>
                    <a:pt x="1844" y="3450"/>
                  </a:cubicBezTo>
                  <a:cubicBezTo>
                    <a:pt x="2264" y="3834"/>
                    <a:pt x="2684" y="4217"/>
                    <a:pt x="3140" y="4582"/>
                  </a:cubicBezTo>
                  <a:cubicBezTo>
                    <a:pt x="3515" y="4894"/>
                    <a:pt x="3889" y="5153"/>
                    <a:pt x="4378" y="5153"/>
                  </a:cubicBezTo>
                  <a:cubicBezTo>
                    <a:pt x="4461" y="5153"/>
                    <a:pt x="4547" y="5146"/>
                    <a:pt x="4637" y="5130"/>
                  </a:cubicBezTo>
                  <a:cubicBezTo>
                    <a:pt x="5459" y="5002"/>
                    <a:pt x="5787" y="4180"/>
                    <a:pt x="5495" y="3469"/>
                  </a:cubicBezTo>
                  <a:cubicBezTo>
                    <a:pt x="5404" y="3231"/>
                    <a:pt x="5240" y="3012"/>
                    <a:pt x="5039" y="2866"/>
                  </a:cubicBezTo>
                  <a:cubicBezTo>
                    <a:pt x="4856" y="2720"/>
                    <a:pt x="4674" y="2592"/>
                    <a:pt x="4509" y="2446"/>
                  </a:cubicBezTo>
                  <a:lnTo>
                    <a:pt x="1826" y="274"/>
                  </a:lnTo>
                  <a:lnTo>
                    <a:pt x="1497" y="0"/>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61"/>
            <p:cNvSpPr/>
            <p:nvPr/>
          </p:nvSpPr>
          <p:spPr>
            <a:xfrm>
              <a:off x="5564536" y="2132492"/>
              <a:ext cx="358039" cy="330452"/>
            </a:xfrm>
            <a:custGeom>
              <a:avLst/>
              <a:gdLst/>
              <a:ahLst/>
              <a:cxnLst/>
              <a:rect l="l" t="t" r="r" b="b"/>
              <a:pathLst>
                <a:path w="5241" h="4837" extrusionOk="0">
                  <a:moveTo>
                    <a:pt x="804" y="1"/>
                  </a:moveTo>
                  <a:cubicBezTo>
                    <a:pt x="627" y="1"/>
                    <a:pt x="603" y="347"/>
                    <a:pt x="603" y="347"/>
                  </a:cubicBezTo>
                  <a:cubicBezTo>
                    <a:pt x="256" y="365"/>
                    <a:pt x="438" y="803"/>
                    <a:pt x="438" y="803"/>
                  </a:cubicBezTo>
                  <a:cubicBezTo>
                    <a:pt x="110" y="949"/>
                    <a:pt x="365" y="1424"/>
                    <a:pt x="365" y="1424"/>
                  </a:cubicBezTo>
                  <a:cubicBezTo>
                    <a:pt x="365" y="1424"/>
                    <a:pt x="0" y="1625"/>
                    <a:pt x="822" y="2683"/>
                  </a:cubicBezTo>
                  <a:cubicBezTo>
                    <a:pt x="1315" y="3304"/>
                    <a:pt x="1862" y="3870"/>
                    <a:pt x="2428" y="4399"/>
                  </a:cubicBezTo>
                  <a:cubicBezTo>
                    <a:pt x="2715" y="4708"/>
                    <a:pt x="3044" y="4837"/>
                    <a:pt x="3361" y="4837"/>
                  </a:cubicBezTo>
                  <a:cubicBezTo>
                    <a:pt x="4358" y="4837"/>
                    <a:pt x="5241" y="3566"/>
                    <a:pt x="4327" y="2610"/>
                  </a:cubicBezTo>
                  <a:cubicBezTo>
                    <a:pt x="3962" y="2081"/>
                    <a:pt x="3578" y="1588"/>
                    <a:pt x="3158" y="1113"/>
                  </a:cubicBezTo>
                  <a:cubicBezTo>
                    <a:pt x="3004" y="959"/>
                    <a:pt x="2721" y="749"/>
                    <a:pt x="2569" y="749"/>
                  </a:cubicBezTo>
                  <a:cubicBezTo>
                    <a:pt x="2506" y="749"/>
                    <a:pt x="2465" y="785"/>
                    <a:pt x="2465" y="876"/>
                  </a:cubicBezTo>
                  <a:cubicBezTo>
                    <a:pt x="2465" y="1186"/>
                    <a:pt x="2958" y="1643"/>
                    <a:pt x="2720" y="1661"/>
                  </a:cubicBezTo>
                  <a:cubicBezTo>
                    <a:pt x="2715" y="1662"/>
                    <a:pt x="2709" y="1662"/>
                    <a:pt x="2702" y="1662"/>
                  </a:cubicBezTo>
                  <a:cubicBezTo>
                    <a:pt x="2443" y="1662"/>
                    <a:pt x="1632" y="952"/>
                    <a:pt x="1187" y="329"/>
                  </a:cubicBezTo>
                  <a:cubicBezTo>
                    <a:pt x="1013" y="83"/>
                    <a:pt x="891" y="1"/>
                    <a:pt x="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61"/>
            <p:cNvSpPr/>
            <p:nvPr/>
          </p:nvSpPr>
          <p:spPr>
            <a:xfrm>
              <a:off x="5600402" y="2150938"/>
              <a:ext cx="76854" cy="93732"/>
            </a:xfrm>
            <a:custGeom>
              <a:avLst/>
              <a:gdLst/>
              <a:ahLst/>
              <a:cxnLst/>
              <a:rect l="l" t="t" r="r" b="b"/>
              <a:pathLst>
                <a:path w="1125" h="1372" extrusionOk="0">
                  <a:moveTo>
                    <a:pt x="91" y="0"/>
                  </a:moveTo>
                  <a:cubicBezTo>
                    <a:pt x="48" y="0"/>
                    <a:pt x="0" y="32"/>
                    <a:pt x="23" y="77"/>
                  </a:cubicBezTo>
                  <a:cubicBezTo>
                    <a:pt x="114" y="332"/>
                    <a:pt x="260" y="570"/>
                    <a:pt x="443" y="789"/>
                  </a:cubicBezTo>
                  <a:cubicBezTo>
                    <a:pt x="607" y="990"/>
                    <a:pt x="790" y="1172"/>
                    <a:pt x="972" y="1355"/>
                  </a:cubicBezTo>
                  <a:cubicBezTo>
                    <a:pt x="988" y="1366"/>
                    <a:pt x="1004" y="1371"/>
                    <a:pt x="1020" y="1371"/>
                  </a:cubicBezTo>
                  <a:cubicBezTo>
                    <a:pt x="1078" y="1371"/>
                    <a:pt x="1125" y="1303"/>
                    <a:pt x="1082" y="1245"/>
                  </a:cubicBezTo>
                  <a:cubicBezTo>
                    <a:pt x="899" y="1081"/>
                    <a:pt x="717" y="898"/>
                    <a:pt x="571" y="716"/>
                  </a:cubicBezTo>
                  <a:cubicBezTo>
                    <a:pt x="388" y="515"/>
                    <a:pt x="242" y="296"/>
                    <a:pt x="151" y="40"/>
                  </a:cubicBezTo>
                  <a:cubicBezTo>
                    <a:pt x="144" y="12"/>
                    <a:pt x="118" y="0"/>
                    <a:pt x="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61"/>
            <p:cNvSpPr/>
            <p:nvPr/>
          </p:nvSpPr>
          <p:spPr>
            <a:xfrm>
              <a:off x="5586465" y="2183456"/>
              <a:ext cx="74327" cy="83689"/>
            </a:xfrm>
            <a:custGeom>
              <a:avLst/>
              <a:gdLst/>
              <a:ahLst/>
              <a:cxnLst/>
              <a:rect l="l" t="t" r="r" b="b"/>
              <a:pathLst>
                <a:path w="1088" h="1225" extrusionOk="0">
                  <a:moveTo>
                    <a:pt x="104" y="1"/>
                  </a:moveTo>
                  <a:cubicBezTo>
                    <a:pt x="56" y="1"/>
                    <a:pt x="1" y="61"/>
                    <a:pt x="26" y="112"/>
                  </a:cubicBezTo>
                  <a:cubicBezTo>
                    <a:pt x="245" y="532"/>
                    <a:pt x="556" y="915"/>
                    <a:pt x="921" y="1207"/>
                  </a:cubicBezTo>
                  <a:cubicBezTo>
                    <a:pt x="937" y="1219"/>
                    <a:pt x="954" y="1224"/>
                    <a:pt x="971" y="1224"/>
                  </a:cubicBezTo>
                  <a:cubicBezTo>
                    <a:pt x="1033" y="1224"/>
                    <a:pt x="1087" y="1159"/>
                    <a:pt x="1030" y="1116"/>
                  </a:cubicBezTo>
                  <a:cubicBezTo>
                    <a:pt x="665" y="824"/>
                    <a:pt x="373" y="440"/>
                    <a:pt x="154" y="39"/>
                  </a:cubicBezTo>
                  <a:cubicBezTo>
                    <a:pt x="143" y="12"/>
                    <a:pt x="124" y="1"/>
                    <a:pt x="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61"/>
            <p:cNvSpPr/>
            <p:nvPr/>
          </p:nvSpPr>
          <p:spPr>
            <a:xfrm>
              <a:off x="5583254" y="2222943"/>
              <a:ext cx="58819" cy="66610"/>
            </a:xfrm>
            <a:custGeom>
              <a:avLst/>
              <a:gdLst/>
              <a:ahLst/>
              <a:cxnLst/>
              <a:rect l="l" t="t" r="r" b="b"/>
              <a:pathLst>
                <a:path w="861" h="975" extrusionOk="0">
                  <a:moveTo>
                    <a:pt x="69" y="1"/>
                  </a:moveTo>
                  <a:cubicBezTo>
                    <a:pt x="58" y="1"/>
                    <a:pt x="47" y="3"/>
                    <a:pt x="37" y="9"/>
                  </a:cubicBezTo>
                  <a:cubicBezTo>
                    <a:pt x="0" y="27"/>
                    <a:pt x="0" y="82"/>
                    <a:pt x="18" y="100"/>
                  </a:cubicBezTo>
                  <a:cubicBezTo>
                    <a:pt x="91" y="264"/>
                    <a:pt x="183" y="410"/>
                    <a:pt x="292" y="556"/>
                  </a:cubicBezTo>
                  <a:cubicBezTo>
                    <a:pt x="420" y="702"/>
                    <a:pt x="566" y="830"/>
                    <a:pt x="694" y="958"/>
                  </a:cubicBezTo>
                  <a:cubicBezTo>
                    <a:pt x="709" y="969"/>
                    <a:pt x="727" y="975"/>
                    <a:pt x="743" y="975"/>
                  </a:cubicBezTo>
                  <a:cubicBezTo>
                    <a:pt x="805" y="975"/>
                    <a:pt x="861" y="906"/>
                    <a:pt x="803" y="848"/>
                  </a:cubicBezTo>
                  <a:cubicBezTo>
                    <a:pt x="657" y="739"/>
                    <a:pt x="530" y="593"/>
                    <a:pt x="402" y="465"/>
                  </a:cubicBezTo>
                  <a:cubicBezTo>
                    <a:pt x="292" y="337"/>
                    <a:pt x="201" y="191"/>
                    <a:pt x="146" y="27"/>
                  </a:cubicBezTo>
                  <a:cubicBezTo>
                    <a:pt x="120" y="14"/>
                    <a:pt x="95"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61"/>
            <p:cNvSpPr/>
            <p:nvPr/>
          </p:nvSpPr>
          <p:spPr>
            <a:xfrm>
              <a:off x="5101831" y="2320772"/>
              <a:ext cx="456549" cy="245328"/>
            </a:xfrm>
            <a:custGeom>
              <a:avLst/>
              <a:gdLst/>
              <a:ahLst/>
              <a:cxnLst/>
              <a:rect l="l" t="t" r="r" b="b"/>
              <a:pathLst>
                <a:path w="6683" h="3591" extrusionOk="0">
                  <a:moveTo>
                    <a:pt x="6189" y="0"/>
                  </a:moveTo>
                  <a:cubicBezTo>
                    <a:pt x="5313" y="165"/>
                    <a:pt x="4437" y="311"/>
                    <a:pt x="3560" y="493"/>
                  </a:cubicBezTo>
                  <a:cubicBezTo>
                    <a:pt x="2976" y="603"/>
                    <a:pt x="2392" y="712"/>
                    <a:pt x="1808" y="858"/>
                  </a:cubicBezTo>
                  <a:cubicBezTo>
                    <a:pt x="1224" y="1004"/>
                    <a:pt x="694" y="1205"/>
                    <a:pt x="384" y="1789"/>
                  </a:cubicBezTo>
                  <a:cubicBezTo>
                    <a:pt x="1" y="2556"/>
                    <a:pt x="494" y="3341"/>
                    <a:pt x="1279" y="3542"/>
                  </a:cubicBezTo>
                  <a:cubicBezTo>
                    <a:pt x="1397" y="3576"/>
                    <a:pt x="1520" y="3590"/>
                    <a:pt x="1643" y="3590"/>
                  </a:cubicBezTo>
                  <a:cubicBezTo>
                    <a:pt x="1785" y="3590"/>
                    <a:pt x="1927" y="3571"/>
                    <a:pt x="2064" y="3542"/>
                  </a:cubicBezTo>
                  <a:cubicBezTo>
                    <a:pt x="2301" y="3487"/>
                    <a:pt x="2520" y="3396"/>
                    <a:pt x="2757" y="3341"/>
                  </a:cubicBezTo>
                  <a:lnTo>
                    <a:pt x="6244" y="2428"/>
                  </a:lnTo>
                  <a:lnTo>
                    <a:pt x="6682" y="2319"/>
                  </a:lnTo>
                  <a:lnTo>
                    <a:pt x="6189" y="0"/>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61"/>
            <p:cNvSpPr/>
            <p:nvPr/>
          </p:nvSpPr>
          <p:spPr>
            <a:xfrm>
              <a:off x="5422848" y="2245419"/>
              <a:ext cx="328800" cy="235012"/>
            </a:xfrm>
            <a:custGeom>
              <a:avLst/>
              <a:gdLst/>
              <a:ahLst/>
              <a:cxnLst/>
              <a:rect l="l" t="t" r="r" b="b"/>
              <a:pathLst>
                <a:path w="4813" h="3440" extrusionOk="0">
                  <a:moveTo>
                    <a:pt x="4419" y="0"/>
                  </a:moveTo>
                  <a:cubicBezTo>
                    <a:pt x="4349" y="0"/>
                    <a:pt x="4243" y="51"/>
                    <a:pt x="4082" y="191"/>
                  </a:cubicBezTo>
                  <a:cubicBezTo>
                    <a:pt x="3612" y="594"/>
                    <a:pt x="2848" y="966"/>
                    <a:pt x="2587" y="966"/>
                  </a:cubicBezTo>
                  <a:cubicBezTo>
                    <a:pt x="2564" y="966"/>
                    <a:pt x="2545" y="963"/>
                    <a:pt x="2531" y="957"/>
                  </a:cubicBezTo>
                  <a:cubicBezTo>
                    <a:pt x="2348" y="884"/>
                    <a:pt x="2841" y="629"/>
                    <a:pt x="2914" y="373"/>
                  </a:cubicBezTo>
                  <a:cubicBezTo>
                    <a:pt x="2935" y="275"/>
                    <a:pt x="2878" y="239"/>
                    <a:pt x="2787" y="239"/>
                  </a:cubicBezTo>
                  <a:cubicBezTo>
                    <a:pt x="2641" y="239"/>
                    <a:pt x="2410" y="331"/>
                    <a:pt x="2275" y="410"/>
                  </a:cubicBezTo>
                  <a:cubicBezTo>
                    <a:pt x="1837" y="720"/>
                    <a:pt x="1399" y="1049"/>
                    <a:pt x="997" y="1396"/>
                  </a:cubicBezTo>
                  <a:cubicBezTo>
                    <a:pt x="1" y="2070"/>
                    <a:pt x="626" y="3440"/>
                    <a:pt x="1588" y="3440"/>
                  </a:cubicBezTo>
                  <a:cubicBezTo>
                    <a:pt x="1771" y="3440"/>
                    <a:pt x="1967" y="3390"/>
                    <a:pt x="2166" y="3276"/>
                  </a:cubicBezTo>
                  <a:cubicBezTo>
                    <a:pt x="2750" y="2965"/>
                    <a:pt x="3316" y="2619"/>
                    <a:pt x="3845" y="2217"/>
                  </a:cubicBezTo>
                  <a:cubicBezTo>
                    <a:pt x="4758" y="1542"/>
                    <a:pt x="4502" y="1268"/>
                    <a:pt x="4502" y="1268"/>
                  </a:cubicBezTo>
                  <a:cubicBezTo>
                    <a:pt x="4502" y="1268"/>
                    <a:pt x="4813" y="939"/>
                    <a:pt x="4575" y="738"/>
                  </a:cubicBezTo>
                  <a:cubicBezTo>
                    <a:pt x="4575" y="738"/>
                    <a:pt x="4813" y="428"/>
                    <a:pt x="4539" y="318"/>
                  </a:cubicBezTo>
                  <a:cubicBezTo>
                    <a:pt x="4539" y="318"/>
                    <a:pt x="4595" y="0"/>
                    <a:pt x="4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61"/>
            <p:cNvSpPr/>
            <p:nvPr/>
          </p:nvSpPr>
          <p:spPr>
            <a:xfrm>
              <a:off x="5654986" y="2263796"/>
              <a:ext cx="83071" cy="63809"/>
            </a:xfrm>
            <a:custGeom>
              <a:avLst/>
              <a:gdLst/>
              <a:ahLst/>
              <a:cxnLst/>
              <a:rect l="l" t="t" r="r" b="b"/>
              <a:pathLst>
                <a:path w="1216" h="934" extrusionOk="0">
                  <a:moveTo>
                    <a:pt x="1132" y="0"/>
                  </a:moveTo>
                  <a:cubicBezTo>
                    <a:pt x="1115" y="0"/>
                    <a:pt x="1097" y="9"/>
                    <a:pt x="1086" y="31"/>
                  </a:cubicBezTo>
                  <a:cubicBezTo>
                    <a:pt x="958" y="214"/>
                    <a:pt x="794" y="360"/>
                    <a:pt x="611" y="488"/>
                  </a:cubicBezTo>
                  <a:cubicBezTo>
                    <a:pt x="429" y="615"/>
                    <a:pt x="246" y="725"/>
                    <a:pt x="64" y="816"/>
                  </a:cubicBezTo>
                  <a:cubicBezTo>
                    <a:pt x="1" y="848"/>
                    <a:pt x="46" y="933"/>
                    <a:pt x="95" y="933"/>
                  </a:cubicBezTo>
                  <a:cubicBezTo>
                    <a:pt x="103" y="933"/>
                    <a:pt x="111" y="931"/>
                    <a:pt x="118" y="926"/>
                  </a:cubicBezTo>
                  <a:cubicBezTo>
                    <a:pt x="319" y="816"/>
                    <a:pt x="502" y="707"/>
                    <a:pt x="684" y="579"/>
                  </a:cubicBezTo>
                  <a:cubicBezTo>
                    <a:pt x="885" y="433"/>
                    <a:pt x="1049" y="269"/>
                    <a:pt x="1177" y="86"/>
                  </a:cubicBezTo>
                  <a:cubicBezTo>
                    <a:pt x="1216" y="48"/>
                    <a:pt x="1174" y="0"/>
                    <a:pt x="1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61"/>
            <p:cNvSpPr/>
            <p:nvPr/>
          </p:nvSpPr>
          <p:spPr>
            <a:xfrm>
              <a:off x="5665097" y="2292694"/>
              <a:ext cx="76854" cy="56157"/>
            </a:xfrm>
            <a:custGeom>
              <a:avLst/>
              <a:gdLst/>
              <a:ahLst/>
              <a:cxnLst/>
              <a:rect l="l" t="t" r="r" b="b"/>
              <a:pathLst>
                <a:path w="1125" h="822" extrusionOk="0">
                  <a:moveTo>
                    <a:pt x="1041" y="1"/>
                  </a:moveTo>
                  <a:cubicBezTo>
                    <a:pt x="1024" y="1"/>
                    <a:pt x="1007" y="9"/>
                    <a:pt x="993" y="28"/>
                  </a:cubicBezTo>
                  <a:cubicBezTo>
                    <a:pt x="737" y="320"/>
                    <a:pt x="409" y="557"/>
                    <a:pt x="62" y="722"/>
                  </a:cubicBezTo>
                  <a:cubicBezTo>
                    <a:pt x="1" y="752"/>
                    <a:pt x="42" y="822"/>
                    <a:pt x="89" y="822"/>
                  </a:cubicBezTo>
                  <a:cubicBezTo>
                    <a:pt x="98" y="822"/>
                    <a:pt x="108" y="819"/>
                    <a:pt x="117" y="813"/>
                  </a:cubicBezTo>
                  <a:cubicBezTo>
                    <a:pt x="482" y="649"/>
                    <a:pt x="810" y="411"/>
                    <a:pt x="1084" y="101"/>
                  </a:cubicBezTo>
                  <a:cubicBezTo>
                    <a:pt x="1124" y="61"/>
                    <a:pt x="1086" y="1"/>
                    <a:pt x="1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1"/>
            <p:cNvSpPr/>
            <p:nvPr/>
          </p:nvSpPr>
          <p:spPr>
            <a:xfrm>
              <a:off x="5675071" y="2326373"/>
              <a:ext cx="61893" cy="44953"/>
            </a:xfrm>
            <a:custGeom>
              <a:avLst/>
              <a:gdLst/>
              <a:ahLst/>
              <a:cxnLst/>
              <a:rect l="l" t="t" r="r" b="b"/>
              <a:pathLst>
                <a:path w="906" h="658" extrusionOk="0">
                  <a:moveTo>
                    <a:pt x="829" y="1"/>
                  </a:moveTo>
                  <a:cubicBezTo>
                    <a:pt x="815" y="1"/>
                    <a:pt x="802" y="9"/>
                    <a:pt x="792" y="28"/>
                  </a:cubicBezTo>
                  <a:cubicBezTo>
                    <a:pt x="701" y="137"/>
                    <a:pt x="591" y="229"/>
                    <a:pt x="482" y="320"/>
                  </a:cubicBezTo>
                  <a:cubicBezTo>
                    <a:pt x="336" y="411"/>
                    <a:pt x="208" y="484"/>
                    <a:pt x="62" y="557"/>
                  </a:cubicBezTo>
                  <a:cubicBezTo>
                    <a:pt x="1" y="588"/>
                    <a:pt x="42" y="657"/>
                    <a:pt x="89" y="657"/>
                  </a:cubicBezTo>
                  <a:cubicBezTo>
                    <a:pt x="98" y="657"/>
                    <a:pt x="108" y="655"/>
                    <a:pt x="117" y="649"/>
                  </a:cubicBezTo>
                  <a:cubicBezTo>
                    <a:pt x="263" y="576"/>
                    <a:pt x="409" y="503"/>
                    <a:pt x="536" y="411"/>
                  </a:cubicBezTo>
                  <a:cubicBezTo>
                    <a:pt x="664" y="320"/>
                    <a:pt x="774" y="211"/>
                    <a:pt x="865" y="101"/>
                  </a:cubicBezTo>
                  <a:cubicBezTo>
                    <a:pt x="905" y="61"/>
                    <a:pt x="867" y="1"/>
                    <a:pt x="8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1"/>
            <p:cNvSpPr/>
            <p:nvPr/>
          </p:nvSpPr>
          <p:spPr>
            <a:xfrm>
              <a:off x="5539601" y="2918128"/>
              <a:ext cx="188344" cy="811953"/>
            </a:xfrm>
            <a:custGeom>
              <a:avLst/>
              <a:gdLst/>
              <a:ahLst/>
              <a:cxnLst/>
              <a:rect l="l" t="t" r="r" b="b"/>
              <a:pathLst>
                <a:path w="2757" h="11885" fill="none" extrusionOk="0">
                  <a:moveTo>
                    <a:pt x="2757" y="1"/>
                  </a:moveTo>
                  <a:lnTo>
                    <a:pt x="0" y="11885"/>
                  </a:lnTo>
                </a:path>
              </a:pathLst>
            </a:custGeom>
            <a:noFill/>
            <a:ln w="5475" cap="flat" cmpd="sng">
              <a:solidFill>
                <a:srgbClr val="1E1F35"/>
              </a:solidFill>
              <a:prstDash val="solid"/>
              <a:miter lim="1825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4" name="Google Shape;2284;p61"/>
          <p:cNvGrpSpPr/>
          <p:nvPr/>
        </p:nvGrpSpPr>
        <p:grpSpPr>
          <a:xfrm>
            <a:off x="6931450" y="1364100"/>
            <a:ext cx="1070636" cy="3240352"/>
            <a:chOff x="6569500" y="1364100"/>
            <a:chExt cx="1070636" cy="3240352"/>
          </a:xfrm>
        </p:grpSpPr>
        <p:sp>
          <p:nvSpPr>
            <p:cNvPr id="2285" name="Google Shape;2285;p61"/>
            <p:cNvSpPr/>
            <p:nvPr/>
          </p:nvSpPr>
          <p:spPr>
            <a:xfrm>
              <a:off x="7023231" y="1685995"/>
              <a:ext cx="205249" cy="198628"/>
            </a:xfrm>
            <a:custGeom>
              <a:avLst/>
              <a:gdLst/>
              <a:ahLst/>
              <a:cxnLst/>
              <a:rect l="l" t="t" r="r" b="b"/>
              <a:pathLst>
                <a:path w="2849" h="2757" extrusionOk="0">
                  <a:moveTo>
                    <a:pt x="2429" y="0"/>
                  </a:moveTo>
                  <a:lnTo>
                    <a:pt x="476" y="73"/>
                  </a:lnTo>
                  <a:lnTo>
                    <a:pt x="275" y="1424"/>
                  </a:lnTo>
                  <a:lnTo>
                    <a:pt x="1" y="1862"/>
                  </a:lnTo>
                  <a:lnTo>
                    <a:pt x="969" y="2757"/>
                  </a:lnTo>
                  <a:cubicBezTo>
                    <a:pt x="969" y="2757"/>
                    <a:pt x="2849" y="2355"/>
                    <a:pt x="2794" y="1735"/>
                  </a:cubicBezTo>
                  <a:cubicBezTo>
                    <a:pt x="2684" y="1242"/>
                    <a:pt x="2447" y="895"/>
                    <a:pt x="2429" y="493"/>
                  </a:cubicBezTo>
                  <a:cubicBezTo>
                    <a:pt x="2411" y="329"/>
                    <a:pt x="2411" y="165"/>
                    <a:pt x="2429" y="0"/>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61"/>
            <p:cNvSpPr/>
            <p:nvPr/>
          </p:nvSpPr>
          <p:spPr>
            <a:xfrm>
              <a:off x="7033821" y="1685995"/>
              <a:ext cx="171029" cy="127376"/>
            </a:xfrm>
            <a:custGeom>
              <a:avLst/>
              <a:gdLst/>
              <a:ahLst/>
              <a:cxnLst/>
              <a:rect l="l" t="t" r="r" b="b"/>
              <a:pathLst>
                <a:path w="2374" h="1768" extrusionOk="0">
                  <a:moveTo>
                    <a:pt x="2282" y="0"/>
                  </a:moveTo>
                  <a:lnTo>
                    <a:pt x="329" y="73"/>
                  </a:lnTo>
                  <a:lnTo>
                    <a:pt x="128" y="1424"/>
                  </a:lnTo>
                  <a:lnTo>
                    <a:pt x="0" y="1625"/>
                  </a:lnTo>
                  <a:cubicBezTo>
                    <a:pt x="234" y="1721"/>
                    <a:pt x="481" y="1767"/>
                    <a:pt x="726" y="1767"/>
                  </a:cubicBezTo>
                  <a:cubicBezTo>
                    <a:pt x="901" y="1767"/>
                    <a:pt x="1074" y="1744"/>
                    <a:pt x="1241" y="1698"/>
                  </a:cubicBezTo>
                  <a:cubicBezTo>
                    <a:pt x="1698" y="1589"/>
                    <a:pt x="2099" y="1333"/>
                    <a:pt x="2373" y="968"/>
                  </a:cubicBezTo>
                  <a:cubicBezTo>
                    <a:pt x="2318" y="822"/>
                    <a:pt x="2282" y="658"/>
                    <a:pt x="2264" y="512"/>
                  </a:cubicBezTo>
                  <a:cubicBezTo>
                    <a:pt x="2245" y="347"/>
                    <a:pt x="2264" y="165"/>
                    <a:pt x="2282" y="0"/>
                  </a:cubicBezTo>
                  <a:close/>
                </a:path>
              </a:pathLst>
            </a:custGeom>
            <a:solidFill>
              <a:srgbClr val="DB7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61"/>
            <p:cNvSpPr/>
            <p:nvPr/>
          </p:nvSpPr>
          <p:spPr>
            <a:xfrm>
              <a:off x="6968046" y="1422672"/>
              <a:ext cx="285432" cy="349490"/>
            </a:xfrm>
            <a:custGeom>
              <a:avLst/>
              <a:gdLst/>
              <a:ahLst/>
              <a:cxnLst/>
              <a:rect l="l" t="t" r="r" b="b"/>
              <a:pathLst>
                <a:path w="3962" h="4851" extrusionOk="0">
                  <a:moveTo>
                    <a:pt x="1616" y="1"/>
                  </a:moveTo>
                  <a:cubicBezTo>
                    <a:pt x="826" y="1"/>
                    <a:pt x="536" y="406"/>
                    <a:pt x="347" y="771"/>
                  </a:cubicBezTo>
                  <a:cubicBezTo>
                    <a:pt x="183" y="1118"/>
                    <a:pt x="0" y="2432"/>
                    <a:pt x="92" y="3345"/>
                  </a:cubicBezTo>
                  <a:cubicBezTo>
                    <a:pt x="128" y="3801"/>
                    <a:pt x="311" y="4769"/>
                    <a:pt x="712" y="4842"/>
                  </a:cubicBezTo>
                  <a:cubicBezTo>
                    <a:pt x="743" y="4848"/>
                    <a:pt x="781" y="4850"/>
                    <a:pt x="826" y="4850"/>
                  </a:cubicBezTo>
                  <a:cubicBezTo>
                    <a:pt x="1374" y="4850"/>
                    <a:pt x="2916" y="4431"/>
                    <a:pt x="3304" y="3418"/>
                  </a:cubicBezTo>
                  <a:cubicBezTo>
                    <a:pt x="3578" y="3217"/>
                    <a:pt x="3962" y="2743"/>
                    <a:pt x="3834" y="2323"/>
                  </a:cubicBezTo>
                  <a:cubicBezTo>
                    <a:pt x="3779" y="2140"/>
                    <a:pt x="3706" y="2067"/>
                    <a:pt x="3651" y="2049"/>
                  </a:cubicBezTo>
                  <a:cubicBezTo>
                    <a:pt x="3852" y="1118"/>
                    <a:pt x="3834" y="497"/>
                    <a:pt x="2647" y="169"/>
                  </a:cubicBezTo>
                  <a:cubicBezTo>
                    <a:pt x="2231" y="50"/>
                    <a:pt x="1893" y="1"/>
                    <a:pt x="1616" y="1"/>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1"/>
            <p:cNvSpPr/>
            <p:nvPr/>
          </p:nvSpPr>
          <p:spPr>
            <a:xfrm>
              <a:off x="7175819" y="1499256"/>
              <a:ext cx="69809" cy="102664"/>
            </a:xfrm>
            <a:custGeom>
              <a:avLst/>
              <a:gdLst/>
              <a:ahLst/>
              <a:cxnLst/>
              <a:rect l="l" t="t" r="r" b="b"/>
              <a:pathLst>
                <a:path w="969" h="1425" extrusionOk="0">
                  <a:moveTo>
                    <a:pt x="968" y="0"/>
                  </a:moveTo>
                  <a:lnTo>
                    <a:pt x="1" y="110"/>
                  </a:lnTo>
                  <a:cubicBezTo>
                    <a:pt x="238" y="548"/>
                    <a:pt x="183" y="1424"/>
                    <a:pt x="183" y="1424"/>
                  </a:cubicBezTo>
                  <a:lnTo>
                    <a:pt x="329" y="1351"/>
                  </a:lnTo>
                  <a:lnTo>
                    <a:pt x="767" y="986"/>
                  </a:lnTo>
                  <a:lnTo>
                    <a:pt x="968"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1"/>
            <p:cNvSpPr/>
            <p:nvPr/>
          </p:nvSpPr>
          <p:spPr>
            <a:xfrm>
              <a:off x="6943046" y="1364100"/>
              <a:ext cx="324912" cy="191784"/>
            </a:xfrm>
            <a:custGeom>
              <a:avLst/>
              <a:gdLst/>
              <a:ahLst/>
              <a:cxnLst/>
              <a:rect l="l" t="t" r="r" b="b"/>
              <a:pathLst>
                <a:path w="4510" h="2662" extrusionOk="0">
                  <a:moveTo>
                    <a:pt x="2323" y="1"/>
                  </a:moveTo>
                  <a:cubicBezTo>
                    <a:pt x="1924" y="1"/>
                    <a:pt x="1529" y="137"/>
                    <a:pt x="1205" y="398"/>
                  </a:cubicBezTo>
                  <a:lnTo>
                    <a:pt x="566" y="890"/>
                  </a:lnTo>
                  <a:cubicBezTo>
                    <a:pt x="311" y="1109"/>
                    <a:pt x="128" y="1402"/>
                    <a:pt x="92" y="1730"/>
                  </a:cubicBezTo>
                  <a:lnTo>
                    <a:pt x="37" y="2114"/>
                  </a:lnTo>
                  <a:cubicBezTo>
                    <a:pt x="0" y="2296"/>
                    <a:pt x="92" y="2497"/>
                    <a:pt x="256" y="2606"/>
                  </a:cubicBezTo>
                  <a:lnTo>
                    <a:pt x="366" y="2661"/>
                  </a:lnTo>
                  <a:cubicBezTo>
                    <a:pt x="881" y="2330"/>
                    <a:pt x="1466" y="2189"/>
                    <a:pt x="2092" y="2189"/>
                  </a:cubicBezTo>
                  <a:cubicBezTo>
                    <a:pt x="2708" y="2189"/>
                    <a:pt x="3365" y="2325"/>
                    <a:pt x="4035" y="2552"/>
                  </a:cubicBezTo>
                  <a:lnTo>
                    <a:pt x="4017" y="2570"/>
                  </a:lnTo>
                  <a:cubicBezTo>
                    <a:pt x="4144" y="2460"/>
                    <a:pt x="4254" y="2333"/>
                    <a:pt x="4309" y="2187"/>
                  </a:cubicBezTo>
                  <a:lnTo>
                    <a:pt x="4418" y="1931"/>
                  </a:lnTo>
                  <a:cubicBezTo>
                    <a:pt x="4491" y="1748"/>
                    <a:pt x="4509" y="1566"/>
                    <a:pt x="4473" y="1383"/>
                  </a:cubicBezTo>
                  <a:cubicBezTo>
                    <a:pt x="4436" y="1091"/>
                    <a:pt x="4254" y="836"/>
                    <a:pt x="3998" y="690"/>
                  </a:cubicBezTo>
                  <a:lnTo>
                    <a:pt x="3195" y="233"/>
                  </a:lnTo>
                  <a:cubicBezTo>
                    <a:pt x="2922" y="77"/>
                    <a:pt x="2621" y="1"/>
                    <a:pt x="2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1"/>
            <p:cNvSpPr/>
            <p:nvPr/>
          </p:nvSpPr>
          <p:spPr>
            <a:xfrm>
              <a:off x="7070636" y="1395367"/>
              <a:ext cx="135512" cy="114119"/>
            </a:xfrm>
            <a:custGeom>
              <a:avLst/>
              <a:gdLst/>
              <a:ahLst/>
              <a:cxnLst/>
              <a:rect l="l" t="t" r="r" b="b"/>
              <a:pathLst>
                <a:path w="1881" h="1584" extrusionOk="0">
                  <a:moveTo>
                    <a:pt x="201" y="0"/>
                  </a:moveTo>
                  <a:lnTo>
                    <a:pt x="201" y="0"/>
                  </a:lnTo>
                  <a:cubicBezTo>
                    <a:pt x="110" y="55"/>
                    <a:pt x="55" y="146"/>
                    <a:pt x="37" y="256"/>
                  </a:cubicBezTo>
                  <a:cubicBezTo>
                    <a:pt x="0" y="383"/>
                    <a:pt x="18" y="511"/>
                    <a:pt x="55" y="621"/>
                  </a:cubicBezTo>
                  <a:cubicBezTo>
                    <a:pt x="110" y="730"/>
                    <a:pt x="183" y="840"/>
                    <a:pt x="274" y="931"/>
                  </a:cubicBezTo>
                  <a:cubicBezTo>
                    <a:pt x="365" y="1022"/>
                    <a:pt x="457" y="1114"/>
                    <a:pt x="548" y="1187"/>
                  </a:cubicBezTo>
                  <a:cubicBezTo>
                    <a:pt x="767" y="1333"/>
                    <a:pt x="986" y="1442"/>
                    <a:pt x="1223" y="1515"/>
                  </a:cubicBezTo>
                  <a:cubicBezTo>
                    <a:pt x="1333" y="1533"/>
                    <a:pt x="1442" y="1552"/>
                    <a:pt x="1570" y="1570"/>
                  </a:cubicBezTo>
                  <a:cubicBezTo>
                    <a:pt x="1616" y="1579"/>
                    <a:pt x="1666" y="1584"/>
                    <a:pt x="1718" y="1584"/>
                  </a:cubicBezTo>
                  <a:cubicBezTo>
                    <a:pt x="1771" y="1584"/>
                    <a:pt x="1826" y="1579"/>
                    <a:pt x="1880" y="1570"/>
                  </a:cubicBezTo>
                  <a:cubicBezTo>
                    <a:pt x="1789" y="1552"/>
                    <a:pt x="1680" y="1533"/>
                    <a:pt x="1588" y="1497"/>
                  </a:cubicBezTo>
                  <a:cubicBezTo>
                    <a:pt x="1479" y="1460"/>
                    <a:pt x="1388" y="1424"/>
                    <a:pt x="1278" y="1387"/>
                  </a:cubicBezTo>
                  <a:cubicBezTo>
                    <a:pt x="1059" y="1296"/>
                    <a:pt x="858" y="1168"/>
                    <a:pt x="657" y="1041"/>
                  </a:cubicBezTo>
                  <a:cubicBezTo>
                    <a:pt x="475" y="913"/>
                    <a:pt x="311" y="749"/>
                    <a:pt x="183" y="566"/>
                  </a:cubicBezTo>
                  <a:cubicBezTo>
                    <a:pt x="73" y="383"/>
                    <a:pt x="91" y="164"/>
                    <a:pt x="2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61"/>
            <p:cNvSpPr/>
            <p:nvPr/>
          </p:nvSpPr>
          <p:spPr>
            <a:xfrm>
              <a:off x="7110044" y="1447960"/>
              <a:ext cx="111882" cy="28458"/>
            </a:xfrm>
            <a:custGeom>
              <a:avLst/>
              <a:gdLst/>
              <a:ahLst/>
              <a:cxnLst/>
              <a:rect l="l" t="t" r="r" b="b"/>
              <a:pathLst>
                <a:path w="1553" h="395" extrusionOk="0">
                  <a:moveTo>
                    <a:pt x="1" y="0"/>
                  </a:moveTo>
                  <a:lnTo>
                    <a:pt x="1" y="0"/>
                  </a:lnTo>
                  <a:cubicBezTo>
                    <a:pt x="347" y="260"/>
                    <a:pt x="773" y="394"/>
                    <a:pt x="1206" y="394"/>
                  </a:cubicBezTo>
                  <a:cubicBezTo>
                    <a:pt x="1321" y="394"/>
                    <a:pt x="1437" y="385"/>
                    <a:pt x="1553" y="365"/>
                  </a:cubicBezTo>
                  <a:cubicBezTo>
                    <a:pt x="1023" y="311"/>
                    <a:pt x="494" y="18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61"/>
            <p:cNvSpPr/>
            <p:nvPr/>
          </p:nvSpPr>
          <p:spPr>
            <a:xfrm>
              <a:off x="6962786" y="1445294"/>
              <a:ext cx="51366" cy="73774"/>
            </a:xfrm>
            <a:custGeom>
              <a:avLst/>
              <a:gdLst/>
              <a:ahLst/>
              <a:cxnLst/>
              <a:rect l="l" t="t" r="r" b="b"/>
              <a:pathLst>
                <a:path w="713" h="1024" extrusionOk="0">
                  <a:moveTo>
                    <a:pt x="712" y="1"/>
                  </a:moveTo>
                  <a:lnTo>
                    <a:pt x="712" y="1"/>
                  </a:lnTo>
                  <a:cubicBezTo>
                    <a:pt x="621" y="37"/>
                    <a:pt x="530" y="92"/>
                    <a:pt x="457" y="147"/>
                  </a:cubicBezTo>
                  <a:cubicBezTo>
                    <a:pt x="256" y="293"/>
                    <a:pt x="110" y="494"/>
                    <a:pt x="55" y="731"/>
                  </a:cubicBezTo>
                  <a:cubicBezTo>
                    <a:pt x="19" y="822"/>
                    <a:pt x="0" y="932"/>
                    <a:pt x="0" y="1023"/>
                  </a:cubicBezTo>
                  <a:cubicBezTo>
                    <a:pt x="55" y="822"/>
                    <a:pt x="146" y="640"/>
                    <a:pt x="256" y="457"/>
                  </a:cubicBezTo>
                  <a:cubicBezTo>
                    <a:pt x="384" y="275"/>
                    <a:pt x="548" y="129"/>
                    <a:pt x="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61"/>
            <p:cNvSpPr/>
            <p:nvPr/>
          </p:nvSpPr>
          <p:spPr>
            <a:xfrm>
              <a:off x="7074526" y="1525552"/>
              <a:ext cx="64550" cy="21109"/>
            </a:xfrm>
            <a:custGeom>
              <a:avLst/>
              <a:gdLst/>
              <a:ahLst/>
              <a:cxnLst/>
              <a:rect l="l" t="t" r="r" b="b"/>
              <a:pathLst>
                <a:path w="896" h="293" extrusionOk="0">
                  <a:moveTo>
                    <a:pt x="220" y="0"/>
                  </a:moveTo>
                  <a:cubicBezTo>
                    <a:pt x="129" y="0"/>
                    <a:pt x="19" y="0"/>
                    <a:pt x="19" y="128"/>
                  </a:cubicBezTo>
                  <a:cubicBezTo>
                    <a:pt x="1" y="256"/>
                    <a:pt x="110" y="274"/>
                    <a:pt x="202" y="274"/>
                  </a:cubicBezTo>
                  <a:cubicBezTo>
                    <a:pt x="366" y="292"/>
                    <a:pt x="512" y="292"/>
                    <a:pt x="658" y="292"/>
                  </a:cubicBezTo>
                  <a:cubicBezTo>
                    <a:pt x="768" y="292"/>
                    <a:pt x="895" y="292"/>
                    <a:pt x="895" y="165"/>
                  </a:cubicBezTo>
                  <a:cubicBezTo>
                    <a:pt x="895" y="37"/>
                    <a:pt x="804" y="19"/>
                    <a:pt x="695" y="19"/>
                  </a:cubicBezTo>
                  <a:cubicBezTo>
                    <a:pt x="549" y="19"/>
                    <a:pt x="384" y="0"/>
                    <a:pt x="220"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61"/>
            <p:cNvSpPr/>
            <p:nvPr/>
          </p:nvSpPr>
          <p:spPr>
            <a:xfrm>
              <a:off x="6978564" y="1524255"/>
              <a:ext cx="47404" cy="19740"/>
            </a:xfrm>
            <a:custGeom>
              <a:avLst/>
              <a:gdLst/>
              <a:ahLst/>
              <a:cxnLst/>
              <a:rect l="l" t="t" r="r" b="b"/>
              <a:pathLst>
                <a:path w="658" h="274" extrusionOk="0">
                  <a:moveTo>
                    <a:pt x="146" y="0"/>
                  </a:moveTo>
                  <a:cubicBezTo>
                    <a:pt x="73" y="0"/>
                    <a:pt x="19" y="55"/>
                    <a:pt x="0" y="128"/>
                  </a:cubicBezTo>
                  <a:cubicBezTo>
                    <a:pt x="0" y="237"/>
                    <a:pt x="19" y="274"/>
                    <a:pt x="146" y="274"/>
                  </a:cubicBezTo>
                  <a:lnTo>
                    <a:pt x="511" y="274"/>
                  </a:lnTo>
                  <a:cubicBezTo>
                    <a:pt x="584" y="274"/>
                    <a:pt x="639" y="274"/>
                    <a:pt x="657" y="183"/>
                  </a:cubicBezTo>
                  <a:cubicBezTo>
                    <a:pt x="657" y="73"/>
                    <a:pt x="639" y="37"/>
                    <a:pt x="511" y="18"/>
                  </a:cubicBezTo>
                  <a:cubicBezTo>
                    <a:pt x="384" y="0"/>
                    <a:pt x="274" y="0"/>
                    <a:pt x="146"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61"/>
            <p:cNvSpPr/>
            <p:nvPr/>
          </p:nvSpPr>
          <p:spPr>
            <a:xfrm>
              <a:off x="7092969" y="1575335"/>
              <a:ext cx="22405" cy="21325"/>
            </a:xfrm>
            <a:custGeom>
              <a:avLst/>
              <a:gdLst/>
              <a:ahLst/>
              <a:cxnLst/>
              <a:rect l="l" t="t" r="r" b="b"/>
              <a:pathLst>
                <a:path w="311" h="296" extrusionOk="0">
                  <a:moveTo>
                    <a:pt x="175" y="0"/>
                  </a:moveTo>
                  <a:cubicBezTo>
                    <a:pt x="166" y="0"/>
                    <a:pt x="156" y="1"/>
                    <a:pt x="147" y="3"/>
                  </a:cubicBezTo>
                  <a:cubicBezTo>
                    <a:pt x="74" y="3"/>
                    <a:pt x="19" y="58"/>
                    <a:pt x="19" y="131"/>
                  </a:cubicBezTo>
                  <a:cubicBezTo>
                    <a:pt x="1" y="222"/>
                    <a:pt x="74" y="295"/>
                    <a:pt x="165" y="295"/>
                  </a:cubicBezTo>
                  <a:cubicBezTo>
                    <a:pt x="238" y="295"/>
                    <a:pt x="311" y="222"/>
                    <a:pt x="311" y="131"/>
                  </a:cubicBezTo>
                  <a:cubicBezTo>
                    <a:pt x="311" y="65"/>
                    <a:pt x="252" y="0"/>
                    <a:pt x="175"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61"/>
            <p:cNvSpPr/>
            <p:nvPr/>
          </p:nvSpPr>
          <p:spPr>
            <a:xfrm>
              <a:off x="6997583" y="1573678"/>
              <a:ext cx="22982" cy="20605"/>
            </a:xfrm>
            <a:custGeom>
              <a:avLst/>
              <a:gdLst/>
              <a:ahLst/>
              <a:cxnLst/>
              <a:rect l="l" t="t" r="r" b="b"/>
              <a:pathLst>
                <a:path w="319" h="286" extrusionOk="0">
                  <a:moveTo>
                    <a:pt x="151" y="0"/>
                  </a:moveTo>
                  <a:cubicBezTo>
                    <a:pt x="74" y="0"/>
                    <a:pt x="0" y="56"/>
                    <a:pt x="10" y="154"/>
                  </a:cubicBezTo>
                  <a:cubicBezTo>
                    <a:pt x="10" y="233"/>
                    <a:pt x="66" y="285"/>
                    <a:pt x="128" y="285"/>
                  </a:cubicBezTo>
                  <a:cubicBezTo>
                    <a:pt x="137" y="285"/>
                    <a:pt x="147" y="284"/>
                    <a:pt x="156" y="282"/>
                  </a:cubicBezTo>
                  <a:cubicBezTo>
                    <a:pt x="166" y="283"/>
                    <a:pt x="175" y="284"/>
                    <a:pt x="184" y="284"/>
                  </a:cubicBezTo>
                  <a:cubicBezTo>
                    <a:pt x="262" y="284"/>
                    <a:pt x="319" y="217"/>
                    <a:pt x="302" y="136"/>
                  </a:cubicBezTo>
                  <a:cubicBezTo>
                    <a:pt x="285" y="42"/>
                    <a:pt x="217" y="0"/>
                    <a:pt x="151"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61"/>
            <p:cNvSpPr/>
            <p:nvPr/>
          </p:nvSpPr>
          <p:spPr>
            <a:xfrm>
              <a:off x="6747088" y="2632950"/>
              <a:ext cx="756302" cy="1824179"/>
            </a:xfrm>
            <a:custGeom>
              <a:avLst/>
              <a:gdLst/>
              <a:ahLst/>
              <a:cxnLst/>
              <a:rect l="l" t="t" r="r" b="b"/>
              <a:pathLst>
                <a:path w="10498" h="25320" extrusionOk="0">
                  <a:moveTo>
                    <a:pt x="2355" y="0"/>
                  </a:moveTo>
                  <a:cubicBezTo>
                    <a:pt x="2173" y="292"/>
                    <a:pt x="2008" y="621"/>
                    <a:pt x="1881" y="931"/>
                  </a:cubicBezTo>
                  <a:cubicBezTo>
                    <a:pt x="1169" y="2465"/>
                    <a:pt x="767" y="4126"/>
                    <a:pt x="658" y="5805"/>
                  </a:cubicBezTo>
                  <a:cubicBezTo>
                    <a:pt x="548" y="8215"/>
                    <a:pt x="0" y="25320"/>
                    <a:pt x="0" y="25320"/>
                  </a:cubicBezTo>
                  <a:lnTo>
                    <a:pt x="10497" y="25320"/>
                  </a:lnTo>
                  <a:cubicBezTo>
                    <a:pt x="10497" y="25320"/>
                    <a:pt x="10333" y="7357"/>
                    <a:pt x="9931" y="4874"/>
                  </a:cubicBezTo>
                  <a:cubicBezTo>
                    <a:pt x="9712" y="3523"/>
                    <a:pt x="9347" y="2209"/>
                    <a:pt x="8854" y="931"/>
                  </a:cubicBezTo>
                  <a:cubicBezTo>
                    <a:pt x="8635" y="347"/>
                    <a:pt x="8489" y="0"/>
                    <a:pt x="8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61"/>
            <p:cNvSpPr/>
            <p:nvPr/>
          </p:nvSpPr>
          <p:spPr>
            <a:xfrm>
              <a:off x="6881233" y="2632950"/>
              <a:ext cx="503793" cy="59221"/>
            </a:xfrm>
            <a:custGeom>
              <a:avLst/>
              <a:gdLst/>
              <a:ahLst/>
              <a:cxnLst/>
              <a:rect l="l" t="t" r="r" b="b"/>
              <a:pathLst>
                <a:path w="6993" h="822" extrusionOk="0">
                  <a:moveTo>
                    <a:pt x="493" y="0"/>
                  </a:moveTo>
                  <a:cubicBezTo>
                    <a:pt x="311" y="274"/>
                    <a:pt x="146" y="548"/>
                    <a:pt x="0" y="822"/>
                  </a:cubicBezTo>
                  <a:lnTo>
                    <a:pt x="6992" y="822"/>
                  </a:lnTo>
                  <a:cubicBezTo>
                    <a:pt x="6773" y="310"/>
                    <a:pt x="6627" y="0"/>
                    <a:pt x="6627" y="0"/>
                  </a:cubicBezTo>
                  <a:close/>
                </a:path>
              </a:pathLst>
            </a:custGeom>
            <a:solidFill>
              <a:srgbClr val="2F3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61"/>
            <p:cNvSpPr/>
            <p:nvPr/>
          </p:nvSpPr>
          <p:spPr>
            <a:xfrm>
              <a:off x="7262632" y="2632950"/>
              <a:ext cx="14553" cy="85517"/>
            </a:xfrm>
            <a:custGeom>
              <a:avLst/>
              <a:gdLst/>
              <a:ahLst/>
              <a:cxnLst/>
              <a:rect l="l" t="t" r="r" b="b"/>
              <a:pathLst>
                <a:path w="202" h="1187" extrusionOk="0">
                  <a:moveTo>
                    <a:pt x="0" y="0"/>
                  </a:moveTo>
                  <a:lnTo>
                    <a:pt x="37" y="822"/>
                  </a:lnTo>
                  <a:lnTo>
                    <a:pt x="55" y="1187"/>
                  </a:lnTo>
                  <a:lnTo>
                    <a:pt x="201" y="1187"/>
                  </a:lnTo>
                  <a:lnTo>
                    <a:pt x="183" y="822"/>
                  </a:lnTo>
                  <a:lnTo>
                    <a:pt x="1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61"/>
            <p:cNvSpPr/>
            <p:nvPr/>
          </p:nvSpPr>
          <p:spPr>
            <a:xfrm>
              <a:off x="6915454" y="2632950"/>
              <a:ext cx="14481" cy="85517"/>
            </a:xfrm>
            <a:custGeom>
              <a:avLst/>
              <a:gdLst/>
              <a:ahLst/>
              <a:cxnLst/>
              <a:rect l="l" t="t" r="r" b="b"/>
              <a:pathLst>
                <a:path w="201" h="1187" extrusionOk="0">
                  <a:moveTo>
                    <a:pt x="55" y="0"/>
                  </a:moveTo>
                  <a:lnTo>
                    <a:pt x="18" y="822"/>
                  </a:lnTo>
                  <a:lnTo>
                    <a:pt x="0" y="1187"/>
                  </a:lnTo>
                  <a:lnTo>
                    <a:pt x="146" y="1187"/>
                  </a:lnTo>
                  <a:lnTo>
                    <a:pt x="164" y="822"/>
                  </a:lnTo>
                  <a:lnTo>
                    <a:pt x="2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61"/>
            <p:cNvSpPr/>
            <p:nvPr/>
          </p:nvSpPr>
          <p:spPr>
            <a:xfrm>
              <a:off x="7061414" y="3114280"/>
              <a:ext cx="21108" cy="1331031"/>
            </a:xfrm>
            <a:custGeom>
              <a:avLst/>
              <a:gdLst/>
              <a:ahLst/>
              <a:cxnLst/>
              <a:rect l="l" t="t" r="r" b="b"/>
              <a:pathLst>
                <a:path w="293" h="18475" extrusionOk="0">
                  <a:moveTo>
                    <a:pt x="219" y="0"/>
                  </a:moveTo>
                  <a:cubicBezTo>
                    <a:pt x="183" y="0"/>
                    <a:pt x="165" y="37"/>
                    <a:pt x="165" y="92"/>
                  </a:cubicBezTo>
                  <a:lnTo>
                    <a:pt x="0" y="18402"/>
                  </a:lnTo>
                  <a:cubicBezTo>
                    <a:pt x="0" y="18438"/>
                    <a:pt x="37" y="18475"/>
                    <a:pt x="73" y="18475"/>
                  </a:cubicBezTo>
                  <a:cubicBezTo>
                    <a:pt x="110" y="18475"/>
                    <a:pt x="146" y="18438"/>
                    <a:pt x="146" y="18402"/>
                  </a:cubicBezTo>
                  <a:lnTo>
                    <a:pt x="292" y="92"/>
                  </a:lnTo>
                  <a:cubicBezTo>
                    <a:pt x="292" y="55"/>
                    <a:pt x="274" y="19"/>
                    <a:pt x="219" y="0"/>
                  </a:cubicBezTo>
                  <a:close/>
                </a:path>
              </a:pathLst>
            </a:custGeom>
            <a:solidFill>
              <a:srgbClr val="2F3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61"/>
            <p:cNvSpPr/>
            <p:nvPr/>
          </p:nvSpPr>
          <p:spPr>
            <a:xfrm>
              <a:off x="7361260" y="2037501"/>
              <a:ext cx="278877" cy="441780"/>
            </a:xfrm>
            <a:custGeom>
              <a:avLst/>
              <a:gdLst/>
              <a:ahLst/>
              <a:cxnLst/>
              <a:rect l="l" t="t" r="r" b="b"/>
              <a:pathLst>
                <a:path w="3871" h="6132" extrusionOk="0">
                  <a:moveTo>
                    <a:pt x="1297" y="0"/>
                  </a:moveTo>
                  <a:cubicBezTo>
                    <a:pt x="859" y="0"/>
                    <a:pt x="374" y="213"/>
                    <a:pt x="1" y="945"/>
                  </a:cubicBezTo>
                  <a:cubicBezTo>
                    <a:pt x="1" y="945"/>
                    <a:pt x="786" y="4139"/>
                    <a:pt x="1625" y="5600"/>
                  </a:cubicBezTo>
                  <a:cubicBezTo>
                    <a:pt x="1625" y="5600"/>
                    <a:pt x="2334" y="6131"/>
                    <a:pt x="3113" y="6131"/>
                  </a:cubicBezTo>
                  <a:cubicBezTo>
                    <a:pt x="3366" y="6131"/>
                    <a:pt x="3625" y="6076"/>
                    <a:pt x="3871" y="5928"/>
                  </a:cubicBezTo>
                  <a:cubicBezTo>
                    <a:pt x="3871" y="5928"/>
                    <a:pt x="3652" y="2734"/>
                    <a:pt x="2428" y="415"/>
                  </a:cubicBezTo>
                  <a:cubicBezTo>
                    <a:pt x="2428" y="415"/>
                    <a:pt x="1908" y="0"/>
                    <a:pt x="1297" y="0"/>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61"/>
            <p:cNvSpPr/>
            <p:nvPr/>
          </p:nvSpPr>
          <p:spPr>
            <a:xfrm>
              <a:off x="6569500" y="1834047"/>
              <a:ext cx="446519" cy="578017"/>
            </a:xfrm>
            <a:custGeom>
              <a:avLst/>
              <a:gdLst/>
              <a:ahLst/>
              <a:cxnLst/>
              <a:rect l="l" t="t" r="r" b="b"/>
              <a:pathLst>
                <a:path w="6198" h="8023" extrusionOk="0">
                  <a:moveTo>
                    <a:pt x="4953" y="0"/>
                  </a:moveTo>
                  <a:cubicBezTo>
                    <a:pt x="4441" y="0"/>
                    <a:pt x="3920" y="198"/>
                    <a:pt x="3871" y="264"/>
                  </a:cubicBezTo>
                  <a:cubicBezTo>
                    <a:pt x="3159" y="702"/>
                    <a:pt x="2192" y="2527"/>
                    <a:pt x="749" y="5558"/>
                  </a:cubicBezTo>
                  <a:cubicBezTo>
                    <a:pt x="421" y="6233"/>
                    <a:pt x="165" y="6927"/>
                    <a:pt x="1" y="7657"/>
                  </a:cubicBezTo>
                  <a:cubicBezTo>
                    <a:pt x="354" y="7901"/>
                    <a:pt x="764" y="8022"/>
                    <a:pt x="1181" y="8022"/>
                  </a:cubicBezTo>
                  <a:cubicBezTo>
                    <a:pt x="1390" y="8022"/>
                    <a:pt x="1601" y="7992"/>
                    <a:pt x="1808" y="7931"/>
                  </a:cubicBezTo>
                  <a:cubicBezTo>
                    <a:pt x="2958" y="7109"/>
                    <a:pt x="5788" y="2254"/>
                    <a:pt x="5916" y="1505"/>
                  </a:cubicBezTo>
                  <a:cubicBezTo>
                    <a:pt x="6197" y="298"/>
                    <a:pt x="5581" y="0"/>
                    <a:pt x="4953" y="0"/>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61"/>
            <p:cNvSpPr/>
            <p:nvPr/>
          </p:nvSpPr>
          <p:spPr>
            <a:xfrm>
              <a:off x="6616905" y="1817333"/>
              <a:ext cx="438018" cy="517139"/>
            </a:xfrm>
            <a:custGeom>
              <a:avLst/>
              <a:gdLst/>
              <a:ahLst/>
              <a:cxnLst/>
              <a:rect l="l" t="t" r="r" b="b"/>
              <a:pathLst>
                <a:path w="6080" h="7178" extrusionOk="0">
                  <a:moveTo>
                    <a:pt x="4170" y="1"/>
                  </a:moveTo>
                  <a:cubicBezTo>
                    <a:pt x="3543" y="1"/>
                    <a:pt x="2940" y="317"/>
                    <a:pt x="2592" y="879"/>
                  </a:cubicBezTo>
                  <a:cubicBezTo>
                    <a:pt x="1625" y="2267"/>
                    <a:pt x="749" y="3709"/>
                    <a:pt x="0" y="5224"/>
                  </a:cubicBezTo>
                  <a:cubicBezTo>
                    <a:pt x="676" y="5918"/>
                    <a:pt x="2428" y="7177"/>
                    <a:pt x="3761" y="7177"/>
                  </a:cubicBezTo>
                  <a:lnTo>
                    <a:pt x="5897" y="1591"/>
                  </a:lnTo>
                  <a:cubicBezTo>
                    <a:pt x="6079" y="423"/>
                    <a:pt x="4856" y="131"/>
                    <a:pt x="4856" y="131"/>
                  </a:cubicBezTo>
                  <a:cubicBezTo>
                    <a:pt x="4632" y="43"/>
                    <a:pt x="4399"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61"/>
            <p:cNvSpPr/>
            <p:nvPr/>
          </p:nvSpPr>
          <p:spPr>
            <a:xfrm>
              <a:off x="6758903" y="1774106"/>
              <a:ext cx="714229" cy="1241840"/>
            </a:xfrm>
            <a:custGeom>
              <a:avLst/>
              <a:gdLst/>
              <a:ahLst/>
              <a:cxnLst/>
              <a:rect l="l" t="t" r="r" b="b"/>
              <a:pathLst>
                <a:path w="9914" h="17237" extrusionOk="0">
                  <a:moveTo>
                    <a:pt x="3670" y="1"/>
                  </a:moveTo>
                  <a:lnTo>
                    <a:pt x="1753" y="694"/>
                  </a:lnTo>
                  <a:cubicBezTo>
                    <a:pt x="1133" y="1096"/>
                    <a:pt x="749" y="1771"/>
                    <a:pt x="749" y="2520"/>
                  </a:cubicBezTo>
                  <a:lnTo>
                    <a:pt x="749" y="7759"/>
                  </a:lnTo>
                  <a:lnTo>
                    <a:pt x="749" y="7777"/>
                  </a:lnTo>
                  <a:cubicBezTo>
                    <a:pt x="658" y="9128"/>
                    <a:pt x="475" y="10169"/>
                    <a:pt x="402" y="11501"/>
                  </a:cubicBezTo>
                  <a:cubicBezTo>
                    <a:pt x="348" y="12304"/>
                    <a:pt x="129" y="13747"/>
                    <a:pt x="1" y="15974"/>
                  </a:cubicBezTo>
                  <a:cubicBezTo>
                    <a:pt x="1" y="15974"/>
                    <a:pt x="1336" y="17237"/>
                    <a:pt x="5107" y="17237"/>
                  </a:cubicBezTo>
                  <a:cubicBezTo>
                    <a:pt x="6364" y="17237"/>
                    <a:pt x="7891" y="17096"/>
                    <a:pt x="9731" y="16722"/>
                  </a:cubicBezTo>
                  <a:cubicBezTo>
                    <a:pt x="9676" y="16394"/>
                    <a:pt x="9402" y="14532"/>
                    <a:pt x="9384" y="14203"/>
                  </a:cubicBezTo>
                  <a:lnTo>
                    <a:pt x="9220" y="11410"/>
                  </a:lnTo>
                  <a:cubicBezTo>
                    <a:pt x="9147" y="10187"/>
                    <a:pt x="9256" y="8781"/>
                    <a:pt x="9000" y="7576"/>
                  </a:cubicBezTo>
                  <a:lnTo>
                    <a:pt x="9694" y="2574"/>
                  </a:lnTo>
                  <a:cubicBezTo>
                    <a:pt x="9913" y="1570"/>
                    <a:pt x="9037" y="986"/>
                    <a:pt x="9037" y="986"/>
                  </a:cubicBezTo>
                  <a:lnTo>
                    <a:pt x="6627" y="1"/>
                  </a:lnTo>
                  <a:lnTo>
                    <a:pt x="4583" y="1570"/>
                  </a:lnTo>
                  <a:lnTo>
                    <a:pt x="36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61"/>
            <p:cNvSpPr/>
            <p:nvPr/>
          </p:nvSpPr>
          <p:spPr>
            <a:xfrm>
              <a:off x="6569500" y="2325680"/>
              <a:ext cx="293357" cy="448048"/>
            </a:xfrm>
            <a:custGeom>
              <a:avLst/>
              <a:gdLst/>
              <a:ahLst/>
              <a:cxnLst/>
              <a:rect l="l" t="t" r="r" b="b"/>
              <a:pathLst>
                <a:path w="4072" h="6219" extrusionOk="0">
                  <a:moveTo>
                    <a:pt x="1130" y="0"/>
                  </a:moveTo>
                  <a:cubicBezTo>
                    <a:pt x="708" y="0"/>
                    <a:pt x="270" y="190"/>
                    <a:pt x="1" y="833"/>
                  </a:cubicBezTo>
                  <a:cubicBezTo>
                    <a:pt x="384" y="3097"/>
                    <a:pt x="1644" y="4338"/>
                    <a:pt x="3561" y="6218"/>
                  </a:cubicBezTo>
                  <a:lnTo>
                    <a:pt x="4072" y="5598"/>
                  </a:lnTo>
                  <a:cubicBezTo>
                    <a:pt x="3433" y="4813"/>
                    <a:pt x="2192" y="1253"/>
                    <a:pt x="2319" y="395"/>
                  </a:cubicBezTo>
                  <a:cubicBezTo>
                    <a:pt x="2319" y="395"/>
                    <a:pt x="1740" y="0"/>
                    <a:pt x="1130" y="0"/>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61"/>
            <p:cNvSpPr/>
            <p:nvPr/>
          </p:nvSpPr>
          <p:spPr>
            <a:xfrm>
              <a:off x="7300743" y="2386990"/>
              <a:ext cx="339392" cy="390700"/>
            </a:xfrm>
            <a:custGeom>
              <a:avLst/>
              <a:gdLst/>
              <a:ahLst/>
              <a:cxnLst/>
              <a:rect l="l" t="t" r="r" b="b"/>
              <a:pathLst>
                <a:path w="4711" h="5423" extrusionOk="0">
                  <a:moveTo>
                    <a:pt x="3688" y="1"/>
                  </a:moveTo>
                  <a:cubicBezTo>
                    <a:pt x="3104" y="1"/>
                    <a:pt x="2494" y="392"/>
                    <a:pt x="2483" y="402"/>
                  </a:cubicBezTo>
                  <a:cubicBezTo>
                    <a:pt x="2410" y="2282"/>
                    <a:pt x="457" y="4400"/>
                    <a:pt x="1" y="4838"/>
                  </a:cubicBezTo>
                  <a:lnTo>
                    <a:pt x="348" y="5422"/>
                  </a:lnTo>
                  <a:cubicBezTo>
                    <a:pt x="2794" y="3852"/>
                    <a:pt x="3798" y="2958"/>
                    <a:pt x="4711" y="1077"/>
                  </a:cubicBezTo>
                  <a:cubicBezTo>
                    <a:pt x="4583" y="238"/>
                    <a:pt x="4143" y="1"/>
                    <a:pt x="3688" y="1"/>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1"/>
            <p:cNvSpPr/>
            <p:nvPr/>
          </p:nvSpPr>
          <p:spPr>
            <a:xfrm>
              <a:off x="7152693" y="2731579"/>
              <a:ext cx="187599" cy="157202"/>
            </a:xfrm>
            <a:custGeom>
              <a:avLst/>
              <a:gdLst/>
              <a:ahLst/>
              <a:cxnLst/>
              <a:rect l="l" t="t" r="r" b="b"/>
              <a:pathLst>
                <a:path w="2604" h="2182" extrusionOk="0">
                  <a:moveTo>
                    <a:pt x="1490" y="0"/>
                  </a:moveTo>
                  <a:lnTo>
                    <a:pt x="650" y="18"/>
                  </a:lnTo>
                  <a:cubicBezTo>
                    <a:pt x="614" y="329"/>
                    <a:pt x="1198" y="365"/>
                    <a:pt x="1198" y="365"/>
                  </a:cubicBezTo>
                  <a:cubicBezTo>
                    <a:pt x="942" y="712"/>
                    <a:pt x="687" y="1022"/>
                    <a:pt x="413" y="1333"/>
                  </a:cubicBezTo>
                  <a:cubicBezTo>
                    <a:pt x="285" y="1461"/>
                    <a:pt x="176" y="1607"/>
                    <a:pt x="66" y="1753"/>
                  </a:cubicBezTo>
                  <a:cubicBezTo>
                    <a:pt x="66" y="1753"/>
                    <a:pt x="0" y="1900"/>
                    <a:pt x="149" y="1900"/>
                  </a:cubicBezTo>
                  <a:cubicBezTo>
                    <a:pt x="157" y="1900"/>
                    <a:pt x="166" y="1900"/>
                    <a:pt x="176" y="1899"/>
                  </a:cubicBezTo>
                  <a:lnTo>
                    <a:pt x="176" y="1899"/>
                  </a:lnTo>
                  <a:cubicBezTo>
                    <a:pt x="48" y="2100"/>
                    <a:pt x="285" y="2118"/>
                    <a:pt x="285" y="2118"/>
                  </a:cubicBezTo>
                  <a:cubicBezTo>
                    <a:pt x="340" y="2089"/>
                    <a:pt x="395" y="2059"/>
                    <a:pt x="449" y="2028"/>
                  </a:cubicBezTo>
                  <a:lnTo>
                    <a:pt x="449" y="2028"/>
                  </a:lnTo>
                  <a:cubicBezTo>
                    <a:pt x="413" y="2173"/>
                    <a:pt x="486" y="2173"/>
                    <a:pt x="486" y="2173"/>
                  </a:cubicBezTo>
                  <a:cubicBezTo>
                    <a:pt x="513" y="2179"/>
                    <a:pt x="541" y="2182"/>
                    <a:pt x="570" y="2182"/>
                  </a:cubicBezTo>
                  <a:cubicBezTo>
                    <a:pt x="676" y="2182"/>
                    <a:pt x="793" y="2142"/>
                    <a:pt x="907" y="2085"/>
                  </a:cubicBezTo>
                  <a:lnTo>
                    <a:pt x="907" y="2085"/>
                  </a:lnTo>
                  <a:cubicBezTo>
                    <a:pt x="856" y="2153"/>
                    <a:pt x="866" y="2179"/>
                    <a:pt x="910" y="2179"/>
                  </a:cubicBezTo>
                  <a:cubicBezTo>
                    <a:pt x="1036" y="2179"/>
                    <a:pt x="1435" y="1972"/>
                    <a:pt x="1435" y="1972"/>
                  </a:cubicBezTo>
                  <a:cubicBezTo>
                    <a:pt x="1745" y="1734"/>
                    <a:pt x="2001" y="1479"/>
                    <a:pt x="2238" y="1169"/>
                  </a:cubicBezTo>
                  <a:lnTo>
                    <a:pt x="2603" y="402"/>
                  </a:lnTo>
                  <a:lnTo>
                    <a:pt x="2311" y="37"/>
                  </a:lnTo>
                  <a:lnTo>
                    <a:pt x="1490" y="0"/>
                  </a:ln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1"/>
            <p:cNvSpPr/>
            <p:nvPr/>
          </p:nvSpPr>
          <p:spPr>
            <a:xfrm>
              <a:off x="7265226" y="1841180"/>
              <a:ext cx="365688" cy="477514"/>
            </a:xfrm>
            <a:custGeom>
              <a:avLst/>
              <a:gdLst/>
              <a:ahLst/>
              <a:cxnLst/>
              <a:rect l="l" t="t" r="r" b="b"/>
              <a:pathLst>
                <a:path w="5076" h="6628" extrusionOk="0">
                  <a:moveTo>
                    <a:pt x="1881" y="1"/>
                  </a:moveTo>
                  <a:cubicBezTo>
                    <a:pt x="1881" y="1"/>
                    <a:pt x="1" y="932"/>
                    <a:pt x="877" y="3469"/>
                  </a:cubicBezTo>
                  <a:cubicBezTo>
                    <a:pt x="877" y="3469"/>
                    <a:pt x="1480" y="5057"/>
                    <a:pt x="1972" y="6627"/>
                  </a:cubicBezTo>
                  <a:cubicBezTo>
                    <a:pt x="3104" y="6481"/>
                    <a:pt x="4181" y="6006"/>
                    <a:pt x="5076" y="5276"/>
                  </a:cubicBezTo>
                  <a:cubicBezTo>
                    <a:pt x="4273" y="2958"/>
                    <a:pt x="3634" y="329"/>
                    <a:pt x="18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1"/>
            <p:cNvSpPr/>
            <p:nvPr/>
          </p:nvSpPr>
          <p:spPr>
            <a:xfrm>
              <a:off x="6818123" y="2728914"/>
              <a:ext cx="187599" cy="157562"/>
            </a:xfrm>
            <a:custGeom>
              <a:avLst/>
              <a:gdLst/>
              <a:ahLst/>
              <a:cxnLst/>
              <a:rect l="l" t="t" r="r" b="b"/>
              <a:pathLst>
                <a:path w="2604" h="2187" extrusionOk="0">
                  <a:moveTo>
                    <a:pt x="1114" y="1"/>
                  </a:moveTo>
                  <a:lnTo>
                    <a:pt x="292" y="55"/>
                  </a:lnTo>
                  <a:lnTo>
                    <a:pt x="0" y="402"/>
                  </a:lnTo>
                  <a:lnTo>
                    <a:pt x="365" y="1169"/>
                  </a:lnTo>
                  <a:cubicBezTo>
                    <a:pt x="603" y="1461"/>
                    <a:pt x="858" y="1735"/>
                    <a:pt x="1169" y="1954"/>
                  </a:cubicBezTo>
                  <a:cubicBezTo>
                    <a:pt x="1169" y="1954"/>
                    <a:pt x="1578" y="2174"/>
                    <a:pt x="1698" y="2174"/>
                  </a:cubicBezTo>
                  <a:cubicBezTo>
                    <a:pt x="1733" y="2174"/>
                    <a:pt x="1744" y="2155"/>
                    <a:pt x="1711" y="2105"/>
                  </a:cubicBezTo>
                  <a:lnTo>
                    <a:pt x="1711" y="2105"/>
                  </a:lnTo>
                  <a:cubicBezTo>
                    <a:pt x="1815" y="2154"/>
                    <a:pt x="1921" y="2186"/>
                    <a:pt x="2017" y="2186"/>
                  </a:cubicBezTo>
                  <a:cubicBezTo>
                    <a:pt x="2052" y="2186"/>
                    <a:pt x="2086" y="2182"/>
                    <a:pt x="2118" y="2173"/>
                  </a:cubicBezTo>
                  <a:cubicBezTo>
                    <a:pt x="2118" y="2173"/>
                    <a:pt x="2190" y="2173"/>
                    <a:pt x="2155" y="2047"/>
                  </a:cubicBezTo>
                  <a:lnTo>
                    <a:pt x="2155" y="2047"/>
                  </a:lnTo>
                  <a:cubicBezTo>
                    <a:pt x="2209" y="2078"/>
                    <a:pt x="2263" y="2108"/>
                    <a:pt x="2319" y="2137"/>
                  </a:cubicBezTo>
                  <a:cubicBezTo>
                    <a:pt x="2319" y="2137"/>
                    <a:pt x="2556" y="2118"/>
                    <a:pt x="2428" y="1917"/>
                  </a:cubicBezTo>
                  <a:lnTo>
                    <a:pt x="2428" y="1917"/>
                  </a:lnTo>
                  <a:cubicBezTo>
                    <a:pt x="2438" y="1918"/>
                    <a:pt x="2447" y="1919"/>
                    <a:pt x="2455" y="1919"/>
                  </a:cubicBezTo>
                  <a:cubicBezTo>
                    <a:pt x="2603" y="1919"/>
                    <a:pt x="2538" y="1771"/>
                    <a:pt x="2538" y="1771"/>
                  </a:cubicBezTo>
                  <a:cubicBezTo>
                    <a:pt x="2428" y="1625"/>
                    <a:pt x="2319" y="1479"/>
                    <a:pt x="2191" y="1352"/>
                  </a:cubicBezTo>
                  <a:cubicBezTo>
                    <a:pt x="1917" y="1041"/>
                    <a:pt x="1661" y="713"/>
                    <a:pt x="1406" y="384"/>
                  </a:cubicBezTo>
                  <a:cubicBezTo>
                    <a:pt x="1406" y="384"/>
                    <a:pt x="1990" y="348"/>
                    <a:pt x="1953" y="37"/>
                  </a:cubicBezTo>
                  <a:lnTo>
                    <a:pt x="1114" y="1"/>
                  </a:ln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1"/>
            <p:cNvSpPr/>
            <p:nvPr/>
          </p:nvSpPr>
          <p:spPr>
            <a:xfrm>
              <a:off x="7139005" y="2703914"/>
              <a:ext cx="218361" cy="261739"/>
            </a:xfrm>
            <a:custGeom>
              <a:avLst/>
              <a:gdLst/>
              <a:ahLst/>
              <a:cxnLst/>
              <a:rect l="l" t="t" r="r" b="b"/>
              <a:pathLst>
                <a:path w="3031" h="3633" extrusionOk="0">
                  <a:moveTo>
                    <a:pt x="676" y="1"/>
                  </a:moveTo>
                  <a:cubicBezTo>
                    <a:pt x="603" y="384"/>
                    <a:pt x="439" y="768"/>
                    <a:pt x="329" y="1133"/>
                  </a:cubicBezTo>
                  <a:cubicBezTo>
                    <a:pt x="219" y="1498"/>
                    <a:pt x="128" y="1808"/>
                    <a:pt x="19" y="2137"/>
                  </a:cubicBezTo>
                  <a:cubicBezTo>
                    <a:pt x="0" y="2210"/>
                    <a:pt x="0" y="2264"/>
                    <a:pt x="0" y="2337"/>
                  </a:cubicBezTo>
                  <a:cubicBezTo>
                    <a:pt x="19" y="2447"/>
                    <a:pt x="128" y="2538"/>
                    <a:pt x="238" y="2666"/>
                  </a:cubicBezTo>
                  <a:cubicBezTo>
                    <a:pt x="347" y="2794"/>
                    <a:pt x="439" y="2903"/>
                    <a:pt x="548" y="3013"/>
                  </a:cubicBezTo>
                  <a:cubicBezTo>
                    <a:pt x="712" y="3232"/>
                    <a:pt x="913" y="3433"/>
                    <a:pt x="1132" y="3615"/>
                  </a:cubicBezTo>
                  <a:cubicBezTo>
                    <a:pt x="1154" y="3628"/>
                    <a:pt x="1181" y="3633"/>
                    <a:pt x="1212" y="3633"/>
                  </a:cubicBezTo>
                  <a:cubicBezTo>
                    <a:pt x="1413" y="3633"/>
                    <a:pt x="1772" y="3407"/>
                    <a:pt x="1899" y="3360"/>
                  </a:cubicBezTo>
                  <a:cubicBezTo>
                    <a:pt x="2100" y="3269"/>
                    <a:pt x="2301" y="3159"/>
                    <a:pt x="2483" y="3049"/>
                  </a:cubicBezTo>
                  <a:cubicBezTo>
                    <a:pt x="2629" y="2940"/>
                    <a:pt x="2629" y="2630"/>
                    <a:pt x="2647" y="2465"/>
                  </a:cubicBezTo>
                  <a:cubicBezTo>
                    <a:pt x="2702" y="2264"/>
                    <a:pt x="2757" y="2064"/>
                    <a:pt x="2793" y="1863"/>
                  </a:cubicBezTo>
                  <a:cubicBezTo>
                    <a:pt x="2885" y="1461"/>
                    <a:pt x="2958" y="1078"/>
                    <a:pt x="3031" y="676"/>
                  </a:cubicBezTo>
                  <a:cubicBezTo>
                    <a:pt x="2209" y="640"/>
                    <a:pt x="1315" y="457"/>
                    <a:pt x="6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61"/>
            <p:cNvSpPr/>
            <p:nvPr/>
          </p:nvSpPr>
          <p:spPr>
            <a:xfrm>
              <a:off x="6816754" y="2692099"/>
              <a:ext cx="240766" cy="251293"/>
            </a:xfrm>
            <a:custGeom>
              <a:avLst/>
              <a:gdLst/>
              <a:ahLst/>
              <a:cxnLst/>
              <a:rect l="l" t="t" r="r" b="b"/>
              <a:pathLst>
                <a:path w="3342" h="3488" extrusionOk="0">
                  <a:moveTo>
                    <a:pt x="2265" y="1"/>
                  </a:moveTo>
                  <a:cubicBezTo>
                    <a:pt x="1589" y="475"/>
                    <a:pt x="786" y="877"/>
                    <a:pt x="1" y="913"/>
                  </a:cubicBezTo>
                  <a:cubicBezTo>
                    <a:pt x="165" y="1260"/>
                    <a:pt x="257" y="1662"/>
                    <a:pt x="403" y="2027"/>
                  </a:cubicBezTo>
                  <a:cubicBezTo>
                    <a:pt x="549" y="2374"/>
                    <a:pt x="676" y="2684"/>
                    <a:pt x="786" y="3013"/>
                  </a:cubicBezTo>
                  <a:cubicBezTo>
                    <a:pt x="822" y="3067"/>
                    <a:pt x="841" y="3122"/>
                    <a:pt x="895" y="3177"/>
                  </a:cubicBezTo>
                  <a:cubicBezTo>
                    <a:pt x="1005" y="3250"/>
                    <a:pt x="1151" y="3286"/>
                    <a:pt x="1279" y="3305"/>
                  </a:cubicBezTo>
                  <a:cubicBezTo>
                    <a:pt x="1425" y="3323"/>
                    <a:pt x="1589" y="3341"/>
                    <a:pt x="1735" y="3378"/>
                  </a:cubicBezTo>
                  <a:cubicBezTo>
                    <a:pt x="2009" y="3433"/>
                    <a:pt x="2283" y="3487"/>
                    <a:pt x="2575" y="3487"/>
                  </a:cubicBezTo>
                  <a:cubicBezTo>
                    <a:pt x="2757" y="3469"/>
                    <a:pt x="2958" y="2958"/>
                    <a:pt x="3031" y="2812"/>
                  </a:cubicBezTo>
                  <a:cubicBezTo>
                    <a:pt x="3141" y="2611"/>
                    <a:pt x="3232" y="2410"/>
                    <a:pt x="3305" y="2209"/>
                  </a:cubicBezTo>
                  <a:cubicBezTo>
                    <a:pt x="3342" y="2045"/>
                    <a:pt x="3141" y="1790"/>
                    <a:pt x="3068" y="1644"/>
                  </a:cubicBezTo>
                  <a:lnTo>
                    <a:pt x="2794" y="1078"/>
                  </a:lnTo>
                  <a:cubicBezTo>
                    <a:pt x="2611" y="712"/>
                    <a:pt x="2429" y="366"/>
                    <a:pt x="2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61"/>
            <p:cNvSpPr/>
            <p:nvPr/>
          </p:nvSpPr>
          <p:spPr>
            <a:xfrm>
              <a:off x="6598462" y="4457048"/>
              <a:ext cx="473535" cy="147404"/>
            </a:xfrm>
            <a:custGeom>
              <a:avLst/>
              <a:gdLst/>
              <a:ahLst/>
              <a:cxnLst/>
              <a:rect l="l" t="t" r="r" b="b"/>
              <a:pathLst>
                <a:path w="6573" h="2046" extrusionOk="0">
                  <a:moveTo>
                    <a:pt x="2429" y="1"/>
                  </a:moveTo>
                  <a:lnTo>
                    <a:pt x="311" y="1388"/>
                  </a:lnTo>
                  <a:cubicBezTo>
                    <a:pt x="1" y="1571"/>
                    <a:pt x="128" y="2045"/>
                    <a:pt x="493" y="2045"/>
                  </a:cubicBezTo>
                  <a:lnTo>
                    <a:pt x="6207" y="2045"/>
                  </a:lnTo>
                  <a:cubicBezTo>
                    <a:pt x="6408" y="2045"/>
                    <a:pt x="6572" y="1881"/>
                    <a:pt x="6572" y="1680"/>
                  </a:cubicBezTo>
                  <a:lnTo>
                    <a:pt x="65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61"/>
            <p:cNvSpPr/>
            <p:nvPr/>
          </p:nvSpPr>
          <p:spPr>
            <a:xfrm>
              <a:off x="6969342" y="4457048"/>
              <a:ext cx="474832" cy="147404"/>
            </a:xfrm>
            <a:custGeom>
              <a:avLst/>
              <a:gdLst/>
              <a:ahLst/>
              <a:cxnLst/>
              <a:rect l="l" t="t" r="r" b="b"/>
              <a:pathLst>
                <a:path w="6591" h="2046" extrusionOk="0">
                  <a:moveTo>
                    <a:pt x="2447" y="1"/>
                  </a:moveTo>
                  <a:lnTo>
                    <a:pt x="311" y="1388"/>
                  </a:lnTo>
                  <a:cubicBezTo>
                    <a:pt x="1" y="1571"/>
                    <a:pt x="147" y="2045"/>
                    <a:pt x="512" y="2045"/>
                  </a:cubicBezTo>
                  <a:lnTo>
                    <a:pt x="6226" y="2045"/>
                  </a:lnTo>
                  <a:cubicBezTo>
                    <a:pt x="6426" y="2045"/>
                    <a:pt x="6591" y="1881"/>
                    <a:pt x="6591" y="1680"/>
                  </a:cubicBezTo>
                  <a:lnTo>
                    <a:pt x="65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1"/>
            <p:cNvSpPr/>
            <p:nvPr/>
          </p:nvSpPr>
          <p:spPr>
            <a:xfrm>
              <a:off x="7001042" y="1691111"/>
              <a:ext cx="82921" cy="29322"/>
            </a:xfrm>
            <a:custGeom>
              <a:avLst/>
              <a:gdLst/>
              <a:ahLst/>
              <a:cxnLst/>
              <a:rect l="l" t="t" r="r" b="b"/>
              <a:pathLst>
                <a:path w="1151" h="407" extrusionOk="0">
                  <a:moveTo>
                    <a:pt x="95" y="1"/>
                  </a:moveTo>
                  <a:cubicBezTo>
                    <a:pt x="60" y="1"/>
                    <a:pt x="30" y="7"/>
                    <a:pt x="19" y="40"/>
                  </a:cubicBezTo>
                  <a:cubicBezTo>
                    <a:pt x="0" y="95"/>
                    <a:pt x="37" y="150"/>
                    <a:pt x="73" y="186"/>
                  </a:cubicBezTo>
                  <a:cubicBezTo>
                    <a:pt x="171" y="333"/>
                    <a:pt x="341" y="407"/>
                    <a:pt x="523" y="407"/>
                  </a:cubicBezTo>
                  <a:cubicBezTo>
                    <a:pt x="751" y="407"/>
                    <a:pt x="998" y="292"/>
                    <a:pt x="1150" y="59"/>
                  </a:cubicBezTo>
                  <a:cubicBezTo>
                    <a:pt x="822" y="22"/>
                    <a:pt x="493" y="4"/>
                    <a:pt x="165" y="4"/>
                  </a:cubicBezTo>
                  <a:cubicBezTo>
                    <a:pt x="143" y="4"/>
                    <a:pt x="118"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61"/>
            <p:cNvSpPr/>
            <p:nvPr/>
          </p:nvSpPr>
          <p:spPr>
            <a:xfrm>
              <a:off x="7029391" y="1616112"/>
              <a:ext cx="31266" cy="42939"/>
            </a:xfrm>
            <a:custGeom>
              <a:avLst/>
              <a:gdLst/>
              <a:ahLst/>
              <a:cxnLst/>
              <a:rect l="l" t="t" r="r" b="b"/>
              <a:pathLst>
                <a:path w="434" h="596" extrusionOk="0">
                  <a:moveTo>
                    <a:pt x="104" y="0"/>
                  </a:moveTo>
                  <a:cubicBezTo>
                    <a:pt x="50" y="91"/>
                    <a:pt x="31" y="201"/>
                    <a:pt x="31" y="310"/>
                  </a:cubicBezTo>
                  <a:cubicBezTo>
                    <a:pt x="0" y="467"/>
                    <a:pt x="116" y="596"/>
                    <a:pt x="253" y="596"/>
                  </a:cubicBezTo>
                  <a:cubicBezTo>
                    <a:pt x="276" y="596"/>
                    <a:pt x="300" y="592"/>
                    <a:pt x="324" y="584"/>
                  </a:cubicBezTo>
                  <a:cubicBezTo>
                    <a:pt x="378" y="584"/>
                    <a:pt x="433" y="584"/>
                    <a:pt x="433" y="529"/>
                  </a:cubicBezTo>
                  <a:cubicBezTo>
                    <a:pt x="433" y="475"/>
                    <a:pt x="378" y="456"/>
                    <a:pt x="342" y="456"/>
                  </a:cubicBezTo>
                  <a:cubicBezTo>
                    <a:pt x="327" y="458"/>
                    <a:pt x="313" y="458"/>
                    <a:pt x="300" y="458"/>
                  </a:cubicBezTo>
                  <a:cubicBezTo>
                    <a:pt x="139" y="458"/>
                    <a:pt x="125" y="354"/>
                    <a:pt x="159" y="219"/>
                  </a:cubicBezTo>
                  <a:cubicBezTo>
                    <a:pt x="196" y="128"/>
                    <a:pt x="159" y="55"/>
                    <a:pt x="104"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7" name="Google Shape;2317;p61"/>
          <p:cNvSpPr/>
          <p:nvPr/>
        </p:nvSpPr>
        <p:spPr>
          <a:xfrm>
            <a:off x="1019175" y="3161950"/>
            <a:ext cx="558000" cy="558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61"/>
          <p:cNvSpPr/>
          <p:nvPr/>
        </p:nvSpPr>
        <p:spPr>
          <a:xfrm>
            <a:off x="1712260" y="3161950"/>
            <a:ext cx="558000" cy="558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61"/>
          <p:cNvSpPr/>
          <p:nvPr/>
        </p:nvSpPr>
        <p:spPr>
          <a:xfrm>
            <a:off x="2405344" y="3161950"/>
            <a:ext cx="558000" cy="558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0" name="Google Shape;2320;p61"/>
          <p:cNvGrpSpPr/>
          <p:nvPr/>
        </p:nvGrpSpPr>
        <p:grpSpPr>
          <a:xfrm>
            <a:off x="2523499" y="3356304"/>
            <a:ext cx="321691" cy="321691"/>
            <a:chOff x="1379798" y="1723250"/>
            <a:chExt cx="397887" cy="397887"/>
          </a:xfrm>
        </p:grpSpPr>
        <p:sp>
          <p:nvSpPr>
            <p:cNvPr id="2321" name="Google Shape;2321;p61"/>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61"/>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61"/>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61"/>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5" name="Google Shape;2325;p61"/>
          <p:cNvGrpSpPr/>
          <p:nvPr/>
        </p:nvGrpSpPr>
        <p:grpSpPr>
          <a:xfrm>
            <a:off x="1137321" y="3280104"/>
            <a:ext cx="321708" cy="321691"/>
            <a:chOff x="266768" y="1721375"/>
            <a:chExt cx="397907" cy="397887"/>
          </a:xfrm>
        </p:grpSpPr>
        <p:sp>
          <p:nvSpPr>
            <p:cNvPr id="2326" name="Google Shape;2326;p61"/>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61"/>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8" name="Google Shape;2328;p61"/>
          <p:cNvGrpSpPr/>
          <p:nvPr/>
        </p:nvGrpSpPr>
        <p:grpSpPr>
          <a:xfrm>
            <a:off x="1830422" y="3280104"/>
            <a:ext cx="321674" cy="321691"/>
            <a:chOff x="864491" y="1723250"/>
            <a:chExt cx="397866" cy="397887"/>
          </a:xfrm>
        </p:grpSpPr>
        <p:sp>
          <p:nvSpPr>
            <p:cNvPr id="2329" name="Google Shape;2329;p61"/>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1"/>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1"/>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2" name="Google Shape;2332;p61"/>
          <p:cNvSpPr txBox="1"/>
          <p:nvPr/>
        </p:nvSpPr>
        <p:spPr>
          <a:xfrm>
            <a:off x="1019175" y="4357850"/>
            <a:ext cx="3422400" cy="2466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100" b="1">
                <a:solidFill>
                  <a:srgbClr val="434343"/>
                </a:solidFill>
                <a:latin typeface="Montserrat"/>
                <a:ea typeface="Montserrat"/>
                <a:cs typeface="Montserrat"/>
                <a:sym typeface="Montserrat"/>
              </a:rPr>
              <a:t>Please keep this slide for attribution</a:t>
            </a:r>
            <a:endParaRPr sz="1500" b="1">
              <a:latin typeface="Montserrat"/>
              <a:ea typeface="Montserrat"/>
              <a:cs typeface="Montserrat"/>
              <a:sym typeface="Montserrat"/>
            </a:endParaRPr>
          </a:p>
        </p:txBody>
      </p:sp>
    </p:spTree>
    <p:extLst>
      <p:ext uri="{BB962C8B-B14F-4D97-AF65-F5344CB8AC3E}">
        <p14:creationId xmlns:p14="http://schemas.microsoft.com/office/powerpoint/2010/main" val="361010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1"/>
          <p:cNvSpPr txBox="1">
            <a:spLocks noGrp="1"/>
          </p:cNvSpPr>
          <p:nvPr>
            <p:ph type="subTitle" idx="1"/>
          </p:nvPr>
        </p:nvSpPr>
        <p:spPr>
          <a:xfrm>
            <a:off x="738325" y="1483602"/>
            <a:ext cx="4679737" cy="2698500"/>
          </a:xfrm>
          <a:prstGeom prst="rect">
            <a:avLst/>
          </a:prstGeom>
        </p:spPr>
        <p:txBody>
          <a:bodyPr spcFirstLastPara="1" wrap="square" lIns="91425" tIns="91425" rIns="91425" bIns="91425" anchor="t" anchorCtr="0">
            <a:noAutofit/>
          </a:bodyPr>
          <a:lstStyle/>
          <a:p>
            <a:pPr marL="285750" lvl="0" indent="-285750" algn="l" rtl="0">
              <a:spcBef>
                <a:spcPts val="600"/>
              </a:spcBef>
              <a:buFont typeface="Arial" panose="020B0604020202020204" pitchFamily="34" charset="0"/>
              <a:buChar char="•"/>
            </a:pPr>
            <a:r>
              <a:rPr lang="en-US" dirty="0"/>
              <a:t>Publisher</a:t>
            </a:r>
          </a:p>
          <a:p>
            <a:pPr marL="285750" lvl="0" indent="-285750" algn="l" rtl="0">
              <a:spcBef>
                <a:spcPts val="600"/>
              </a:spcBef>
              <a:buFont typeface="Arial" panose="020B0604020202020204" pitchFamily="34" charset="0"/>
              <a:buChar char="•"/>
            </a:pPr>
            <a:r>
              <a:rPr lang="en-US" dirty="0"/>
              <a:t>Journal</a:t>
            </a:r>
          </a:p>
          <a:p>
            <a:pPr marL="285750" lvl="0" indent="-285750" algn="l" rtl="0">
              <a:spcBef>
                <a:spcPts val="600"/>
              </a:spcBef>
              <a:buFont typeface="Arial" panose="020B0604020202020204" pitchFamily="34" charset="0"/>
              <a:buChar char="•"/>
            </a:pPr>
            <a:r>
              <a:rPr lang="en-US" dirty="0"/>
              <a:t>Open Access</a:t>
            </a:r>
          </a:p>
          <a:p>
            <a:pPr marL="285750" lvl="0" indent="-285750" algn="l" rtl="0">
              <a:spcBef>
                <a:spcPts val="600"/>
              </a:spcBef>
              <a:buFont typeface="Arial" panose="020B0604020202020204" pitchFamily="34" charset="0"/>
              <a:buChar char="•"/>
            </a:pPr>
            <a:r>
              <a:rPr lang="en-US" dirty="0"/>
              <a:t>DOI</a:t>
            </a:r>
          </a:p>
          <a:p>
            <a:pPr marL="285750" lvl="0" indent="-285750" algn="l" rtl="0">
              <a:spcBef>
                <a:spcPts val="600"/>
              </a:spcBef>
              <a:buFont typeface="Arial" panose="020B0604020202020204" pitchFamily="34" charset="0"/>
              <a:buChar char="•"/>
            </a:pPr>
            <a:r>
              <a:rPr lang="en-US" dirty="0"/>
              <a:t>ORCID</a:t>
            </a:r>
          </a:p>
          <a:p>
            <a:pPr marL="285750" lvl="0" indent="-285750" algn="l" rtl="0">
              <a:spcBef>
                <a:spcPts val="600"/>
              </a:spcBef>
              <a:buFont typeface="Arial" panose="020B0604020202020204" pitchFamily="34" charset="0"/>
              <a:buChar char="•"/>
            </a:pPr>
            <a:r>
              <a:rPr lang="en-US" dirty="0"/>
              <a:t>ISBN/ISSN</a:t>
            </a:r>
          </a:p>
          <a:p>
            <a:pPr marL="285750" lvl="0" indent="-285750" algn="l" rtl="0">
              <a:spcBef>
                <a:spcPts val="600"/>
              </a:spcBef>
              <a:buFont typeface="Arial" panose="020B0604020202020204" pitchFamily="34" charset="0"/>
              <a:buChar char="•"/>
            </a:pPr>
            <a:r>
              <a:rPr lang="en-US" dirty="0"/>
              <a:t>WOS - Scopus</a:t>
            </a:r>
          </a:p>
          <a:p>
            <a:pPr marL="285750" lvl="0" indent="-285750" algn="l" rtl="0">
              <a:spcBef>
                <a:spcPts val="600"/>
              </a:spcBef>
              <a:buFont typeface="Arial" panose="020B0604020202020204" pitchFamily="34" charset="0"/>
              <a:buChar char="•"/>
            </a:pPr>
            <a:r>
              <a:rPr lang="en-US" dirty="0"/>
              <a:t>IF</a:t>
            </a:r>
          </a:p>
          <a:p>
            <a:pPr marL="285750" lvl="0" indent="-285750" algn="l" rtl="0">
              <a:spcBef>
                <a:spcPts val="600"/>
              </a:spcBef>
              <a:buFont typeface="Arial" panose="020B0604020202020204" pitchFamily="34" charset="0"/>
              <a:buChar char="•"/>
            </a:pPr>
            <a:r>
              <a:rPr lang="en-US" dirty="0"/>
              <a:t>Mức độ chứng cứ và các loại TLTK</a:t>
            </a:r>
          </a:p>
          <a:p>
            <a:pPr marL="285750" lvl="0" indent="-285750" algn="l" rtl="0">
              <a:spcBef>
                <a:spcPts val="600"/>
              </a:spcBef>
              <a:buFont typeface="Arial" panose="020B0604020202020204" pitchFamily="34" charset="0"/>
              <a:buChar char="•"/>
            </a:pPr>
            <a:endParaRPr lang="en-US" dirty="0"/>
          </a:p>
        </p:txBody>
      </p:sp>
      <p:sp>
        <p:nvSpPr>
          <p:cNvPr id="710" name="Google Shape;710;p41"/>
          <p:cNvSpPr txBox="1">
            <a:spLocks noGrp="1"/>
          </p:cNvSpPr>
          <p:nvPr>
            <p:ph type="title"/>
          </p:nvPr>
        </p:nvSpPr>
        <p:spPr>
          <a:xfrm>
            <a:off x="714300" y="712001"/>
            <a:ext cx="4407534"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01. MỘT SỐ THUẬT NGỮ</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 name="TextBox 125">
            <a:extLst>
              <a:ext uri="{FF2B5EF4-FFF2-40B4-BE49-F238E27FC236}">
                <a16:creationId xmlns:a16="http://schemas.microsoft.com/office/drawing/2014/main" id="{88285D6A-F161-0CBF-DBEF-3FE234373D01}"/>
              </a:ext>
            </a:extLst>
          </p:cNvPr>
          <p:cNvSpPr txBox="1"/>
          <p:nvPr/>
        </p:nvSpPr>
        <p:spPr>
          <a:xfrm>
            <a:off x="8736138" y="4756196"/>
            <a:ext cx="276293" cy="307777"/>
          </a:xfrm>
          <a:prstGeom prst="rect">
            <a:avLst/>
          </a:prstGeom>
          <a:noFill/>
        </p:spPr>
        <p:txBody>
          <a:bodyPr wrap="square" rtlCol="0">
            <a:spAutoFit/>
          </a:bodyPr>
          <a:lstStyle/>
          <a:p>
            <a:fld id="{5A75DE7C-BFDE-4AC0-B8BC-F0DEA2954097}" type="slidenum">
              <a:rPr lang="en-US" smtClean="0"/>
              <a:t>6</a:t>
            </a:fld>
            <a:endParaRPr lang="en-US" dirty="0"/>
          </a:p>
        </p:txBody>
      </p:sp>
    </p:spTree>
    <p:extLst>
      <p:ext uri="{BB962C8B-B14F-4D97-AF65-F5344CB8AC3E}">
        <p14:creationId xmlns:p14="http://schemas.microsoft.com/office/powerpoint/2010/main" val="1135823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336575" y="515101"/>
            <a:ext cx="51507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TÀI LIỆU HỌC THUẬT</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TextBox 10">
            <a:extLst>
              <a:ext uri="{FF2B5EF4-FFF2-40B4-BE49-F238E27FC236}">
                <a16:creationId xmlns:a16="http://schemas.microsoft.com/office/drawing/2014/main" id="{CEFA9FB3-7AE2-BD4F-3758-C2200CCBDDD5}"/>
              </a:ext>
            </a:extLst>
          </p:cNvPr>
          <p:cNvSpPr txBox="1"/>
          <p:nvPr/>
        </p:nvSpPr>
        <p:spPr>
          <a:xfrm>
            <a:off x="8736138" y="4756196"/>
            <a:ext cx="276293" cy="307777"/>
          </a:xfrm>
          <a:prstGeom prst="rect">
            <a:avLst/>
          </a:prstGeom>
          <a:noFill/>
        </p:spPr>
        <p:txBody>
          <a:bodyPr wrap="square" rtlCol="0">
            <a:spAutoFit/>
          </a:bodyPr>
          <a:lstStyle/>
          <a:p>
            <a:fld id="{5A75DE7C-BFDE-4AC0-B8BC-F0DEA2954097}" type="slidenum">
              <a:rPr lang="en-US" smtClean="0"/>
              <a:t>7</a:t>
            </a:fld>
            <a:endParaRPr lang="en-US" dirty="0"/>
          </a:p>
        </p:txBody>
      </p:sp>
      <p:sp>
        <p:nvSpPr>
          <p:cNvPr id="4" name="Rectangle 2">
            <a:extLst>
              <a:ext uri="{FF2B5EF4-FFF2-40B4-BE49-F238E27FC236}">
                <a16:creationId xmlns:a16="http://schemas.microsoft.com/office/drawing/2014/main" id="{BAEAD502-BE96-C86F-472C-20F411D9F643}"/>
              </a:ext>
            </a:extLst>
          </p:cNvPr>
          <p:cNvSpPr txBox="1">
            <a:spLocks noChangeArrowheads="1"/>
          </p:cNvSpPr>
          <p:nvPr/>
        </p:nvSpPr>
        <p:spPr>
          <a:xfrm>
            <a:off x="457200" y="1037286"/>
            <a:ext cx="4352080" cy="218195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ltLang="en-US" b="1" dirty="0"/>
              <a:t>Academic</a:t>
            </a:r>
          </a:p>
          <a:p>
            <a:pPr lvl="1"/>
            <a:r>
              <a:rPr lang="en-GB" altLang="en-US" b="1" dirty="0">
                <a:solidFill>
                  <a:srgbClr val="00B050"/>
                </a:solidFill>
              </a:rPr>
              <a:t>Peer reviewed</a:t>
            </a:r>
          </a:p>
          <a:p>
            <a:pPr marL="285750" lvl="1" indent="-285750">
              <a:buFont typeface="Arial" panose="020B0604020202020204" pitchFamily="34" charset="0"/>
              <a:buChar char="•"/>
            </a:pPr>
            <a:r>
              <a:rPr lang="en-GB" altLang="en-US" dirty="0"/>
              <a:t>Original papers</a:t>
            </a:r>
          </a:p>
          <a:p>
            <a:pPr marL="285750" lvl="1" indent="-285750">
              <a:buFont typeface="Arial" panose="020B0604020202020204" pitchFamily="34" charset="0"/>
              <a:buChar char="•"/>
            </a:pPr>
            <a:r>
              <a:rPr lang="en-GB" altLang="en-US" dirty="0"/>
              <a:t>Review papers</a:t>
            </a:r>
          </a:p>
          <a:p>
            <a:pPr marL="285750" lvl="1" indent="-285750">
              <a:buFont typeface="Arial" panose="020B0604020202020204" pitchFamily="34" charset="0"/>
              <a:buChar char="•"/>
            </a:pPr>
            <a:r>
              <a:rPr lang="en-GB" altLang="en-US" dirty="0"/>
              <a:t>Letter to editorial board</a:t>
            </a:r>
          </a:p>
          <a:p>
            <a:r>
              <a:rPr lang="en-GB" altLang="en-US" b="1" dirty="0"/>
              <a:t>Non-academic</a:t>
            </a:r>
          </a:p>
          <a:p>
            <a:pPr marL="285750" lvl="2" indent="-285750">
              <a:buFont typeface="Arial" panose="020B0604020202020204" pitchFamily="34" charset="0"/>
              <a:buChar char="•"/>
            </a:pPr>
            <a:r>
              <a:rPr lang="en-GB" altLang="en-US" dirty="0"/>
              <a:t>Magazines</a:t>
            </a:r>
          </a:p>
          <a:p>
            <a:pPr marL="285750" lvl="2" indent="-285750">
              <a:buFont typeface="Arial" panose="020B0604020202020204" pitchFamily="34" charset="0"/>
              <a:buChar char="•"/>
            </a:pPr>
            <a:r>
              <a:rPr lang="en-GB" altLang="en-US" dirty="0"/>
              <a:t>Newspapers</a:t>
            </a:r>
          </a:p>
          <a:p>
            <a:endParaRPr lang="en-GB" altLang="en-US" dirty="0"/>
          </a:p>
        </p:txBody>
      </p:sp>
      <p:sp>
        <p:nvSpPr>
          <p:cNvPr id="5" name="Slide Number Placeholder 4">
            <a:extLst>
              <a:ext uri="{FF2B5EF4-FFF2-40B4-BE49-F238E27FC236}">
                <a16:creationId xmlns:a16="http://schemas.microsoft.com/office/drawing/2014/main" id="{FE81A2E7-322A-BE87-7720-9FA3F4FACE84}"/>
              </a:ext>
            </a:extLst>
          </p:cNvPr>
          <p:cNvSpPr txBox="1">
            <a:spLocks/>
          </p:cNvSpPr>
          <p:nvPr/>
        </p:nvSpPr>
        <p:spPr>
          <a:xfrm>
            <a:off x="8261350" y="6594823"/>
            <a:ext cx="490538" cy="215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6775281-D432-4803-A025-31EAD52F2EC7}" type="slidenum">
              <a:rPr lang="en-US" smtClean="0"/>
              <a:pPr/>
              <a:t>7</a:t>
            </a:fld>
            <a:endParaRPr lang="en-US"/>
          </a:p>
        </p:txBody>
      </p:sp>
      <p:pic>
        <p:nvPicPr>
          <p:cNvPr id="6" name="Picture 5">
            <a:extLst>
              <a:ext uri="{FF2B5EF4-FFF2-40B4-BE49-F238E27FC236}">
                <a16:creationId xmlns:a16="http://schemas.microsoft.com/office/drawing/2014/main" id="{A5885A45-E895-C360-CA92-BBCFB98F518B}"/>
              </a:ext>
            </a:extLst>
          </p:cNvPr>
          <p:cNvPicPr>
            <a:picLocks noChangeAspect="1"/>
          </p:cNvPicPr>
          <p:nvPr/>
        </p:nvPicPr>
        <p:blipFill>
          <a:blip r:embed="rId3"/>
          <a:stretch>
            <a:fillRect/>
          </a:stretch>
        </p:blipFill>
        <p:spPr>
          <a:xfrm>
            <a:off x="4575947" y="576571"/>
            <a:ext cx="4314229" cy="2484996"/>
          </a:xfrm>
          <a:prstGeom prst="rect">
            <a:avLst/>
          </a:prstGeom>
        </p:spPr>
      </p:pic>
      <p:pic>
        <p:nvPicPr>
          <p:cNvPr id="7" name="Picture 6">
            <a:extLst>
              <a:ext uri="{FF2B5EF4-FFF2-40B4-BE49-F238E27FC236}">
                <a16:creationId xmlns:a16="http://schemas.microsoft.com/office/drawing/2014/main" id="{98A18516-FC11-601F-71BB-D5B929D86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796" y="1995241"/>
            <a:ext cx="4314229" cy="3356189"/>
          </a:xfrm>
          <a:prstGeom prst="rect">
            <a:avLst/>
          </a:prstGeom>
        </p:spPr>
      </p:pic>
      <p:pic>
        <p:nvPicPr>
          <p:cNvPr id="8" name="Picture 7">
            <a:extLst>
              <a:ext uri="{FF2B5EF4-FFF2-40B4-BE49-F238E27FC236}">
                <a16:creationId xmlns:a16="http://schemas.microsoft.com/office/drawing/2014/main" id="{BFA25417-FDAB-AC2C-DF94-8CBB831D0D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975" y="3061567"/>
            <a:ext cx="4118747" cy="2498653"/>
          </a:xfrm>
          <a:prstGeom prst="rect">
            <a:avLst/>
          </a:prstGeom>
        </p:spPr>
      </p:pic>
    </p:spTree>
    <p:extLst>
      <p:ext uri="{BB962C8B-B14F-4D97-AF65-F5344CB8AC3E}">
        <p14:creationId xmlns:p14="http://schemas.microsoft.com/office/powerpoint/2010/main" val="3030751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Title 1">
            <a:extLst>
              <a:ext uri="{FF2B5EF4-FFF2-40B4-BE49-F238E27FC236}">
                <a16:creationId xmlns:a16="http://schemas.microsoft.com/office/drawing/2014/main" id="{DD18EFEF-559E-EBC5-D8CE-A7BFA1CEDD19}"/>
              </a:ext>
            </a:extLst>
          </p:cNvPr>
          <p:cNvSpPr txBox="1">
            <a:spLocks/>
          </p:cNvSpPr>
          <p:nvPr/>
        </p:nvSpPr>
        <p:spPr>
          <a:xfrm>
            <a:off x="427038" y="529530"/>
            <a:ext cx="8229600" cy="612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lata"/>
              <a:buNone/>
              <a:defRPr sz="2800" b="0" i="0" u="none" strike="noStrike" cap="none">
                <a:solidFill>
                  <a:schemeClr val="dk1"/>
                </a:solidFill>
                <a:latin typeface="Alata"/>
                <a:ea typeface="Alata"/>
                <a:cs typeface="Alata"/>
                <a:sym typeface="Alat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t>Một số loại TLTK thường gặp</a:t>
            </a:r>
          </a:p>
        </p:txBody>
      </p:sp>
      <p:sp>
        <p:nvSpPr>
          <p:cNvPr id="6" name="Slide Number Placeholder 4">
            <a:extLst>
              <a:ext uri="{FF2B5EF4-FFF2-40B4-BE49-F238E27FC236}">
                <a16:creationId xmlns:a16="http://schemas.microsoft.com/office/drawing/2014/main" id="{60364545-FD3C-06BD-E7E0-4B1D206051AA}"/>
              </a:ext>
            </a:extLst>
          </p:cNvPr>
          <p:cNvSpPr txBox="1">
            <a:spLocks/>
          </p:cNvSpPr>
          <p:nvPr/>
        </p:nvSpPr>
        <p:spPr>
          <a:xfrm>
            <a:off x="6523038" y="6578600"/>
            <a:ext cx="2133600" cy="215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6775281-D432-4803-A025-31EAD52F2EC7}" type="slidenum">
              <a:rPr lang="en-US" smtClean="0"/>
              <a:pPr/>
              <a:t>8</a:t>
            </a:fld>
            <a:endParaRPr lang="en-US"/>
          </a:p>
        </p:txBody>
      </p:sp>
      <p:sp>
        <p:nvSpPr>
          <p:cNvPr id="11" name="Content Placeholder 2">
            <a:extLst>
              <a:ext uri="{FF2B5EF4-FFF2-40B4-BE49-F238E27FC236}">
                <a16:creationId xmlns:a16="http://schemas.microsoft.com/office/drawing/2014/main" id="{FE4A034B-1428-7BEE-AE4E-0B291EF0FDF5}"/>
              </a:ext>
            </a:extLst>
          </p:cNvPr>
          <p:cNvSpPr txBox="1">
            <a:spLocks/>
          </p:cNvSpPr>
          <p:nvPr/>
        </p:nvSpPr>
        <p:spPr>
          <a:xfrm>
            <a:off x="336575" y="1142305"/>
            <a:ext cx="8229600" cy="32557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2"/>
              </a:buClr>
              <a:buSzPts val="1400"/>
              <a:buFont typeface="Montserrat"/>
              <a:buAutoNum type="arabicPeriod"/>
              <a:defRPr sz="1400" b="0" i="0" u="none" strike="noStrike" cap="none">
                <a:solidFill>
                  <a:schemeClr val="dk2"/>
                </a:solidFill>
                <a:latin typeface="Montserrat"/>
                <a:ea typeface="Montserrat"/>
                <a:cs typeface="Montserrat"/>
                <a:sym typeface="Montserrat"/>
              </a:defRPr>
            </a:lvl1pPr>
            <a:lvl2pPr marL="914400" marR="0" lvl="1" indent="-311150" algn="l" rtl="0">
              <a:lnSpc>
                <a:spcPct val="100000"/>
              </a:lnSpc>
              <a:spcBef>
                <a:spcPts val="0"/>
              </a:spcBef>
              <a:spcAft>
                <a:spcPts val="0"/>
              </a:spcAft>
              <a:buClr>
                <a:schemeClr val="dk2"/>
              </a:buClr>
              <a:buSzPts val="1300"/>
              <a:buFont typeface="Montserrat"/>
              <a:buAutoNum type="alphaLcPeriod"/>
              <a:defRPr sz="1300" b="0" i="0" u="none" strike="noStrike" cap="none">
                <a:solidFill>
                  <a:schemeClr val="dk2"/>
                </a:solidFill>
                <a:latin typeface="Montserrat"/>
                <a:ea typeface="Montserrat"/>
                <a:cs typeface="Montserrat"/>
                <a:sym typeface="Montserrat"/>
              </a:defRPr>
            </a:lvl2pPr>
            <a:lvl3pPr marL="1371600" marR="0" lvl="2" indent="-311150" algn="l" rtl="0">
              <a:lnSpc>
                <a:spcPct val="100000"/>
              </a:lnSpc>
              <a:spcBef>
                <a:spcPts val="0"/>
              </a:spcBef>
              <a:spcAft>
                <a:spcPts val="0"/>
              </a:spcAft>
              <a:buClr>
                <a:schemeClr val="dk2"/>
              </a:buClr>
              <a:buSzPts val="1300"/>
              <a:buFont typeface="Montserrat"/>
              <a:buAutoNum type="romanLcPeriod"/>
              <a:defRPr sz="1300" b="0" i="0" u="none" strike="noStrike" cap="none">
                <a:solidFill>
                  <a:schemeClr val="dk2"/>
                </a:solidFill>
                <a:latin typeface="Montserrat"/>
                <a:ea typeface="Montserrat"/>
                <a:cs typeface="Montserrat"/>
                <a:sym typeface="Montserrat"/>
              </a:defRPr>
            </a:lvl3pPr>
            <a:lvl4pPr marL="1828800" marR="0" lvl="3" indent="-311150" algn="l" rtl="0">
              <a:lnSpc>
                <a:spcPct val="100000"/>
              </a:lnSpc>
              <a:spcBef>
                <a:spcPts val="0"/>
              </a:spcBef>
              <a:spcAft>
                <a:spcPts val="0"/>
              </a:spcAft>
              <a:buClr>
                <a:schemeClr val="dk2"/>
              </a:buClr>
              <a:buSzPts val="1300"/>
              <a:buFont typeface="Montserrat"/>
              <a:buAutoNum type="arabicPeriod"/>
              <a:defRPr sz="1300" b="0" i="0" u="none" strike="noStrike" cap="none">
                <a:solidFill>
                  <a:schemeClr val="dk2"/>
                </a:solidFill>
                <a:latin typeface="Montserrat"/>
                <a:ea typeface="Montserrat"/>
                <a:cs typeface="Montserrat"/>
                <a:sym typeface="Montserrat"/>
              </a:defRPr>
            </a:lvl4pPr>
            <a:lvl5pPr marL="2286000" marR="0" lvl="4" indent="-311150" algn="l" rtl="0">
              <a:lnSpc>
                <a:spcPct val="100000"/>
              </a:lnSpc>
              <a:spcBef>
                <a:spcPts val="0"/>
              </a:spcBef>
              <a:spcAft>
                <a:spcPts val="0"/>
              </a:spcAft>
              <a:buClr>
                <a:schemeClr val="dk2"/>
              </a:buClr>
              <a:buSzPts val="1300"/>
              <a:buFont typeface="Montserrat"/>
              <a:buAutoNum type="alphaLcPeriod"/>
              <a:defRPr sz="1300" b="0" i="0" u="none" strike="noStrike" cap="none">
                <a:solidFill>
                  <a:schemeClr val="dk2"/>
                </a:solidFill>
                <a:latin typeface="Montserrat"/>
                <a:ea typeface="Montserrat"/>
                <a:cs typeface="Montserrat"/>
                <a:sym typeface="Montserrat"/>
              </a:defRPr>
            </a:lvl5pPr>
            <a:lvl6pPr marL="2743200" marR="0" lvl="5" indent="-311150" algn="l" rtl="0">
              <a:lnSpc>
                <a:spcPct val="100000"/>
              </a:lnSpc>
              <a:spcBef>
                <a:spcPts val="0"/>
              </a:spcBef>
              <a:spcAft>
                <a:spcPts val="0"/>
              </a:spcAft>
              <a:buClr>
                <a:schemeClr val="dk2"/>
              </a:buClr>
              <a:buSzPts val="1300"/>
              <a:buFont typeface="Montserrat"/>
              <a:buAutoNum type="romanLcPeriod"/>
              <a:defRPr sz="1300" b="0" i="0" u="none" strike="noStrike" cap="none">
                <a:solidFill>
                  <a:schemeClr val="dk2"/>
                </a:solidFill>
                <a:latin typeface="Montserrat"/>
                <a:ea typeface="Montserrat"/>
                <a:cs typeface="Montserrat"/>
                <a:sym typeface="Montserrat"/>
              </a:defRPr>
            </a:lvl6pPr>
            <a:lvl7pPr marL="3200400" marR="0" lvl="6" indent="-311150" algn="l" rtl="0">
              <a:lnSpc>
                <a:spcPct val="100000"/>
              </a:lnSpc>
              <a:spcBef>
                <a:spcPts val="0"/>
              </a:spcBef>
              <a:spcAft>
                <a:spcPts val="0"/>
              </a:spcAft>
              <a:buClr>
                <a:schemeClr val="dk2"/>
              </a:buClr>
              <a:buSzPts val="1300"/>
              <a:buFont typeface="Montserrat"/>
              <a:buAutoNum type="arabicPeriod"/>
              <a:defRPr sz="1300" b="0" i="0" u="none" strike="noStrike" cap="none">
                <a:solidFill>
                  <a:schemeClr val="dk2"/>
                </a:solidFill>
                <a:latin typeface="Montserrat"/>
                <a:ea typeface="Montserrat"/>
                <a:cs typeface="Montserrat"/>
                <a:sym typeface="Montserrat"/>
              </a:defRPr>
            </a:lvl7pPr>
            <a:lvl8pPr marL="3657600" marR="0" lvl="7" indent="-311150" algn="l" rtl="0">
              <a:lnSpc>
                <a:spcPct val="100000"/>
              </a:lnSpc>
              <a:spcBef>
                <a:spcPts val="0"/>
              </a:spcBef>
              <a:spcAft>
                <a:spcPts val="0"/>
              </a:spcAft>
              <a:buClr>
                <a:schemeClr val="dk2"/>
              </a:buClr>
              <a:buSzPts val="1300"/>
              <a:buFont typeface="Montserrat"/>
              <a:buAutoNum type="alphaLcPeriod"/>
              <a:defRPr sz="1300" b="0" i="0" u="none" strike="noStrike" cap="none">
                <a:solidFill>
                  <a:schemeClr val="dk2"/>
                </a:solidFill>
                <a:latin typeface="Montserrat"/>
                <a:ea typeface="Montserrat"/>
                <a:cs typeface="Montserrat"/>
                <a:sym typeface="Montserrat"/>
              </a:defRPr>
            </a:lvl8pPr>
            <a:lvl9pPr marL="4114800" marR="0" lvl="8" indent="-311150" algn="l" rtl="0">
              <a:lnSpc>
                <a:spcPct val="100000"/>
              </a:lnSpc>
              <a:spcBef>
                <a:spcPts val="0"/>
              </a:spcBef>
              <a:spcAft>
                <a:spcPts val="0"/>
              </a:spcAft>
              <a:buClr>
                <a:schemeClr val="dk2"/>
              </a:buClr>
              <a:buSzPts val="1300"/>
              <a:buFont typeface="Montserrat"/>
              <a:buAutoNum type="romanLcPeriod"/>
              <a:defRPr sz="1300" b="0" i="0" u="none" strike="noStrike" cap="none">
                <a:solidFill>
                  <a:schemeClr val="dk2"/>
                </a:solidFill>
                <a:latin typeface="Montserrat"/>
                <a:ea typeface="Montserrat"/>
                <a:cs typeface="Montserrat"/>
                <a:sym typeface="Montserrat"/>
              </a:defRPr>
            </a:lvl9pPr>
          </a:lstStyle>
          <a:p>
            <a:r>
              <a:rPr lang="en-US" sz="1600" b="1" dirty="0"/>
              <a:t>Sách giáo khoa / Sách chuyên khảo</a:t>
            </a:r>
          </a:p>
          <a:p>
            <a:r>
              <a:rPr lang="en-US" sz="1600" b="1" dirty="0"/>
              <a:t>Paper/ Article/ Journal</a:t>
            </a:r>
          </a:p>
          <a:p>
            <a:pPr lvl="1">
              <a:buFont typeface="Arial" panose="020B0604020202020204" pitchFamily="34" charset="0"/>
              <a:buChar char="•"/>
            </a:pPr>
            <a:r>
              <a:rPr lang="en-US" sz="1600" dirty="0"/>
              <a:t>Original paper</a:t>
            </a:r>
          </a:p>
          <a:p>
            <a:pPr lvl="1">
              <a:buFont typeface="Arial" panose="020B0604020202020204" pitchFamily="34" charset="0"/>
              <a:buChar char="•"/>
            </a:pPr>
            <a:r>
              <a:rPr lang="en-US" sz="1600" dirty="0"/>
              <a:t>Review/ Systematic review</a:t>
            </a:r>
          </a:p>
          <a:p>
            <a:r>
              <a:rPr lang="en-US" sz="1600" b="1" dirty="0"/>
              <a:t>Patent</a:t>
            </a:r>
          </a:p>
          <a:p>
            <a:r>
              <a:rPr lang="en-US" sz="1600" b="1" dirty="0"/>
              <a:t>Thesis</a:t>
            </a:r>
          </a:p>
          <a:p>
            <a:r>
              <a:rPr lang="en-US" sz="1600" b="1" dirty="0"/>
              <a:t>Website (sách online, bài giảng, CSDL, paper, thesis…)</a:t>
            </a:r>
          </a:p>
          <a:p>
            <a:pPr lvl="1">
              <a:buFont typeface="Arial" panose="020B0604020202020204" pitchFamily="34" charset="0"/>
              <a:buChar char="•"/>
            </a:pPr>
            <a:r>
              <a:rPr lang="en-US" sz="1600" dirty="0"/>
              <a:t>Miền .</a:t>
            </a:r>
            <a:r>
              <a:rPr lang="en-US" sz="1600" dirty="0" err="1"/>
              <a:t>edu</a:t>
            </a:r>
            <a:endParaRPr lang="en-US" sz="1600" dirty="0"/>
          </a:p>
          <a:p>
            <a:pPr lvl="1">
              <a:buFont typeface="Arial" panose="020B0604020202020204" pitchFamily="34" charset="0"/>
              <a:buChar char="•"/>
            </a:pPr>
            <a:r>
              <a:rPr lang="en-US" sz="1600" dirty="0"/>
              <a:t>Tổ chức (toàn cầu (WHO), hiệp hội, chính phủ, nhóm/ viện nghiên cứu).</a:t>
            </a:r>
          </a:p>
          <a:p>
            <a:r>
              <a:rPr lang="en-US" sz="1600" b="1" dirty="0"/>
              <a:t>Cơ sở dữ liệu</a:t>
            </a:r>
          </a:p>
          <a:p>
            <a:r>
              <a:rPr lang="en-US" sz="1600" b="1" dirty="0"/>
              <a:t>Phần mềm</a:t>
            </a:r>
          </a:p>
        </p:txBody>
      </p:sp>
    </p:spTree>
    <p:extLst>
      <p:ext uri="{BB962C8B-B14F-4D97-AF65-F5344CB8AC3E}">
        <p14:creationId xmlns:p14="http://schemas.microsoft.com/office/powerpoint/2010/main" val="3428502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1"/>
          <p:cNvSpPr txBox="1">
            <a:spLocks noGrp="1"/>
          </p:cNvSpPr>
          <p:nvPr>
            <p:ph type="subTitle" idx="1"/>
          </p:nvPr>
        </p:nvSpPr>
        <p:spPr>
          <a:xfrm>
            <a:off x="477150" y="1549102"/>
            <a:ext cx="4679737" cy="2698500"/>
          </a:xfrm>
          <a:prstGeom prst="rect">
            <a:avLst/>
          </a:prstGeom>
        </p:spPr>
        <p:txBody>
          <a:bodyPr spcFirstLastPara="1" wrap="square" lIns="91425" tIns="91425" rIns="91425" bIns="91425" anchor="t" anchorCtr="0">
            <a:noAutofit/>
          </a:bodyPr>
          <a:lstStyle/>
          <a:p>
            <a:pPr marL="285750" lvl="0" indent="-285750" algn="l" rtl="0">
              <a:spcBef>
                <a:spcPts val="600"/>
              </a:spcBef>
              <a:buFont typeface="Arial" panose="020B0604020202020204" pitchFamily="34" charset="0"/>
              <a:buChar char="•"/>
            </a:pPr>
            <a:r>
              <a:rPr lang="en-US" b="1" dirty="0">
                <a:solidFill>
                  <a:srgbClr val="FF0000"/>
                </a:solidFill>
              </a:rPr>
              <a:t>Elsevier Science (Hà Lan)</a:t>
            </a:r>
          </a:p>
          <a:p>
            <a:pPr marL="285750" lvl="0" indent="-285750" algn="l" rtl="0">
              <a:spcBef>
                <a:spcPts val="600"/>
              </a:spcBef>
              <a:buFont typeface="Arial" panose="020B0604020202020204" pitchFamily="34" charset="0"/>
              <a:buChar char="•"/>
            </a:pPr>
            <a:r>
              <a:rPr lang="en-US" b="1" dirty="0">
                <a:solidFill>
                  <a:srgbClr val="FF0000"/>
                </a:solidFill>
              </a:rPr>
              <a:t>Springer/Nature Publishing (Đức – Anh)</a:t>
            </a:r>
          </a:p>
          <a:p>
            <a:pPr marL="285750" lvl="0" indent="-285750" algn="l" rtl="0">
              <a:spcBef>
                <a:spcPts val="600"/>
              </a:spcBef>
              <a:buFont typeface="Arial" panose="020B0604020202020204" pitchFamily="34" charset="0"/>
              <a:buChar char="•"/>
            </a:pPr>
            <a:r>
              <a:rPr lang="en-US" dirty="0"/>
              <a:t>Wiley-Blackwell (Mỹ)</a:t>
            </a:r>
          </a:p>
          <a:p>
            <a:pPr marL="285750" lvl="0" indent="-285750" algn="l" rtl="0">
              <a:spcBef>
                <a:spcPts val="600"/>
              </a:spcBef>
              <a:buFont typeface="Arial" panose="020B0604020202020204" pitchFamily="34" charset="0"/>
              <a:buChar char="•"/>
            </a:pPr>
            <a:r>
              <a:rPr lang="en-US" dirty="0"/>
              <a:t>Sage (Mỹ)</a:t>
            </a:r>
          </a:p>
          <a:p>
            <a:pPr marL="285750" lvl="0" indent="-285750" algn="l" rtl="0">
              <a:spcBef>
                <a:spcPts val="600"/>
              </a:spcBef>
              <a:buFont typeface="Arial" panose="020B0604020202020204" pitchFamily="34" charset="0"/>
              <a:buChar char="•"/>
            </a:pPr>
            <a:r>
              <a:rPr lang="en-US" dirty="0"/>
              <a:t>Taylor &amp; Francis (Anh)</a:t>
            </a:r>
          </a:p>
          <a:p>
            <a:pPr marL="285750" indent="-285750">
              <a:spcBef>
                <a:spcPts val="600"/>
              </a:spcBef>
              <a:buFont typeface="Arial" panose="020B0604020202020204" pitchFamily="34" charset="0"/>
              <a:buChar char="•"/>
            </a:pPr>
            <a:r>
              <a:rPr lang="en-US" dirty="0"/>
              <a:t>Lippincott/Williams &amp; Wilkins(Hà Lan và Mỹ)</a:t>
            </a:r>
          </a:p>
          <a:p>
            <a:pPr marL="285750" lvl="0" indent="-285750" algn="l" rtl="0">
              <a:spcBef>
                <a:spcPts val="600"/>
              </a:spcBef>
              <a:buFont typeface="Arial" panose="020B0604020202020204" pitchFamily="34" charset="0"/>
              <a:buChar char="•"/>
            </a:pPr>
            <a:r>
              <a:rPr lang="en-US" dirty="0" err="1"/>
              <a:t>BioOne</a:t>
            </a:r>
            <a:r>
              <a:rPr lang="en-US" dirty="0"/>
              <a:t> (Mỹ)</a:t>
            </a:r>
          </a:p>
          <a:p>
            <a:pPr marL="285750" lvl="0" indent="-285750" algn="l" rtl="0">
              <a:spcBef>
                <a:spcPts val="600"/>
              </a:spcBef>
              <a:buFont typeface="Arial" panose="020B0604020202020204" pitchFamily="34" charset="0"/>
              <a:buChar char="•"/>
            </a:pPr>
            <a:r>
              <a:rPr lang="en-US" dirty="0"/>
              <a:t>Oxford University Press (Anh)</a:t>
            </a:r>
          </a:p>
        </p:txBody>
      </p:sp>
      <p:sp>
        <p:nvSpPr>
          <p:cNvPr id="710" name="Google Shape;710;p41"/>
          <p:cNvSpPr txBox="1">
            <a:spLocks noGrp="1"/>
          </p:cNvSpPr>
          <p:nvPr>
            <p:ph type="title"/>
          </p:nvPr>
        </p:nvSpPr>
        <p:spPr>
          <a:xfrm>
            <a:off x="714299" y="712001"/>
            <a:ext cx="51507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NHÀ XUẤT BẢN – PUBLISHER</a:t>
            </a:r>
            <a:endParaRPr dirty="0"/>
          </a:p>
        </p:txBody>
      </p:sp>
      <p:grpSp>
        <p:nvGrpSpPr>
          <p:cNvPr id="827" name="Google Shape;827;p41"/>
          <p:cNvGrpSpPr/>
          <p:nvPr/>
        </p:nvGrpSpPr>
        <p:grpSpPr>
          <a:xfrm>
            <a:off x="-25" y="0"/>
            <a:ext cx="9144020" cy="342900"/>
            <a:chOff x="-25" y="0"/>
            <a:chExt cx="9144020" cy="342900"/>
          </a:xfrm>
        </p:grpSpPr>
        <p:sp>
          <p:nvSpPr>
            <p:cNvPr id="828" name="Google Shape;828;p41"/>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1"/>
            <p:cNvGrpSpPr/>
            <p:nvPr/>
          </p:nvGrpSpPr>
          <p:grpSpPr>
            <a:xfrm>
              <a:off x="215975" y="111150"/>
              <a:ext cx="642950" cy="120600"/>
              <a:chOff x="215975" y="152625"/>
              <a:chExt cx="642950" cy="120600"/>
            </a:xfrm>
          </p:grpSpPr>
          <p:sp>
            <p:nvSpPr>
              <p:cNvPr id="830" name="Google Shape;830;p41"/>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TextBox 10">
            <a:extLst>
              <a:ext uri="{FF2B5EF4-FFF2-40B4-BE49-F238E27FC236}">
                <a16:creationId xmlns:a16="http://schemas.microsoft.com/office/drawing/2014/main" id="{CEFA9FB3-7AE2-BD4F-3758-C2200CCBDDD5}"/>
              </a:ext>
            </a:extLst>
          </p:cNvPr>
          <p:cNvSpPr txBox="1"/>
          <p:nvPr/>
        </p:nvSpPr>
        <p:spPr>
          <a:xfrm>
            <a:off x="8736138" y="4756196"/>
            <a:ext cx="276293" cy="307777"/>
          </a:xfrm>
          <a:prstGeom prst="rect">
            <a:avLst/>
          </a:prstGeom>
          <a:noFill/>
        </p:spPr>
        <p:txBody>
          <a:bodyPr wrap="square" rtlCol="0">
            <a:spAutoFit/>
          </a:bodyPr>
          <a:lstStyle/>
          <a:p>
            <a:fld id="{5A75DE7C-BFDE-4AC0-B8BC-F0DEA2954097}" type="slidenum">
              <a:rPr lang="en-US" smtClean="0"/>
              <a:t>9</a:t>
            </a:fld>
            <a:endParaRPr lang="en-US" dirty="0"/>
          </a:p>
        </p:txBody>
      </p:sp>
      <p:pic>
        <p:nvPicPr>
          <p:cNvPr id="2050" name="Picture 2" descr="Top 12 Journals in Elsevier (and their templates)">
            <a:extLst>
              <a:ext uri="{FF2B5EF4-FFF2-40B4-BE49-F238E27FC236}">
                <a16:creationId xmlns:a16="http://schemas.microsoft.com/office/drawing/2014/main" id="{0976ED4B-2D94-A9FB-6340-18D29CD804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371" b="20579"/>
          <a:stretch/>
        </p:blipFill>
        <p:spPr bwMode="auto">
          <a:xfrm>
            <a:off x="4979929" y="1638228"/>
            <a:ext cx="2082941" cy="7523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p 10 Journals in Springer">
            <a:extLst>
              <a:ext uri="{FF2B5EF4-FFF2-40B4-BE49-F238E27FC236}">
                <a16:creationId xmlns:a16="http://schemas.microsoft.com/office/drawing/2014/main" id="{F5A5F620-7541-3B07-C9BF-C2689AA4F8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141" b="26783"/>
          <a:stretch/>
        </p:blipFill>
        <p:spPr bwMode="auto">
          <a:xfrm>
            <a:off x="5010406" y="2759706"/>
            <a:ext cx="2021988" cy="5873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46DAAD3-9D76-8244-5636-D27E4AD646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163" y="1832165"/>
            <a:ext cx="1487975" cy="3645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uthor Services | How to publish a journal article - step by step guides">
            <a:extLst>
              <a:ext uri="{FF2B5EF4-FFF2-40B4-BE49-F238E27FC236}">
                <a16:creationId xmlns:a16="http://schemas.microsoft.com/office/drawing/2014/main" id="{AECE3A5E-06D9-38A2-07E2-649DDD8AF7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2394" y="2848832"/>
            <a:ext cx="2082942" cy="49143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CS Publications | EMRS">
            <a:extLst>
              <a:ext uri="{FF2B5EF4-FFF2-40B4-BE49-F238E27FC236}">
                <a16:creationId xmlns:a16="http://schemas.microsoft.com/office/drawing/2014/main" id="{805F4FE4-B50E-9B0B-A5F6-0FF83B1FB0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8867" y="3443742"/>
            <a:ext cx="2522799" cy="76861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Oxford University Press - homepage">
            <a:extLst>
              <a:ext uri="{FF2B5EF4-FFF2-40B4-BE49-F238E27FC236}">
                <a16:creationId xmlns:a16="http://schemas.microsoft.com/office/drawing/2014/main" id="{AD37A5AD-6CB8-5659-0CB0-CE28485136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1156" y="3580045"/>
            <a:ext cx="2021988" cy="474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455630"/>
      </p:ext>
    </p:extLst>
  </p:cSld>
  <p:clrMapOvr>
    <a:masterClrMapping/>
  </p:clrMapOvr>
</p:sld>
</file>

<file path=ppt/theme/theme1.xml><?xml version="1.0" encoding="utf-8"?>
<a:theme xmlns:a="http://schemas.openxmlformats.org/drawingml/2006/main" name="Healthcare Center Website by Slidesgo">
  <a:themeElements>
    <a:clrScheme name="Simple Light">
      <a:dk1>
        <a:srgbClr val="2F4A8A"/>
      </a:dk1>
      <a:lt1>
        <a:srgbClr val="FFFFFF"/>
      </a:lt1>
      <a:dk2>
        <a:srgbClr val="666666"/>
      </a:dk2>
      <a:lt2>
        <a:srgbClr val="4869B1"/>
      </a:lt2>
      <a:accent1>
        <a:srgbClr val="7EACEC"/>
      </a:accent1>
      <a:accent2>
        <a:srgbClr val="C3D9FB"/>
      </a:accent2>
      <a:accent3>
        <a:srgbClr val="90D1CB"/>
      </a:accent3>
      <a:accent4>
        <a:srgbClr val="AFDCDD"/>
      </a:accent4>
      <a:accent5>
        <a:srgbClr val="F8DBC4"/>
      </a:accent5>
      <a:accent6>
        <a:srgbClr val="FFB172"/>
      </a:accent6>
      <a:hlink>
        <a:srgbClr val="2F4A8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1328</TotalTime>
  <Words>3094</Words>
  <Application>Microsoft Office PowerPoint</Application>
  <PresentationFormat>On-screen Show (16:9)</PresentationFormat>
  <Paragraphs>408</Paragraphs>
  <Slides>58</Slides>
  <Notes>57</Notes>
  <HiddenSlides>5</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Alata</vt:lpstr>
      <vt:lpstr>Montserrat</vt:lpstr>
      <vt:lpstr>Healthcare Center Website by Slidesgo</vt:lpstr>
      <vt:lpstr>TÌM KIẾM TÀI LIỆU THAM KHẢO TRONG NGHIÊN CỨU</vt:lpstr>
      <vt:lpstr>MỤC TIÊU</vt:lpstr>
      <vt:lpstr>NỘI DUNG CHÍNH</vt:lpstr>
      <vt:lpstr>WHY?</vt:lpstr>
      <vt:lpstr>MỘT SỐ THUẬT NGỮ</vt:lpstr>
      <vt:lpstr>01. MỘT SỐ THUẬT NGỮ</vt:lpstr>
      <vt:lpstr>TÀI LIỆU HỌC THUẬT</vt:lpstr>
      <vt:lpstr>PowerPoint Presentation</vt:lpstr>
      <vt:lpstr>NHÀ XUẤT BẢN – PUBLISHER</vt:lpstr>
      <vt:lpstr>TẠP CHÍ – JOURNAL</vt:lpstr>
      <vt:lpstr>OPEN ACCESS?</vt:lpstr>
      <vt:lpstr>DOI</vt:lpstr>
      <vt:lpstr>ORCID</vt:lpstr>
      <vt:lpstr>ISBN/ISSN</vt:lpstr>
      <vt:lpstr>WOS/Scopus</vt:lpstr>
      <vt:lpstr>Impact Factor (IF)</vt:lpstr>
      <vt:lpstr>ResearchGate (RG)</vt:lpstr>
      <vt:lpstr>Cấp độ thông tin</vt:lpstr>
      <vt:lpstr>Cấp độ thông tin</vt:lpstr>
      <vt:lpstr>Cấp độ thông tin</vt:lpstr>
      <vt:lpstr>Cấp độ thông tin</vt:lpstr>
      <vt:lpstr>Phân loại một số loại TLTK</vt:lpstr>
      <vt:lpstr>Phân loại một số loại TLTK</vt:lpstr>
      <vt:lpstr>Phân loại một số loại TLTK</vt:lpstr>
      <vt:lpstr>Phân loại một số loại TLTK</vt:lpstr>
      <vt:lpstr>CẤU TRÚC MỘT BÀI BÁO KHOA HỌC</vt:lpstr>
      <vt:lpstr>Cấu trúc một bài báo khoa học</vt:lpstr>
      <vt:lpstr>Cấu trúc một bài báo khoa học</vt:lpstr>
      <vt:lpstr>Tác giả chính – tác giả liên lạc?</vt:lpstr>
      <vt:lpstr>TÌM KIẾM TLTK</vt:lpstr>
      <vt:lpstr>Chọn công cụ</vt:lpstr>
      <vt:lpstr>PowerPoint Presentation</vt:lpstr>
      <vt:lpstr>WIKIPEDIA LÀ MỘT ĐIỂM KHỞI ĐẦU TỐT!</vt:lpstr>
      <vt:lpstr>CHATGPT TRONG  NGHIÊN CỨU KHOA HỌC</vt:lpstr>
      <vt:lpstr>PowerPoint Presentation</vt:lpstr>
      <vt:lpstr>MeSH term</vt:lpstr>
      <vt:lpstr>MeSH term</vt:lpstr>
      <vt:lpstr>PowerPoint Presentation</vt:lpstr>
      <vt:lpstr>Toán tử</vt:lpstr>
      <vt:lpstr>Toán tử</vt:lpstr>
      <vt:lpstr>PowerPoint Presentation</vt:lpstr>
      <vt:lpstr>Các chức năng của GG Scholar</vt:lpstr>
      <vt:lpstr>Các chức năng của PubMed</vt:lpstr>
      <vt:lpstr>Một số cách khác gợi ý</vt:lpstr>
      <vt:lpstr>TIẾP CẬN TLTK</vt:lpstr>
      <vt:lpstr>Google Scholar</vt:lpstr>
      <vt:lpstr>Sci-hub.se</vt:lpstr>
      <vt:lpstr>Libgen.is</vt:lpstr>
      <vt:lpstr>ResearchGate</vt:lpstr>
      <vt:lpstr>Cộng đồng Reddit/Scholar</vt:lpstr>
      <vt:lpstr>Science hub mutual aid</vt:lpstr>
      <vt:lpstr>SÀNG LỌC  THÔNG TIN  THÔNG LƯỢNG CAO</vt:lpstr>
      <vt:lpstr>Trích xuất kết quả tìm kiếm từ PubMed</vt:lpstr>
      <vt:lpstr>Rayyan.ai</vt:lpstr>
      <vt:lpstr>Chiến lược sàng lọc tài liệu</vt:lpstr>
      <vt:lpstr>Sàng lọc nhanh thông tin từ bài báo</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TÌM KIẾM TÀI LIỆU THAM KHẢO TRONG NGHIÊN CỨU</dc:title>
  <cp:lastModifiedBy>Phong Lâm Thừa</cp:lastModifiedBy>
  <cp:revision>1</cp:revision>
  <dcterms:modified xsi:type="dcterms:W3CDTF">2023-02-26T08:49:16Z</dcterms:modified>
</cp:coreProperties>
</file>