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38"/>
  </p:notesMasterIdLst>
  <p:sldIdLst>
    <p:sldId id="256" r:id="rId2"/>
    <p:sldId id="300" r:id="rId3"/>
    <p:sldId id="258" r:id="rId4"/>
    <p:sldId id="260" r:id="rId5"/>
    <p:sldId id="301" r:id="rId6"/>
    <p:sldId id="347" r:id="rId7"/>
    <p:sldId id="348" r:id="rId8"/>
    <p:sldId id="349" r:id="rId9"/>
    <p:sldId id="350" r:id="rId10"/>
    <p:sldId id="303" r:id="rId11"/>
    <p:sldId id="352" r:id="rId12"/>
    <p:sldId id="351" r:id="rId13"/>
    <p:sldId id="353" r:id="rId14"/>
    <p:sldId id="354" r:id="rId15"/>
    <p:sldId id="355" r:id="rId16"/>
    <p:sldId id="356" r:id="rId17"/>
    <p:sldId id="357" r:id="rId18"/>
    <p:sldId id="358" r:id="rId19"/>
    <p:sldId id="359" r:id="rId20"/>
    <p:sldId id="360" r:id="rId21"/>
    <p:sldId id="361" r:id="rId22"/>
    <p:sldId id="363" r:id="rId23"/>
    <p:sldId id="364" r:id="rId24"/>
    <p:sldId id="365" r:id="rId25"/>
    <p:sldId id="366" r:id="rId26"/>
    <p:sldId id="369" r:id="rId27"/>
    <p:sldId id="315" r:id="rId28"/>
    <p:sldId id="374" r:id="rId29"/>
    <p:sldId id="372" r:id="rId30"/>
    <p:sldId id="367" r:id="rId31"/>
    <p:sldId id="370" r:id="rId32"/>
    <p:sldId id="371" r:id="rId33"/>
    <p:sldId id="373" r:id="rId34"/>
    <p:sldId id="368" r:id="rId35"/>
    <p:sldId id="375" r:id="rId36"/>
    <p:sldId id="362" r:id="rId37"/>
  </p:sldIdLst>
  <p:sldSz cx="9144000" cy="5143500" type="screen16x9"/>
  <p:notesSz cx="6858000" cy="9144000"/>
  <p:embeddedFontLst>
    <p:embeddedFont>
      <p:font typeface="Alata" panose="020B0604020202020204" charset="0"/>
      <p:regular r:id="rId39"/>
    </p:embeddedFont>
    <p:embeddedFont>
      <p:font typeface="Montserrat" panose="000005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2F4A8A"/>
    <a:srgbClr val="B1B1B1"/>
    <a:srgbClr val="FFC000"/>
    <a:srgbClr val="ED4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7CDFA8-5250-4B80-B645-8E5703634AEB}">
  <a:tblStyle styleId="{1C7CDFA8-5250-4B80-B645-8E5703634AE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33" autoAdjust="0"/>
  </p:normalViewPr>
  <p:slideViewPr>
    <p:cSldViewPr snapToGrid="0">
      <p:cViewPr varScale="1">
        <p:scale>
          <a:sx n="206" d="100"/>
          <a:sy n="206" d="100"/>
        </p:scale>
        <p:origin x="42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ong Lam - D17" userId="0e7d81a7-9d05-4beb-872c-277ab3fd7c16" providerId="ADAL" clId="{A4F7C998-C55C-4BB0-B3CA-FE6547820C31}"/>
    <pc:docChg chg="modSld">
      <pc:chgData name="Phong Lam - D17" userId="0e7d81a7-9d05-4beb-872c-277ab3fd7c16" providerId="ADAL" clId="{A4F7C998-C55C-4BB0-B3CA-FE6547820C31}" dt="2022-08-12T03:24:12.864" v="0" actId="20577"/>
      <pc:docMkLst>
        <pc:docMk/>
      </pc:docMkLst>
      <pc:sldChg chg="modSp mod">
        <pc:chgData name="Phong Lam - D17" userId="0e7d81a7-9d05-4beb-872c-277ab3fd7c16" providerId="ADAL" clId="{A4F7C998-C55C-4BB0-B3CA-FE6547820C31}" dt="2022-08-12T03:24:12.864" v="0" actId="20577"/>
        <pc:sldMkLst>
          <pc:docMk/>
          <pc:sldMk cId="1697597459" sldId="375"/>
        </pc:sldMkLst>
        <pc:spChg chg="mod">
          <ac:chgData name="Phong Lam - D17" userId="0e7d81a7-9d05-4beb-872c-277ab3fd7c16" providerId="ADAL" clId="{A4F7C998-C55C-4BB0-B3CA-FE6547820C31}" dt="2022-08-12T03:24:12.864" v="0" actId="20577"/>
          <ac:spMkLst>
            <pc:docMk/>
            <pc:sldMk cId="1697597459" sldId="375"/>
            <ac:spMk id="2" creationId="{E9D38A79-9B43-61CA-EBDB-691941ED6716}"/>
          </ac:spMkLst>
        </pc:spChg>
      </pc:sldChg>
    </pc:docChg>
  </pc:docChgLst>
  <pc:docChgLst>
    <pc:chgData name="Phong Lam - D17" userId="0e7d81a7-9d05-4beb-872c-277ab3fd7c16" providerId="ADAL" clId="{7D98E541-4542-4765-A224-2D06A49B5FBD}"/>
    <pc:docChg chg="modSld">
      <pc:chgData name="Phong Lam - D17" userId="0e7d81a7-9d05-4beb-872c-277ab3fd7c16" providerId="ADAL" clId="{7D98E541-4542-4765-A224-2D06A49B5FBD}" dt="2022-05-16T06:21:33.550" v="3" actId="20577"/>
      <pc:docMkLst>
        <pc:docMk/>
      </pc:docMkLst>
      <pc:sldChg chg="modSp mod">
        <pc:chgData name="Phong Lam - D17" userId="0e7d81a7-9d05-4beb-872c-277ab3fd7c16" providerId="ADAL" clId="{7D98E541-4542-4765-A224-2D06A49B5FBD}" dt="2022-05-16T06:21:33.550" v="3" actId="20577"/>
        <pc:sldMkLst>
          <pc:docMk/>
          <pc:sldMk cId="0" sldId="258"/>
        </pc:sldMkLst>
        <pc:spChg chg="mod">
          <ac:chgData name="Phong Lam - D17" userId="0e7d81a7-9d05-4beb-872c-277ab3fd7c16" providerId="ADAL" clId="{7D98E541-4542-4765-A224-2D06A49B5FBD}" dt="2022-05-16T06:21:33.550" v="3" actId="20577"/>
          <ac:spMkLst>
            <pc:docMk/>
            <pc:sldMk cId="0" sldId="258"/>
            <ac:spMk id="424" creationId="{00000000-0000-0000-0000-000000000000}"/>
          </ac:spMkLst>
        </pc:spChg>
      </pc:sldChg>
    </pc:docChg>
  </pc:docChgLst>
  <pc:docChgLst>
    <pc:chgData name="Phong Lam - D17" userId="0e7d81a7-9d05-4beb-872c-277ab3fd7c16" providerId="ADAL" clId="{149EA7F7-2D5E-4B16-BDC5-917E2CE57705}"/>
    <pc:docChg chg="undo custSel addSld delSld modSld sldOrd delMainMaster">
      <pc:chgData name="Phong Lam - D17" userId="0e7d81a7-9d05-4beb-872c-277ab3fd7c16" providerId="ADAL" clId="{149EA7F7-2D5E-4B16-BDC5-917E2CE57705}" dt="2022-05-15T17:04:18.839" v="16108" actId="1076"/>
      <pc:docMkLst>
        <pc:docMk/>
      </pc:docMkLst>
      <pc:sldChg chg="modSp mod">
        <pc:chgData name="Phong Lam - D17" userId="0e7d81a7-9d05-4beb-872c-277ab3fd7c16" providerId="ADAL" clId="{149EA7F7-2D5E-4B16-BDC5-917E2CE57705}" dt="2022-05-15T16:26:54.390" v="15921" actId="14100"/>
        <pc:sldMkLst>
          <pc:docMk/>
          <pc:sldMk cId="0" sldId="256"/>
        </pc:sldMkLst>
        <pc:spChg chg="mod">
          <ac:chgData name="Phong Lam - D17" userId="0e7d81a7-9d05-4beb-872c-277ab3fd7c16" providerId="ADAL" clId="{149EA7F7-2D5E-4B16-BDC5-917E2CE57705}" dt="2022-05-14T17:17:40.741" v="97" actId="14100"/>
          <ac:spMkLst>
            <pc:docMk/>
            <pc:sldMk cId="0" sldId="256"/>
            <ac:spMk id="395" creationId="{00000000-0000-0000-0000-000000000000}"/>
          </ac:spMkLst>
        </pc:spChg>
        <pc:spChg chg="mod">
          <ac:chgData name="Phong Lam - D17" userId="0e7d81a7-9d05-4beb-872c-277ab3fd7c16" providerId="ADAL" clId="{149EA7F7-2D5E-4B16-BDC5-917E2CE57705}" dt="2022-05-15T16:26:54.390" v="15921" actId="14100"/>
          <ac:spMkLst>
            <pc:docMk/>
            <pc:sldMk cId="0" sldId="256"/>
            <ac:spMk id="396" creationId="{00000000-0000-0000-0000-000000000000}"/>
          </ac:spMkLst>
        </pc:spChg>
      </pc:sldChg>
      <pc:sldChg chg="del">
        <pc:chgData name="Phong Lam - D17" userId="0e7d81a7-9d05-4beb-872c-277ab3fd7c16" providerId="ADAL" clId="{149EA7F7-2D5E-4B16-BDC5-917E2CE57705}" dt="2022-05-14T17:44:50.337" v="752" actId="47"/>
        <pc:sldMkLst>
          <pc:docMk/>
          <pc:sldMk cId="0" sldId="257"/>
        </pc:sldMkLst>
      </pc:sldChg>
      <pc:sldChg chg="addSp delSp modSp mod">
        <pc:chgData name="Phong Lam - D17" userId="0e7d81a7-9d05-4beb-872c-277ab3fd7c16" providerId="ADAL" clId="{149EA7F7-2D5E-4B16-BDC5-917E2CE57705}" dt="2022-05-15T16:28:01.290" v="15926"/>
        <pc:sldMkLst>
          <pc:docMk/>
          <pc:sldMk cId="0" sldId="258"/>
        </pc:sldMkLst>
        <pc:spChg chg="add del mod">
          <ac:chgData name="Phong Lam - D17" userId="0e7d81a7-9d05-4beb-872c-277ab3fd7c16" providerId="ADAL" clId="{149EA7F7-2D5E-4B16-BDC5-917E2CE57705}" dt="2022-05-15T02:00:49.785" v="1912" actId="478"/>
          <ac:spMkLst>
            <pc:docMk/>
            <pc:sldMk cId="0" sldId="258"/>
            <ac:spMk id="3" creationId="{AAB0C2A4-4FC0-D446-B7D2-FAC31F593BBC}"/>
          </ac:spMkLst>
        </pc:spChg>
        <pc:spChg chg="add mod">
          <ac:chgData name="Phong Lam - D17" userId="0e7d81a7-9d05-4beb-872c-277ab3fd7c16" providerId="ADAL" clId="{149EA7F7-2D5E-4B16-BDC5-917E2CE57705}" dt="2022-05-15T16:28:01.290" v="15926"/>
          <ac:spMkLst>
            <pc:docMk/>
            <pc:sldMk cId="0" sldId="258"/>
            <ac:spMk id="21" creationId="{DBAC53AA-123A-4587-F98B-1368B9B99D34}"/>
          </ac:spMkLst>
        </pc:spChg>
        <pc:spChg chg="mod">
          <ac:chgData name="Phong Lam - D17" userId="0e7d81a7-9d05-4beb-872c-277ab3fd7c16" providerId="ADAL" clId="{149EA7F7-2D5E-4B16-BDC5-917E2CE57705}" dt="2022-05-14T17:19:54.057" v="192" actId="20577"/>
          <ac:spMkLst>
            <pc:docMk/>
            <pc:sldMk cId="0" sldId="258"/>
            <ac:spMk id="412" creationId="{00000000-0000-0000-0000-000000000000}"/>
          </ac:spMkLst>
        </pc:spChg>
        <pc:spChg chg="mod">
          <ac:chgData name="Phong Lam - D17" userId="0e7d81a7-9d05-4beb-872c-277ab3fd7c16" providerId="ADAL" clId="{149EA7F7-2D5E-4B16-BDC5-917E2CE57705}" dt="2022-05-14T17:19:58.653" v="222" actId="20577"/>
          <ac:spMkLst>
            <pc:docMk/>
            <pc:sldMk cId="0" sldId="258"/>
            <ac:spMk id="413" creationId="{00000000-0000-0000-0000-000000000000}"/>
          </ac:spMkLst>
        </pc:spChg>
        <pc:spChg chg="mod">
          <ac:chgData name="Phong Lam - D17" userId="0e7d81a7-9d05-4beb-872c-277ab3fd7c16" providerId="ADAL" clId="{149EA7F7-2D5E-4B16-BDC5-917E2CE57705}" dt="2022-05-15T02:01:08.758" v="1954" actId="20577"/>
          <ac:spMkLst>
            <pc:docMk/>
            <pc:sldMk cId="0" sldId="258"/>
            <ac:spMk id="415" creationId="{00000000-0000-0000-0000-000000000000}"/>
          </ac:spMkLst>
        </pc:spChg>
        <pc:spChg chg="mod">
          <ac:chgData name="Phong Lam - D17" userId="0e7d81a7-9d05-4beb-872c-277ab3fd7c16" providerId="ADAL" clId="{149EA7F7-2D5E-4B16-BDC5-917E2CE57705}" dt="2022-05-15T02:01:32.170" v="1995" actId="20577"/>
          <ac:spMkLst>
            <pc:docMk/>
            <pc:sldMk cId="0" sldId="258"/>
            <ac:spMk id="416" creationId="{00000000-0000-0000-0000-000000000000}"/>
          </ac:spMkLst>
        </pc:spChg>
        <pc:spChg chg="mod">
          <ac:chgData name="Phong Lam - D17" userId="0e7d81a7-9d05-4beb-872c-277ab3fd7c16" providerId="ADAL" clId="{149EA7F7-2D5E-4B16-BDC5-917E2CE57705}" dt="2022-05-15T02:01:23.458" v="1974" actId="1076"/>
          <ac:spMkLst>
            <pc:docMk/>
            <pc:sldMk cId="0" sldId="258"/>
            <ac:spMk id="418" creationId="{00000000-0000-0000-0000-000000000000}"/>
          </ac:spMkLst>
        </pc:spChg>
        <pc:spChg chg="mod">
          <ac:chgData name="Phong Lam - D17" userId="0e7d81a7-9d05-4beb-872c-277ab3fd7c16" providerId="ADAL" clId="{149EA7F7-2D5E-4B16-BDC5-917E2CE57705}" dt="2022-05-15T02:01:16.867" v="1973" actId="20577"/>
          <ac:spMkLst>
            <pc:docMk/>
            <pc:sldMk cId="0" sldId="258"/>
            <ac:spMk id="419" creationId="{00000000-0000-0000-0000-000000000000}"/>
          </ac:spMkLst>
        </pc:spChg>
        <pc:spChg chg="del">
          <ac:chgData name="Phong Lam - D17" userId="0e7d81a7-9d05-4beb-872c-277ab3fd7c16" providerId="ADAL" clId="{149EA7F7-2D5E-4B16-BDC5-917E2CE57705}" dt="2022-05-14T17:32:06.242" v="461" actId="478"/>
          <ac:spMkLst>
            <pc:docMk/>
            <pc:sldMk cId="0" sldId="258"/>
            <ac:spMk id="421" creationId="{00000000-0000-0000-0000-000000000000}"/>
          </ac:spMkLst>
        </pc:spChg>
        <pc:spChg chg="mod">
          <ac:chgData name="Phong Lam - D17" userId="0e7d81a7-9d05-4beb-872c-277ab3fd7c16" providerId="ADAL" clId="{149EA7F7-2D5E-4B16-BDC5-917E2CE57705}" dt="2022-05-15T02:02:03.032" v="2077" actId="14100"/>
          <ac:spMkLst>
            <pc:docMk/>
            <pc:sldMk cId="0" sldId="258"/>
            <ac:spMk id="422" creationId="{00000000-0000-0000-0000-000000000000}"/>
          </ac:spMkLst>
        </pc:spChg>
        <pc:spChg chg="mod">
          <ac:chgData name="Phong Lam - D17" userId="0e7d81a7-9d05-4beb-872c-277ab3fd7c16" providerId="ADAL" clId="{149EA7F7-2D5E-4B16-BDC5-917E2CE57705}" dt="2022-05-15T02:01:48.998" v="2014" actId="1076"/>
          <ac:spMkLst>
            <pc:docMk/>
            <pc:sldMk cId="0" sldId="258"/>
            <ac:spMk id="424" creationId="{00000000-0000-0000-0000-000000000000}"/>
          </ac:spMkLst>
        </pc:spChg>
      </pc:sldChg>
      <pc:sldChg chg="addSp delSp modSp mod">
        <pc:chgData name="Phong Lam - D17" userId="0e7d81a7-9d05-4beb-872c-277ab3fd7c16" providerId="ADAL" clId="{149EA7F7-2D5E-4B16-BDC5-917E2CE57705}" dt="2022-05-15T16:28:03.968" v="15930"/>
        <pc:sldMkLst>
          <pc:docMk/>
          <pc:sldMk cId="0" sldId="259"/>
        </pc:sldMkLst>
        <pc:spChg chg="add mod">
          <ac:chgData name="Phong Lam - D17" userId="0e7d81a7-9d05-4beb-872c-277ab3fd7c16" providerId="ADAL" clId="{149EA7F7-2D5E-4B16-BDC5-917E2CE57705}" dt="2022-05-15T16:28:03.029" v="15928" actId="1036"/>
          <ac:spMkLst>
            <pc:docMk/>
            <pc:sldMk cId="0" sldId="259"/>
            <ac:spMk id="60" creationId="{AD0AF0C2-2B22-F2BF-CA01-1B4F4C4D5F30}"/>
          </ac:spMkLst>
        </pc:spChg>
        <pc:spChg chg="add del mod">
          <ac:chgData name="Phong Lam - D17" userId="0e7d81a7-9d05-4beb-872c-277ab3fd7c16" providerId="ADAL" clId="{149EA7F7-2D5E-4B16-BDC5-917E2CE57705}" dt="2022-05-15T16:28:03.968" v="15930"/>
          <ac:spMkLst>
            <pc:docMk/>
            <pc:sldMk cId="0" sldId="259"/>
            <ac:spMk id="61" creationId="{B48969BE-B001-B1E0-2618-0BF4243DCF6D}"/>
          </ac:spMkLst>
        </pc:spChg>
        <pc:spChg chg="mod">
          <ac:chgData name="Phong Lam - D17" userId="0e7d81a7-9d05-4beb-872c-277ab3fd7c16" providerId="ADAL" clId="{149EA7F7-2D5E-4B16-BDC5-917E2CE57705}" dt="2022-05-14T17:44:24.168" v="668" actId="20577"/>
          <ac:spMkLst>
            <pc:docMk/>
            <pc:sldMk cId="0" sldId="259"/>
            <ac:spMk id="435" creationId="{00000000-0000-0000-0000-000000000000}"/>
          </ac:spMkLst>
        </pc:spChg>
        <pc:spChg chg="mod">
          <ac:chgData name="Phong Lam - D17" userId="0e7d81a7-9d05-4beb-872c-277ab3fd7c16" providerId="ADAL" clId="{149EA7F7-2D5E-4B16-BDC5-917E2CE57705}" dt="2022-05-15T01:54:55.233" v="1218" actId="1076"/>
          <ac:spMkLst>
            <pc:docMk/>
            <pc:sldMk cId="0" sldId="259"/>
            <ac:spMk id="436" creationId="{00000000-0000-0000-0000-000000000000}"/>
          </ac:spMkLst>
        </pc:spChg>
      </pc:sldChg>
      <pc:sldChg chg="addSp delSp modSp mod ord">
        <pc:chgData name="Phong Lam - D17" userId="0e7d81a7-9d05-4beb-872c-277ab3fd7c16" providerId="ADAL" clId="{149EA7F7-2D5E-4B16-BDC5-917E2CE57705}" dt="2022-05-15T16:28:05.679" v="15931"/>
        <pc:sldMkLst>
          <pc:docMk/>
          <pc:sldMk cId="0" sldId="260"/>
        </pc:sldMkLst>
        <pc:spChg chg="add mod">
          <ac:chgData name="Phong Lam - D17" userId="0e7d81a7-9d05-4beb-872c-277ab3fd7c16" providerId="ADAL" clId="{149EA7F7-2D5E-4B16-BDC5-917E2CE57705}" dt="2022-05-15T01:55:13.976" v="1249" actId="478"/>
          <ac:spMkLst>
            <pc:docMk/>
            <pc:sldMk cId="0" sldId="260"/>
            <ac:spMk id="3" creationId="{EE43C35E-3288-44D0-69BA-72908CF3F789}"/>
          </ac:spMkLst>
        </pc:spChg>
        <pc:spChg chg="add mod">
          <ac:chgData name="Phong Lam - D17" userId="0e7d81a7-9d05-4beb-872c-277ab3fd7c16" providerId="ADAL" clId="{149EA7F7-2D5E-4B16-BDC5-917E2CE57705}" dt="2022-05-15T16:28:05.679" v="15931"/>
          <ac:spMkLst>
            <pc:docMk/>
            <pc:sldMk cId="0" sldId="260"/>
            <ac:spMk id="135" creationId="{B7A395FB-63F0-F13C-01BA-5830173F62BF}"/>
          </ac:spMkLst>
        </pc:spChg>
        <pc:spChg chg="mod">
          <ac:chgData name="Phong Lam - D17" userId="0e7d81a7-9d05-4beb-872c-277ab3fd7c16" providerId="ADAL" clId="{149EA7F7-2D5E-4B16-BDC5-917E2CE57705}" dt="2022-05-15T01:55:11.838" v="1248" actId="20577"/>
          <ac:spMkLst>
            <pc:docMk/>
            <pc:sldMk cId="0" sldId="260"/>
            <ac:spMk id="497" creationId="{00000000-0000-0000-0000-000000000000}"/>
          </ac:spMkLst>
        </pc:spChg>
        <pc:spChg chg="del">
          <ac:chgData name="Phong Lam - D17" userId="0e7d81a7-9d05-4beb-872c-277ab3fd7c16" providerId="ADAL" clId="{149EA7F7-2D5E-4B16-BDC5-917E2CE57705}" dt="2022-05-15T01:55:13.976" v="1249" actId="478"/>
          <ac:spMkLst>
            <pc:docMk/>
            <pc:sldMk cId="0" sldId="260"/>
            <ac:spMk id="498" creationId="{00000000-0000-0000-0000-000000000000}"/>
          </ac:spMkLst>
        </pc:spChg>
      </pc:sldChg>
      <pc:sldChg chg="del">
        <pc:chgData name="Phong Lam - D17" userId="0e7d81a7-9d05-4beb-872c-277ab3fd7c16" providerId="ADAL" clId="{149EA7F7-2D5E-4B16-BDC5-917E2CE57705}" dt="2022-05-15T11:48:22.934" v="8114" actId="47"/>
        <pc:sldMkLst>
          <pc:docMk/>
          <pc:sldMk cId="0" sldId="261"/>
        </pc:sldMkLst>
      </pc:sldChg>
      <pc:sldChg chg="del">
        <pc:chgData name="Phong Lam - D17" userId="0e7d81a7-9d05-4beb-872c-277ab3fd7c16" providerId="ADAL" clId="{149EA7F7-2D5E-4B16-BDC5-917E2CE57705}" dt="2022-05-15T16:26:03.083" v="15805" actId="47"/>
        <pc:sldMkLst>
          <pc:docMk/>
          <pc:sldMk cId="0" sldId="262"/>
        </pc:sldMkLst>
      </pc:sldChg>
      <pc:sldChg chg="del">
        <pc:chgData name="Phong Lam - D17" userId="0e7d81a7-9d05-4beb-872c-277ab3fd7c16" providerId="ADAL" clId="{149EA7F7-2D5E-4B16-BDC5-917E2CE57705}" dt="2022-05-15T16:26:03.083" v="15805" actId="47"/>
        <pc:sldMkLst>
          <pc:docMk/>
          <pc:sldMk cId="0" sldId="263"/>
        </pc:sldMkLst>
      </pc:sldChg>
      <pc:sldChg chg="addSp delSp modSp mod ord modAnim">
        <pc:chgData name="Phong Lam - D17" userId="0e7d81a7-9d05-4beb-872c-277ab3fd7c16" providerId="ADAL" clId="{149EA7F7-2D5E-4B16-BDC5-917E2CE57705}" dt="2022-05-15T16:31:51.704" v="16028"/>
        <pc:sldMkLst>
          <pc:docMk/>
          <pc:sldMk cId="0" sldId="264"/>
        </pc:sldMkLst>
        <pc:spChg chg="add mod">
          <ac:chgData name="Phong Lam - D17" userId="0e7d81a7-9d05-4beb-872c-277ab3fd7c16" providerId="ADAL" clId="{149EA7F7-2D5E-4B16-BDC5-917E2CE57705}" dt="2022-05-15T16:31:51.704" v="16028"/>
          <ac:spMkLst>
            <pc:docMk/>
            <pc:sldMk cId="0" sldId="264"/>
            <ac:spMk id="132" creationId="{FD79435F-70BC-FF84-0D44-D6ADE4DB2412}"/>
          </ac:spMkLst>
        </pc:spChg>
        <pc:spChg chg="mod">
          <ac:chgData name="Phong Lam - D17" userId="0e7d81a7-9d05-4beb-872c-277ab3fd7c16" providerId="ADAL" clId="{149EA7F7-2D5E-4B16-BDC5-917E2CE57705}" dt="2022-05-15T13:05:54.780" v="10997" actId="20577"/>
          <ac:spMkLst>
            <pc:docMk/>
            <pc:sldMk cId="0" sldId="264"/>
            <ac:spMk id="709" creationId="{00000000-0000-0000-0000-000000000000}"/>
          </ac:spMkLst>
        </pc:spChg>
        <pc:spChg chg="mod">
          <ac:chgData name="Phong Lam - D17" userId="0e7d81a7-9d05-4beb-872c-277ab3fd7c16" providerId="ADAL" clId="{149EA7F7-2D5E-4B16-BDC5-917E2CE57705}" dt="2022-05-15T13:02:50.369" v="10404" actId="1076"/>
          <ac:spMkLst>
            <pc:docMk/>
            <pc:sldMk cId="0" sldId="264"/>
            <ac:spMk id="710" creationId="{00000000-0000-0000-0000-000000000000}"/>
          </ac:spMkLst>
        </pc:spChg>
        <pc:spChg chg="del">
          <ac:chgData name="Phong Lam - D17" userId="0e7d81a7-9d05-4beb-872c-277ab3fd7c16" providerId="ADAL" clId="{149EA7F7-2D5E-4B16-BDC5-917E2CE57705}" dt="2022-05-15T13:04:09.814" v="10760" actId="478"/>
          <ac:spMkLst>
            <pc:docMk/>
            <pc:sldMk cId="0" sldId="264"/>
            <ac:spMk id="791" creationId="{00000000-0000-0000-0000-000000000000}"/>
          </ac:spMkLst>
        </pc:spChg>
        <pc:grpChg chg="del">
          <ac:chgData name="Phong Lam - D17" userId="0e7d81a7-9d05-4beb-872c-277ab3fd7c16" providerId="ADAL" clId="{149EA7F7-2D5E-4B16-BDC5-917E2CE57705}" dt="2022-05-15T13:04:11.392" v="10761" actId="478"/>
          <ac:grpSpMkLst>
            <pc:docMk/>
            <pc:sldMk cId="0" sldId="264"/>
            <ac:grpSpMk id="711" creationId="{00000000-0000-0000-0000-000000000000}"/>
          </ac:grpSpMkLst>
        </pc:grpChg>
        <pc:picChg chg="add mod modCrop">
          <ac:chgData name="Phong Lam - D17" userId="0e7d81a7-9d05-4beb-872c-277ab3fd7c16" providerId="ADAL" clId="{149EA7F7-2D5E-4B16-BDC5-917E2CE57705}" dt="2022-05-15T13:04:23.587" v="10767" actId="1076"/>
          <ac:picMkLst>
            <pc:docMk/>
            <pc:sldMk cId="0" sldId="264"/>
            <ac:picMk id="3" creationId="{58287AC2-40F1-2FC3-7965-1EBD56156A6D}"/>
          </ac:picMkLst>
        </pc:picChg>
        <pc:picChg chg="add del mod">
          <ac:chgData name="Phong Lam - D17" userId="0e7d81a7-9d05-4beb-872c-277ab3fd7c16" providerId="ADAL" clId="{149EA7F7-2D5E-4B16-BDC5-917E2CE57705}" dt="2022-05-15T13:04:57.521" v="10772" actId="478"/>
          <ac:picMkLst>
            <pc:docMk/>
            <pc:sldMk cId="0" sldId="264"/>
            <ac:picMk id="5" creationId="{FAB9905B-4B77-917F-CA47-66E6825B083F}"/>
          </ac:picMkLst>
        </pc:picChg>
        <pc:picChg chg="add mod">
          <ac:chgData name="Phong Lam - D17" userId="0e7d81a7-9d05-4beb-872c-277ab3fd7c16" providerId="ADAL" clId="{149EA7F7-2D5E-4B16-BDC5-917E2CE57705}" dt="2022-05-15T13:05:11.331" v="10777" actId="14100"/>
          <ac:picMkLst>
            <pc:docMk/>
            <pc:sldMk cId="0" sldId="264"/>
            <ac:picMk id="7" creationId="{695DA2EE-735D-935C-809B-2574F6C80D49}"/>
          </ac:picMkLst>
        </pc:picChg>
      </pc:sldChg>
      <pc:sldChg chg="del">
        <pc:chgData name="Phong Lam - D17" userId="0e7d81a7-9d05-4beb-872c-277ab3fd7c16" providerId="ADAL" clId="{149EA7F7-2D5E-4B16-BDC5-917E2CE57705}" dt="2022-05-15T16:26:03.083" v="15805" actId="47"/>
        <pc:sldMkLst>
          <pc:docMk/>
          <pc:sldMk cId="0" sldId="265"/>
        </pc:sldMkLst>
      </pc:sldChg>
      <pc:sldChg chg="del">
        <pc:chgData name="Phong Lam - D17" userId="0e7d81a7-9d05-4beb-872c-277ab3fd7c16" providerId="ADAL" clId="{149EA7F7-2D5E-4B16-BDC5-917E2CE57705}" dt="2022-05-15T16:26:03.083" v="15805" actId="47"/>
        <pc:sldMkLst>
          <pc:docMk/>
          <pc:sldMk cId="0" sldId="266"/>
        </pc:sldMkLst>
      </pc:sldChg>
      <pc:sldChg chg="del">
        <pc:chgData name="Phong Lam - D17" userId="0e7d81a7-9d05-4beb-872c-277ab3fd7c16" providerId="ADAL" clId="{149EA7F7-2D5E-4B16-BDC5-917E2CE57705}" dt="2022-05-15T16:26:03.083" v="15805" actId="47"/>
        <pc:sldMkLst>
          <pc:docMk/>
          <pc:sldMk cId="0" sldId="267"/>
        </pc:sldMkLst>
      </pc:sldChg>
      <pc:sldChg chg="del">
        <pc:chgData name="Phong Lam - D17" userId="0e7d81a7-9d05-4beb-872c-277ab3fd7c16" providerId="ADAL" clId="{149EA7F7-2D5E-4B16-BDC5-917E2CE57705}" dt="2022-05-15T16:26:03.083" v="15805" actId="47"/>
        <pc:sldMkLst>
          <pc:docMk/>
          <pc:sldMk cId="0" sldId="268"/>
        </pc:sldMkLst>
      </pc:sldChg>
      <pc:sldChg chg="del">
        <pc:chgData name="Phong Lam - D17" userId="0e7d81a7-9d05-4beb-872c-277ab3fd7c16" providerId="ADAL" clId="{149EA7F7-2D5E-4B16-BDC5-917E2CE57705}" dt="2022-05-15T16:26:03.083" v="15805" actId="47"/>
        <pc:sldMkLst>
          <pc:docMk/>
          <pc:sldMk cId="0" sldId="269"/>
        </pc:sldMkLst>
      </pc:sldChg>
      <pc:sldChg chg="del">
        <pc:chgData name="Phong Lam - D17" userId="0e7d81a7-9d05-4beb-872c-277ab3fd7c16" providerId="ADAL" clId="{149EA7F7-2D5E-4B16-BDC5-917E2CE57705}" dt="2022-05-15T16:26:03.083" v="15805" actId="47"/>
        <pc:sldMkLst>
          <pc:docMk/>
          <pc:sldMk cId="0" sldId="270"/>
        </pc:sldMkLst>
      </pc:sldChg>
      <pc:sldChg chg="del">
        <pc:chgData name="Phong Lam - D17" userId="0e7d81a7-9d05-4beb-872c-277ab3fd7c16" providerId="ADAL" clId="{149EA7F7-2D5E-4B16-BDC5-917E2CE57705}" dt="2022-05-15T16:26:03.083" v="15805" actId="47"/>
        <pc:sldMkLst>
          <pc:docMk/>
          <pc:sldMk cId="0" sldId="271"/>
        </pc:sldMkLst>
      </pc:sldChg>
      <pc:sldChg chg="del">
        <pc:chgData name="Phong Lam - D17" userId="0e7d81a7-9d05-4beb-872c-277ab3fd7c16" providerId="ADAL" clId="{149EA7F7-2D5E-4B16-BDC5-917E2CE57705}" dt="2022-05-15T16:26:03.083" v="15805" actId="47"/>
        <pc:sldMkLst>
          <pc:docMk/>
          <pc:sldMk cId="0" sldId="272"/>
        </pc:sldMkLst>
      </pc:sldChg>
      <pc:sldChg chg="del">
        <pc:chgData name="Phong Lam - D17" userId="0e7d81a7-9d05-4beb-872c-277ab3fd7c16" providerId="ADAL" clId="{149EA7F7-2D5E-4B16-BDC5-917E2CE57705}" dt="2022-05-15T16:26:03.083" v="15805" actId="47"/>
        <pc:sldMkLst>
          <pc:docMk/>
          <pc:sldMk cId="0" sldId="273"/>
        </pc:sldMkLst>
      </pc:sldChg>
      <pc:sldChg chg="del">
        <pc:chgData name="Phong Lam - D17" userId="0e7d81a7-9d05-4beb-872c-277ab3fd7c16" providerId="ADAL" clId="{149EA7F7-2D5E-4B16-BDC5-917E2CE57705}" dt="2022-05-15T16:26:03.083" v="15805" actId="47"/>
        <pc:sldMkLst>
          <pc:docMk/>
          <pc:sldMk cId="0" sldId="274"/>
        </pc:sldMkLst>
      </pc:sldChg>
      <pc:sldChg chg="del">
        <pc:chgData name="Phong Lam - D17" userId="0e7d81a7-9d05-4beb-872c-277ab3fd7c16" providerId="ADAL" clId="{149EA7F7-2D5E-4B16-BDC5-917E2CE57705}" dt="2022-05-15T16:26:03.083" v="15805" actId="47"/>
        <pc:sldMkLst>
          <pc:docMk/>
          <pc:sldMk cId="0" sldId="275"/>
        </pc:sldMkLst>
      </pc:sldChg>
      <pc:sldChg chg="del">
        <pc:chgData name="Phong Lam - D17" userId="0e7d81a7-9d05-4beb-872c-277ab3fd7c16" providerId="ADAL" clId="{149EA7F7-2D5E-4B16-BDC5-917E2CE57705}" dt="2022-05-15T16:26:03.083" v="15805" actId="47"/>
        <pc:sldMkLst>
          <pc:docMk/>
          <pc:sldMk cId="0" sldId="276"/>
        </pc:sldMkLst>
      </pc:sldChg>
      <pc:sldChg chg="del">
        <pc:chgData name="Phong Lam - D17" userId="0e7d81a7-9d05-4beb-872c-277ab3fd7c16" providerId="ADAL" clId="{149EA7F7-2D5E-4B16-BDC5-917E2CE57705}" dt="2022-05-15T16:26:03.083" v="15805" actId="47"/>
        <pc:sldMkLst>
          <pc:docMk/>
          <pc:sldMk cId="0" sldId="277"/>
        </pc:sldMkLst>
      </pc:sldChg>
      <pc:sldChg chg="del">
        <pc:chgData name="Phong Lam - D17" userId="0e7d81a7-9d05-4beb-872c-277ab3fd7c16" providerId="ADAL" clId="{149EA7F7-2D5E-4B16-BDC5-917E2CE57705}" dt="2022-05-15T16:26:03.083" v="15805" actId="47"/>
        <pc:sldMkLst>
          <pc:docMk/>
          <pc:sldMk cId="0" sldId="278"/>
        </pc:sldMkLst>
      </pc:sldChg>
      <pc:sldChg chg="del">
        <pc:chgData name="Phong Lam - D17" userId="0e7d81a7-9d05-4beb-872c-277ab3fd7c16" providerId="ADAL" clId="{149EA7F7-2D5E-4B16-BDC5-917E2CE57705}" dt="2022-05-15T16:26:03.083" v="15805" actId="47"/>
        <pc:sldMkLst>
          <pc:docMk/>
          <pc:sldMk cId="0" sldId="279"/>
        </pc:sldMkLst>
      </pc:sldChg>
      <pc:sldChg chg="del">
        <pc:chgData name="Phong Lam - D17" userId="0e7d81a7-9d05-4beb-872c-277ab3fd7c16" providerId="ADAL" clId="{149EA7F7-2D5E-4B16-BDC5-917E2CE57705}" dt="2022-05-15T16:26:03.083" v="15805" actId="47"/>
        <pc:sldMkLst>
          <pc:docMk/>
          <pc:sldMk cId="0" sldId="280"/>
        </pc:sldMkLst>
      </pc:sldChg>
      <pc:sldChg chg="del">
        <pc:chgData name="Phong Lam - D17" userId="0e7d81a7-9d05-4beb-872c-277ab3fd7c16" providerId="ADAL" clId="{149EA7F7-2D5E-4B16-BDC5-917E2CE57705}" dt="2022-05-15T16:26:03.083" v="15805" actId="47"/>
        <pc:sldMkLst>
          <pc:docMk/>
          <pc:sldMk cId="0" sldId="281"/>
        </pc:sldMkLst>
      </pc:sldChg>
      <pc:sldChg chg="del">
        <pc:chgData name="Phong Lam - D17" userId="0e7d81a7-9d05-4beb-872c-277ab3fd7c16" providerId="ADAL" clId="{149EA7F7-2D5E-4B16-BDC5-917E2CE57705}" dt="2022-05-15T16:26:03.083" v="15805" actId="47"/>
        <pc:sldMkLst>
          <pc:docMk/>
          <pc:sldMk cId="0" sldId="282"/>
        </pc:sldMkLst>
      </pc:sldChg>
      <pc:sldChg chg="del">
        <pc:chgData name="Phong Lam - D17" userId="0e7d81a7-9d05-4beb-872c-277ab3fd7c16" providerId="ADAL" clId="{149EA7F7-2D5E-4B16-BDC5-917E2CE57705}" dt="2022-05-15T16:26:03.083" v="15805" actId="47"/>
        <pc:sldMkLst>
          <pc:docMk/>
          <pc:sldMk cId="0" sldId="283"/>
        </pc:sldMkLst>
      </pc:sldChg>
      <pc:sldChg chg="del">
        <pc:chgData name="Phong Lam - D17" userId="0e7d81a7-9d05-4beb-872c-277ab3fd7c16" providerId="ADAL" clId="{149EA7F7-2D5E-4B16-BDC5-917E2CE57705}" dt="2022-05-15T16:26:03.083" v="15805" actId="47"/>
        <pc:sldMkLst>
          <pc:docMk/>
          <pc:sldMk cId="0" sldId="284"/>
        </pc:sldMkLst>
      </pc:sldChg>
      <pc:sldChg chg="del">
        <pc:chgData name="Phong Lam - D17" userId="0e7d81a7-9d05-4beb-872c-277ab3fd7c16" providerId="ADAL" clId="{149EA7F7-2D5E-4B16-BDC5-917E2CE57705}" dt="2022-05-15T16:26:03.083" v="15805" actId="47"/>
        <pc:sldMkLst>
          <pc:docMk/>
          <pc:sldMk cId="0" sldId="285"/>
        </pc:sldMkLst>
      </pc:sldChg>
      <pc:sldChg chg="del">
        <pc:chgData name="Phong Lam - D17" userId="0e7d81a7-9d05-4beb-872c-277ab3fd7c16" providerId="ADAL" clId="{149EA7F7-2D5E-4B16-BDC5-917E2CE57705}" dt="2022-05-15T16:26:03.083" v="15805" actId="47"/>
        <pc:sldMkLst>
          <pc:docMk/>
          <pc:sldMk cId="0" sldId="286"/>
        </pc:sldMkLst>
      </pc:sldChg>
      <pc:sldChg chg="del">
        <pc:chgData name="Phong Lam - D17" userId="0e7d81a7-9d05-4beb-872c-277ab3fd7c16" providerId="ADAL" clId="{149EA7F7-2D5E-4B16-BDC5-917E2CE57705}" dt="2022-05-15T16:26:03.083" v="15805" actId="47"/>
        <pc:sldMkLst>
          <pc:docMk/>
          <pc:sldMk cId="0" sldId="287"/>
        </pc:sldMkLst>
      </pc:sldChg>
      <pc:sldChg chg="del">
        <pc:chgData name="Phong Lam - D17" userId="0e7d81a7-9d05-4beb-872c-277ab3fd7c16" providerId="ADAL" clId="{149EA7F7-2D5E-4B16-BDC5-917E2CE57705}" dt="2022-05-15T16:26:03.083" v="15805" actId="47"/>
        <pc:sldMkLst>
          <pc:docMk/>
          <pc:sldMk cId="0" sldId="288"/>
        </pc:sldMkLst>
      </pc:sldChg>
      <pc:sldChg chg="del">
        <pc:chgData name="Phong Lam - D17" userId="0e7d81a7-9d05-4beb-872c-277ab3fd7c16" providerId="ADAL" clId="{149EA7F7-2D5E-4B16-BDC5-917E2CE57705}" dt="2022-05-15T16:26:03.083" v="15805" actId="47"/>
        <pc:sldMkLst>
          <pc:docMk/>
          <pc:sldMk cId="0" sldId="289"/>
        </pc:sldMkLst>
      </pc:sldChg>
      <pc:sldChg chg="del">
        <pc:chgData name="Phong Lam - D17" userId="0e7d81a7-9d05-4beb-872c-277ab3fd7c16" providerId="ADAL" clId="{149EA7F7-2D5E-4B16-BDC5-917E2CE57705}" dt="2022-05-15T16:26:03.083" v="15805" actId="47"/>
        <pc:sldMkLst>
          <pc:docMk/>
          <pc:sldMk cId="0" sldId="290"/>
        </pc:sldMkLst>
      </pc:sldChg>
      <pc:sldChg chg="del">
        <pc:chgData name="Phong Lam - D17" userId="0e7d81a7-9d05-4beb-872c-277ab3fd7c16" providerId="ADAL" clId="{149EA7F7-2D5E-4B16-BDC5-917E2CE57705}" dt="2022-05-15T16:26:03.083" v="15805" actId="47"/>
        <pc:sldMkLst>
          <pc:docMk/>
          <pc:sldMk cId="0" sldId="291"/>
        </pc:sldMkLst>
      </pc:sldChg>
      <pc:sldChg chg="del">
        <pc:chgData name="Phong Lam - D17" userId="0e7d81a7-9d05-4beb-872c-277ab3fd7c16" providerId="ADAL" clId="{149EA7F7-2D5E-4B16-BDC5-917E2CE57705}" dt="2022-05-15T16:26:03.083" v="15805" actId="47"/>
        <pc:sldMkLst>
          <pc:docMk/>
          <pc:sldMk cId="0" sldId="292"/>
        </pc:sldMkLst>
      </pc:sldChg>
      <pc:sldChg chg="del">
        <pc:chgData name="Phong Lam - D17" userId="0e7d81a7-9d05-4beb-872c-277ab3fd7c16" providerId="ADAL" clId="{149EA7F7-2D5E-4B16-BDC5-917E2CE57705}" dt="2022-05-15T16:26:03.083" v="15805" actId="47"/>
        <pc:sldMkLst>
          <pc:docMk/>
          <pc:sldMk cId="0" sldId="293"/>
        </pc:sldMkLst>
      </pc:sldChg>
      <pc:sldChg chg="del">
        <pc:chgData name="Phong Lam - D17" userId="0e7d81a7-9d05-4beb-872c-277ab3fd7c16" providerId="ADAL" clId="{149EA7F7-2D5E-4B16-BDC5-917E2CE57705}" dt="2022-05-15T16:26:03.083" v="15805" actId="47"/>
        <pc:sldMkLst>
          <pc:docMk/>
          <pc:sldMk cId="0" sldId="294"/>
        </pc:sldMkLst>
      </pc:sldChg>
      <pc:sldChg chg="del">
        <pc:chgData name="Phong Lam - D17" userId="0e7d81a7-9d05-4beb-872c-277ab3fd7c16" providerId="ADAL" clId="{149EA7F7-2D5E-4B16-BDC5-917E2CE57705}" dt="2022-05-15T16:26:03.083" v="15805" actId="47"/>
        <pc:sldMkLst>
          <pc:docMk/>
          <pc:sldMk cId="0" sldId="295"/>
        </pc:sldMkLst>
      </pc:sldChg>
      <pc:sldChg chg="del">
        <pc:chgData name="Phong Lam - D17" userId="0e7d81a7-9d05-4beb-872c-277ab3fd7c16" providerId="ADAL" clId="{149EA7F7-2D5E-4B16-BDC5-917E2CE57705}" dt="2022-05-15T16:26:03.083" v="15805" actId="47"/>
        <pc:sldMkLst>
          <pc:docMk/>
          <pc:sldMk cId="0" sldId="296"/>
        </pc:sldMkLst>
      </pc:sldChg>
      <pc:sldChg chg="del">
        <pc:chgData name="Phong Lam - D17" userId="0e7d81a7-9d05-4beb-872c-277ab3fd7c16" providerId="ADAL" clId="{149EA7F7-2D5E-4B16-BDC5-917E2CE57705}" dt="2022-05-15T16:26:03.083" v="15805" actId="47"/>
        <pc:sldMkLst>
          <pc:docMk/>
          <pc:sldMk cId="0" sldId="297"/>
        </pc:sldMkLst>
      </pc:sldChg>
      <pc:sldChg chg="del">
        <pc:chgData name="Phong Lam - D17" userId="0e7d81a7-9d05-4beb-872c-277ab3fd7c16" providerId="ADAL" clId="{149EA7F7-2D5E-4B16-BDC5-917E2CE57705}" dt="2022-05-15T16:26:03.083" v="15805" actId="47"/>
        <pc:sldMkLst>
          <pc:docMk/>
          <pc:sldMk cId="0" sldId="298"/>
        </pc:sldMkLst>
      </pc:sldChg>
      <pc:sldChg chg="del">
        <pc:chgData name="Phong Lam - D17" userId="0e7d81a7-9d05-4beb-872c-277ab3fd7c16" providerId="ADAL" clId="{149EA7F7-2D5E-4B16-BDC5-917E2CE57705}" dt="2022-05-15T16:26:03.083" v="15805" actId="47"/>
        <pc:sldMkLst>
          <pc:docMk/>
          <pc:sldMk cId="0" sldId="299"/>
        </pc:sldMkLst>
      </pc:sldChg>
      <pc:sldChg chg="addSp delSp modSp add mod ord">
        <pc:chgData name="Phong Lam - D17" userId="0e7d81a7-9d05-4beb-872c-277ab3fd7c16" providerId="ADAL" clId="{149EA7F7-2D5E-4B16-BDC5-917E2CE57705}" dt="2022-05-15T16:27:50.030" v="15925" actId="1076"/>
        <pc:sldMkLst>
          <pc:docMk/>
          <pc:sldMk cId="3225187634" sldId="300"/>
        </pc:sldMkLst>
        <pc:spChg chg="add mod">
          <ac:chgData name="Phong Lam - D17" userId="0e7d81a7-9d05-4beb-872c-277ab3fd7c16" providerId="ADAL" clId="{149EA7F7-2D5E-4B16-BDC5-917E2CE57705}" dt="2022-05-15T16:27:50.030" v="15925" actId="1076"/>
          <ac:spMkLst>
            <pc:docMk/>
            <pc:sldMk cId="3225187634" sldId="300"/>
            <ac:spMk id="2" creationId="{1F40E971-66ED-801E-07C1-E3A2BAEA5B88}"/>
          </ac:spMkLst>
        </pc:spChg>
        <pc:spChg chg="mod">
          <ac:chgData name="Phong Lam - D17" userId="0e7d81a7-9d05-4beb-872c-277ab3fd7c16" providerId="ADAL" clId="{149EA7F7-2D5E-4B16-BDC5-917E2CE57705}" dt="2022-05-15T02:00:45.206" v="1911" actId="20577"/>
          <ac:spMkLst>
            <pc:docMk/>
            <pc:sldMk cId="3225187634" sldId="300"/>
            <ac:spMk id="2709" creationId="{00000000-0000-0000-0000-000000000000}"/>
          </ac:spMkLst>
        </pc:spChg>
        <pc:spChg chg="mod">
          <ac:chgData name="Phong Lam - D17" userId="0e7d81a7-9d05-4beb-872c-277ab3fd7c16" providerId="ADAL" clId="{149EA7F7-2D5E-4B16-BDC5-917E2CE57705}" dt="2022-05-15T01:57:47.341" v="1264" actId="20577"/>
          <ac:spMkLst>
            <pc:docMk/>
            <pc:sldMk cId="3225187634" sldId="300"/>
            <ac:spMk id="2710" creationId="{00000000-0000-0000-0000-000000000000}"/>
          </ac:spMkLst>
        </pc:spChg>
        <pc:spChg chg="del">
          <ac:chgData name="Phong Lam - D17" userId="0e7d81a7-9d05-4beb-872c-277ab3fd7c16" providerId="ADAL" clId="{149EA7F7-2D5E-4B16-BDC5-917E2CE57705}" dt="2022-05-15T01:57:53.190" v="1265" actId="478"/>
          <ac:spMkLst>
            <pc:docMk/>
            <pc:sldMk cId="3225187634" sldId="300"/>
            <ac:spMk id="2711" creationId="{00000000-0000-0000-0000-000000000000}"/>
          </ac:spMkLst>
        </pc:spChg>
      </pc:sldChg>
      <pc:sldChg chg="addSp delSp modSp add mod">
        <pc:chgData name="Phong Lam - D17" userId="0e7d81a7-9d05-4beb-872c-277ab3fd7c16" providerId="ADAL" clId="{149EA7F7-2D5E-4B16-BDC5-917E2CE57705}" dt="2022-05-15T16:28:07.702" v="15932"/>
        <pc:sldMkLst>
          <pc:docMk/>
          <pc:sldMk cId="1135823102" sldId="301"/>
        </pc:sldMkLst>
        <pc:spChg chg="add mod">
          <ac:chgData name="Phong Lam - D17" userId="0e7d81a7-9d05-4beb-872c-277ab3fd7c16" providerId="ADAL" clId="{149EA7F7-2D5E-4B16-BDC5-917E2CE57705}" dt="2022-05-15T16:28:07.702" v="15932"/>
          <ac:spMkLst>
            <pc:docMk/>
            <pc:sldMk cId="1135823102" sldId="301"/>
            <ac:spMk id="126" creationId="{88285D6A-F161-0CBF-DBEF-3FE234373D01}"/>
          </ac:spMkLst>
        </pc:spChg>
        <pc:spChg chg="mod">
          <ac:chgData name="Phong Lam - D17" userId="0e7d81a7-9d05-4beb-872c-277ab3fd7c16" providerId="ADAL" clId="{149EA7F7-2D5E-4B16-BDC5-917E2CE57705}" dt="2022-05-15T10:32:28.431" v="4636" actId="20577"/>
          <ac:spMkLst>
            <pc:docMk/>
            <pc:sldMk cId="1135823102" sldId="301"/>
            <ac:spMk id="709" creationId="{00000000-0000-0000-0000-000000000000}"/>
          </ac:spMkLst>
        </pc:spChg>
        <pc:spChg chg="mod">
          <ac:chgData name="Phong Lam - D17" userId="0e7d81a7-9d05-4beb-872c-277ab3fd7c16" providerId="ADAL" clId="{149EA7F7-2D5E-4B16-BDC5-917E2CE57705}" dt="2022-05-15T02:04:21.689" v="2124" actId="14100"/>
          <ac:spMkLst>
            <pc:docMk/>
            <pc:sldMk cId="1135823102" sldId="301"/>
            <ac:spMk id="710" creationId="{00000000-0000-0000-0000-000000000000}"/>
          </ac:spMkLst>
        </pc:spChg>
        <pc:grpChg chg="del">
          <ac:chgData name="Phong Lam - D17" userId="0e7d81a7-9d05-4beb-872c-277ab3fd7c16" providerId="ADAL" clId="{149EA7F7-2D5E-4B16-BDC5-917E2CE57705}" dt="2022-05-15T02:04:23.295" v="2125" actId="478"/>
          <ac:grpSpMkLst>
            <pc:docMk/>
            <pc:sldMk cId="1135823102" sldId="301"/>
            <ac:grpSpMk id="711" creationId="{00000000-0000-0000-0000-000000000000}"/>
          </ac:grpSpMkLst>
        </pc:grpChg>
      </pc:sldChg>
      <pc:sldChg chg="addSp delSp modSp add mod modNotesTx">
        <pc:chgData name="Phong Lam - D17" userId="0e7d81a7-9d05-4beb-872c-277ab3fd7c16" providerId="ADAL" clId="{149EA7F7-2D5E-4B16-BDC5-917E2CE57705}" dt="2022-05-15T16:28:08.599" v="15934"/>
        <pc:sldMkLst>
          <pc:docMk/>
          <pc:sldMk cId="2263869853" sldId="302"/>
        </pc:sldMkLst>
        <pc:spChg chg="add del mod">
          <ac:chgData name="Phong Lam - D17" userId="0e7d81a7-9d05-4beb-872c-277ab3fd7c16" providerId="ADAL" clId="{149EA7F7-2D5E-4B16-BDC5-917E2CE57705}" dt="2022-05-15T02:14:50.106" v="2528"/>
          <ac:spMkLst>
            <pc:docMk/>
            <pc:sldMk cId="2263869853" sldId="302"/>
            <ac:spMk id="10" creationId="{65A5AA74-1FF5-2FA0-62BC-BD2D1E0B1ECA}"/>
          </ac:spMkLst>
        </pc:spChg>
        <pc:spChg chg="add mod">
          <ac:chgData name="Phong Lam - D17" userId="0e7d81a7-9d05-4beb-872c-277ab3fd7c16" providerId="ADAL" clId="{149EA7F7-2D5E-4B16-BDC5-917E2CE57705}" dt="2022-05-15T16:28:08.599" v="15934"/>
          <ac:spMkLst>
            <pc:docMk/>
            <pc:sldMk cId="2263869853" sldId="302"/>
            <ac:spMk id="14" creationId="{9317104D-0E97-C3EC-2E1D-D505BA893004}"/>
          </ac:spMkLst>
        </pc:spChg>
        <pc:spChg chg="mod">
          <ac:chgData name="Phong Lam - D17" userId="0e7d81a7-9d05-4beb-872c-277ab3fd7c16" providerId="ADAL" clId="{149EA7F7-2D5E-4B16-BDC5-917E2CE57705}" dt="2022-05-15T09:37:56.031" v="4199" actId="113"/>
          <ac:spMkLst>
            <pc:docMk/>
            <pc:sldMk cId="2263869853" sldId="302"/>
            <ac:spMk id="709" creationId="{00000000-0000-0000-0000-000000000000}"/>
          </ac:spMkLst>
        </pc:spChg>
        <pc:spChg chg="mod">
          <ac:chgData name="Phong Lam - D17" userId="0e7d81a7-9d05-4beb-872c-277ab3fd7c16" providerId="ADAL" clId="{149EA7F7-2D5E-4B16-BDC5-917E2CE57705}" dt="2022-05-15T09:33:29.239" v="3786" actId="20577"/>
          <ac:spMkLst>
            <pc:docMk/>
            <pc:sldMk cId="2263869853" sldId="302"/>
            <ac:spMk id="710" creationId="{00000000-0000-0000-0000-000000000000}"/>
          </ac:spMkLst>
        </pc:spChg>
        <pc:picChg chg="add del mod">
          <ac:chgData name="Phong Lam - D17" userId="0e7d81a7-9d05-4beb-872c-277ab3fd7c16" providerId="ADAL" clId="{149EA7F7-2D5E-4B16-BDC5-917E2CE57705}" dt="2022-05-15T09:33:31.338" v="3787" actId="478"/>
          <ac:picMkLst>
            <pc:docMk/>
            <pc:sldMk cId="2263869853" sldId="302"/>
            <ac:picMk id="1026" creationId="{209CD9F9-DD94-AB63-732F-3ABBB776C3AD}"/>
          </ac:picMkLst>
        </pc:picChg>
        <pc:picChg chg="add mod">
          <ac:chgData name="Phong Lam - D17" userId="0e7d81a7-9d05-4beb-872c-277ab3fd7c16" providerId="ADAL" clId="{149EA7F7-2D5E-4B16-BDC5-917E2CE57705}" dt="2022-05-15T09:38:02.780" v="4201" actId="1076"/>
          <ac:picMkLst>
            <pc:docMk/>
            <pc:sldMk cId="2263869853" sldId="302"/>
            <ac:picMk id="1028" creationId="{678BA5D1-4D49-E8BF-0C62-D063DED94252}"/>
          </ac:picMkLst>
        </pc:picChg>
        <pc:picChg chg="add mod">
          <ac:chgData name="Phong Lam - D17" userId="0e7d81a7-9d05-4beb-872c-277ab3fd7c16" providerId="ADAL" clId="{149EA7F7-2D5E-4B16-BDC5-917E2CE57705}" dt="2022-05-15T09:38:01.602" v="4200" actId="1076"/>
          <ac:picMkLst>
            <pc:docMk/>
            <pc:sldMk cId="2263869853" sldId="302"/>
            <ac:picMk id="1030" creationId="{ED59467F-57D0-B720-641E-82B479EF47D7}"/>
          </ac:picMkLst>
        </pc:picChg>
      </pc:sldChg>
      <pc:sldChg chg="addSp modSp add mod ord modNotesTx">
        <pc:chgData name="Phong Lam - D17" userId="0e7d81a7-9d05-4beb-872c-277ab3fd7c16" providerId="ADAL" clId="{149EA7F7-2D5E-4B16-BDC5-917E2CE57705}" dt="2022-05-15T17:02:52.738" v="16103" actId="20577"/>
        <pc:sldMkLst>
          <pc:docMk/>
          <pc:sldMk cId="3471455630" sldId="303"/>
        </pc:sldMkLst>
        <pc:spChg chg="add mod">
          <ac:chgData name="Phong Lam - D17" userId="0e7d81a7-9d05-4beb-872c-277ab3fd7c16" providerId="ADAL" clId="{149EA7F7-2D5E-4B16-BDC5-917E2CE57705}" dt="2022-05-15T16:28:08.147" v="15933"/>
          <ac:spMkLst>
            <pc:docMk/>
            <pc:sldMk cId="3471455630" sldId="303"/>
            <ac:spMk id="11" creationId="{CEFA9FB3-7AE2-BD4F-3758-C2200CCBDDD5}"/>
          </ac:spMkLst>
        </pc:spChg>
        <pc:spChg chg="mod">
          <ac:chgData name="Phong Lam - D17" userId="0e7d81a7-9d05-4beb-872c-277ab3fd7c16" providerId="ADAL" clId="{149EA7F7-2D5E-4B16-BDC5-917E2CE57705}" dt="2022-05-15T17:02:52.738" v="16103" actId="20577"/>
          <ac:spMkLst>
            <pc:docMk/>
            <pc:sldMk cId="3471455630" sldId="303"/>
            <ac:spMk id="709" creationId="{00000000-0000-0000-0000-000000000000}"/>
          </ac:spMkLst>
        </pc:spChg>
        <pc:picChg chg="mod">
          <ac:chgData name="Phong Lam - D17" userId="0e7d81a7-9d05-4beb-872c-277ab3fd7c16" providerId="ADAL" clId="{149EA7F7-2D5E-4B16-BDC5-917E2CE57705}" dt="2022-05-15T09:33:18.405" v="3779" actId="1076"/>
          <ac:picMkLst>
            <pc:docMk/>
            <pc:sldMk cId="3471455630" sldId="303"/>
            <ac:picMk id="1026" creationId="{209CD9F9-DD94-AB63-732F-3ABBB776C3AD}"/>
          </ac:picMkLst>
        </pc:picChg>
      </pc:sldChg>
      <pc:sldChg chg="addSp delSp modSp add mod">
        <pc:chgData name="Phong Lam - D17" userId="0e7d81a7-9d05-4beb-872c-277ab3fd7c16" providerId="ADAL" clId="{149EA7F7-2D5E-4B16-BDC5-917E2CE57705}" dt="2022-05-15T16:28:08.988" v="15935"/>
        <pc:sldMkLst>
          <pc:docMk/>
          <pc:sldMk cId="704749938" sldId="304"/>
        </pc:sldMkLst>
        <pc:spChg chg="add del mod">
          <ac:chgData name="Phong Lam - D17" userId="0e7d81a7-9d05-4beb-872c-277ab3fd7c16" providerId="ADAL" clId="{149EA7F7-2D5E-4B16-BDC5-917E2CE57705}" dt="2022-05-15T10:26:04.768" v="4420" actId="478"/>
          <ac:spMkLst>
            <pc:docMk/>
            <pc:sldMk cId="704749938" sldId="304"/>
            <ac:spMk id="14" creationId="{7143FEF9-EAC2-980E-CE6F-C64187E77173}"/>
          </ac:spMkLst>
        </pc:spChg>
        <pc:spChg chg="add mod">
          <ac:chgData name="Phong Lam - D17" userId="0e7d81a7-9d05-4beb-872c-277ab3fd7c16" providerId="ADAL" clId="{149EA7F7-2D5E-4B16-BDC5-917E2CE57705}" dt="2022-05-15T16:28:08.988" v="15935"/>
          <ac:spMkLst>
            <pc:docMk/>
            <pc:sldMk cId="704749938" sldId="304"/>
            <ac:spMk id="18" creationId="{096972EA-D383-22A0-4F46-83BDA6E48E51}"/>
          </ac:spMkLst>
        </pc:spChg>
        <pc:spChg chg="mod ord">
          <ac:chgData name="Phong Lam - D17" userId="0e7d81a7-9d05-4beb-872c-277ab3fd7c16" providerId="ADAL" clId="{149EA7F7-2D5E-4B16-BDC5-917E2CE57705}" dt="2022-05-15T10:26:50.924" v="4436" actId="1076"/>
          <ac:spMkLst>
            <pc:docMk/>
            <pc:sldMk cId="704749938" sldId="304"/>
            <ac:spMk id="709" creationId="{00000000-0000-0000-0000-000000000000}"/>
          </ac:spMkLst>
        </pc:spChg>
        <pc:spChg chg="mod">
          <ac:chgData name="Phong Lam - D17" userId="0e7d81a7-9d05-4beb-872c-277ab3fd7c16" providerId="ADAL" clId="{149EA7F7-2D5E-4B16-BDC5-917E2CE57705}" dt="2022-05-15T09:38:17.911" v="4211" actId="20577"/>
          <ac:spMkLst>
            <pc:docMk/>
            <pc:sldMk cId="704749938" sldId="304"/>
            <ac:spMk id="710" creationId="{00000000-0000-0000-0000-000000000000}"/>
          </ac:spMkLst>
        </pc:spChg>
        <pc:picChg chg="add mod modCrop">
          <ac:chgData name="Phong Lam - D17" userId="0e7d81a7-9d05-4beb-872c-277ab3fd7c16" providerId="ADAL" clId="{149EA7F7-2D5E-4B16-BDC5-917E2CE57705}" dt="2022-05-15T10:28:03.310" v="4441" actId="1076"/>
          <ac:picMkLst>
            <pc:docMk/>
            <pc:sldMk cId="704749938" sldId="304"/>
            <ac:picMk id="4" creationId="{BBAF0495-F0AE-F445-A4EB-BC8E350918DE}"/>
          </ac:picMkLst>
        </pc:picChg>
        <pc:picChg chg="add mod modCrop">
          <ac:chgData name="Phong Lam - D17" userId="0e7d81a7-9d05-4beb-872c-277ab3fd7c16" providerId="ADAL" clId="{149EA7F7-2D5E-4B16-BDC5-917E2CE57705}" dt="2022-05-15T10:26:45.774" v="4434" actId="1076"/>
          <ac:picMkLst>
            <pc:docMk/>
            <pc:sldMk cId="704749938" sldId="304"/>
            <ac:picMk id="15" creationId="{EE36F4B7-3F99-4300-2E10-4AA0F358B621}"/>
          </ac:picMkLst>
        </pc:picChg>
        <pc:picChg chg="del">
          <ac:chgData name="Phong Lam - D17" userId="0e7d81a7-9d05-4beb-872c-277ab3fd7c16" providerId="ADAL" clId="{149EA7F7-2D5E-4B16-BDC5-917E2CE57705}" dt="2022-05-15T09:48:27.478" v="4215" actId="478"/>
          <ac:picMkLst>
            <pc:docMk/>
            <pc:sldMk cId="704749938" sldId="304"/>
            <ac:picMk id="1028" creationId="{678BA5D1-4D49-E8BF-0C62-D063DED94252}"/>
          </ac:picMkLst>
        </pc:picChg>
        <pc:picChg chg="del">
          <ac:chgData name="Phong Lam - D17" userId="0e7d81a7-9d05-4beb-872c-277ab3fd7c16" providerId="ADAL" clId="{149EA7F7-2D5E-4B16-BDC5-917E2CE57705}" dt="2022-05-15T10:25:23.514" v="4409" actId="478"/>
          <ac:picMkLst>
            <pc:docMk/>
            <pc:sldMk cId="704749938" sldId="304"/>
            <ac:picMk id="1030" creationId="{ED59467F-57D0-B720-641E-82B479EF47D7}"/>
          </ac:picMkLst>
        </pc:picChg>
        <pc:picChg chg="add mod">
          <ac:chgData name="Phong Lam - D17" userId="0e7d81a7-9d05-4beb-872c-277ab3fd7c16" providerId="ADAL" clId="{149EA7F7-2D5E-4B16-BDC5-917E2CE57705}" dt="2022-05-15T10:26:47.102" v="4435" actId="1076"/>
          <ac:picMkLst>
            <pc:docMk/>
            <pc:sldMk cId="704749938" sldId="304"/>
            <ac:picMk id="3074" creationId="{07C5882B-5E97-C01D-2456-5AA4F70B7C52}"/>
          </ac:picMkLst>
        </pc:picChg>
      </pc:sldChg>
      <pc:sldChg chg="addSp delSp modSp add mod">
        <pc:chgData name="Phong Lam - D17" userId="0e7d81a7-9d05-4beb-872c-277ab3fd7c16" providerId="ADAL" clId="{149EA7F7-2D5E-4B16-BDC5-917E2CE57705}" dt="2022-05-15T16:28:17.004" v="15940" actId="14100"/>
        <pc:sldMkLst>
          <pc:docMk/>
          <pc:sldMk cId="271376500" sldId="305"/>
        </pc:sldMkLst>
        <pc:spChg chg="add mod">
          <ac:chgData name="Phong Lam - D17" userId="0e7d81a7-9d05-4beb-872c-277ab3fd7c16" providerId="ADAL" clId="{149EA7F7-2D5E-4B16-BDC5-917E2CE57705}" dt="2022-05-15T16:28:17.004" v="15940" actId="14100"/>
          <ac:spMkLst>
            <pc:docMk/>
            <pc:sldMk cId="271376500" sldId="305"/>
            <ac:spMk id="16" creationId="{67D1C429-FAB3-E198-C184-F3A98CF21F63}"/>
          </ac:spMkLst>
        </pc:spChg>
        <pc:spChg chg="mod">
          <ac:chgData name="Phong Lam - D17" userId="0e7d81a7-9d05-4beb-872c-277ab3fd7c16" providerId="ADAL" clId="{149EA7F7-2D5E-4B16-BDC5-917E2CE57705}" dt="2022-05-15T10:29:48.392" v="4626" actId="20577"/>
          <ac:spMkLst>
            <pc:docMk/>
            <pc:sldMk cId="271376500" sldId="305"/>
            <ac:spMk id="709" creationId="{00000000-0000-0000-0000-000000000000}"/>
          </ac:spMkLst>
        </pc:spChg>
        <pc:spChg chg="mod">
          <ac:chgData name="Phong Lam - D17" userId="0e7d81a7-9d05-4beb-872c-277ab3fd7c16" providerId="ADAL" clId="{149EA7F7-2D5E-4B16-BDC5-917E2CE57705}" dt="2022-05-15T10:29:13.825" v="4573" actId="20577"/>
          <ac:spMkLst>
            <pc:docMk/>
            <pc:sldMk cId="271376500" sldId="305"/>
            <ac:spMk id="710" creationId="{00000000-0000-0000-0000-000000000000}"/>
          </ac:spMkLst>
        </pc:spChg>
        <pc:picChg chg="del">
          <ac:chgData name="Phong Lam - D17" userId="0e7d81a7-9d05-4beb-872c-277ab3fd7c16" providerId="ADAL" clId="{149EA7F7-2D5E-4B16-BDC5-917E2CE57705}" dt="2022-05-15T10:29:31.268" v="4576" actId="478"/>
          <ac:picMkLst>
            <pc:docMk/>
            <pc:sldMk cId="271376500" sldId="305"/>
            <ac:picMk id="4" creationId="{BBAF0495-F0AE-F445-A4EB-BC8E350918DE}"/>
          </ac:picMkLst>
        </pc:picChg>
        <pc:picChg chg="add mod">
          <ac:chgData name="Phong Lam - D17" userId="0e7d81a7-9d05-4beb-872c-277ab3fd7c16" providerId="ADAL" clId="{149EA7F7-2D5E-4B16-BDC5-917E2CE57705}" dt="2022-05-15T10:29:42.358" v="4583" actId="1076"/>
          <ac:picMkLst>
            <pc:docMk/>
            <pc:sldMk cId="271376500" sldId="305"/>
            <ac:picMk id="13" creationId="{19917543-8F9B-085F-2F87-A682F5900470}"/>
          </ac:picMkLst>
        </pc:picChg>
        <pc:picChg chg="add mod">
          <ac:chgData name="Phong Lam - D17" userId="0e7d81a7-9d05-4beb-872c-277ab3fd7c16" providerId="ADAL" clId="{149EA7F7-2D5E-4B16-BDC5-917E2CE57705}" dt="2022-05-15T10:29:37.676" v="4580" actId="1076"/>
          <ac:picMkLst>
            <pc:docMk/>
            <pc:sldMk cId="271376500" sldId="305"/>
            <ac:picMk id="14" creationId="{A2D74A3D-446C-09C0-04BB-38A6683CB876}"/>
          </ac:picMkLst>
        </pc:picChg>
        <pc:picChg chg="del">
          <ac:chgData name="Phong Lam - D17" userId="0e7d81a7-9d05-4beb-872c-277ab3fd7c16" providerId="ADAL" clId="{149EA7F7-2D5E-4B16-BDC5-917E2CE57705}" dt="2022-05-15T10:29:28.413" v="4574" actId="478"/>
          <ac:picMkLst>
            <pc:docMk/>
            <pc:sldMk cId="271376500" sldId="305"/>
            <ac:picMk id="15" creationId="{EE36F4B7-3F99-4300-2E10-4AA0F358B621}"/>
          </ac:picMkLst>
        </pc:picChg>
        <pc:picChg chg="del">
          <ac:chgData name="Phong Lam - D17" userId="0e7d81a7-9d05-4beb-872c-277ab3fd7c16" providerId="ADAL" clId="{149EA7F7-2D5E-4B16-BDC5-917E2CE57705}" dt="2022-05-15T10:29:29.848" v="4575" actId="478"/>
          <ac:picMkLst>
            <pc:docMk/>
            <pc:sldMk cId="271376500" sldId="305"/>
            <ac:picMk id="3074" creationId="{07C5882B-5E97-C01D-2456-5AA4F70B7C52}"/>
          </ac:picMkLst>
        </pc:picChg>
      </pc:sldChg>
      <pc:sldChg chg="new del">
        <pc:chgData name="Phong Lam - D17" userId="0e7d81a7-9d05-4beb-872c-277ab3fd7c16" providerId="ADAL" clId="{149EA7F7-2D5E-4B16-BDC5-917E2CE57705}" dt="2022-05-15T10:28:17.950" v="4443" actId="680"/>
        <pc:sldMkLst>
          <pc:docMk/>
          <pc:sldMk cId="3790698611" sldId="305"/>
        </pc:sldMkLst>
      </pc:sldChg>
      <pc:sldChg chg="new del">
        <pc:chgData name="Phong Lam - D17" userId="0e7d81a7-9d05-4beb-872c-277ab3fd7c16" providerId="ADAL" clId="{149EA7F7-2D5E-4B16-BDC5-917E2CE57705}" dt="2022-05-15T10:32:34.612" v="4638" actId="680"/>
        <pc:sldMkLst>
          <pc:docMk/>
          <pc:sldMk cId="752544966" sldId="306"/>
        </pc:sldMkLst>
      </pc:sldChg>
      <pc:sldChg chg="addSp delSp modSp add mod">
        <pc:chgData name="Phong Lam - D17" userId="0e7d81a7-9d05-4beb-872c-277ab3fd7c16" providerId="ADAL" clId="{149EA7F7-2D5E-4B16-BDC5-917E2CE57705}" dt="2022-05-15T17:03:11.214" v="16104" actId="113"/>
        <pc:sldMkLst>
          <pc:docMk/>
          <pc:sldMk cId="3343168295" sldId="306"/>
        </pc:sldMkLst>
        <pc:spChg chg="add mod">
          <ac:chgData name="Phong Lam - D17" userId="0e7d81a7-9d05-4beb-872c-277ab3fd7c16" providerId="ADAL" clId="{149EA7F7-2D5E-4B16-BDC5-917E2CE57705}" dt="2022-05-15T16:34:39.128" v="16042" actId="1076"/>
          <ac:spMkLst>
            <pc:docMk/>
            <pc:sldMk cId="3343168295" sldId="306"/>
            <ac:spMk id="4" creationId="{1D38A3DE-C0D9-6B29-ACDE-BB154F549704}"/>
          </ac:spMkLst>
        </pc:spChg>
        <pc:spChg chg="add del mod">
          <ac:chgData name="Phong Lam - D17" userId="0e7d81a7-9d05-4beb-872c-277ab3fd7c16" providerId="ADAL" clId="{149EA7F7-2D5E-4B16-BDC5-917E2CE57705}" dt="2022-05-15T16:28:21.642" v="15941" actId="478"/>
          <ac:spMkLst>
            <pc:docMk/>
            <pc:sldMk cId="3343168295" sldId="306"/>
            <ac:spMk id="15" creationId="{680D9BF5-04B7-2E5C-DF19-9C0D686FEAE6}"/>
          </ac:spMkLst>
        </pc:spChg>
        <pc:spChg chg="add mod">
          <ac:chgData name="Phong Lam - D17" userId="0e7d81a7-9d05-4beb-872c-277ab3fd7c16" providerId="ADAL" clId="{149EA7F7-2D5E-4B16-BDC5-917E2CE57705}" dt="2022-05-15T16:28:21.891" v="15942"/>
          <ac:spMkLst>
            <pc:docMk/>
            <pc:sldMk cId="3343168295" sldId="306"/>
            <ac:spMk id="16" creationId="{54C4E1B7-F438-7006-A2CE-9B3EBDC17C5E}"/>
          </ac:spMkLst>
        </pc:spChg>
        <pc:spChg chg="mod">
          <ac:chgData name="Phong Lam - D17" userId="0e7d81a7-9d05-4beb-872c-277ab3fd7c16" providerId="ADAL" clId="{149EA7F7-2D5E-4B16-BDC5-917E2CE57705}" dt="2022-05-15T17:03:11.214" v="16104" actId="113"/>
          <ac:spMkLst>
            <pc:docMk/>
            <pc:sldMk cId="3343168295" sldId="306"/>
            <ac:spMk id="709" creationId="{00000000-0000-0000-0000-000000000000}"/>
          </ac:spMkLst>
        </pc:spChg>
        <pc:spChg chg="mod">
          <ac:chgData name="Phong Lam - D17" userId="0e7d81a7-9d05-4beb-872c-277ab3fd7c16" providerId="ADAL" clId="{149EA7F7-2D5E-4B16-BDC5-917E2CE57705}" dt="2022-05-15T10:32:43.047" v="4659" actId="20577"/>
          <ac:spMkLst>
            <pc:docMk/>
            <pc:sldMk cId="3343168295" sldId="306"/>
            <ac:spMk id="710" creationId="{00000000-0000-0000-0000-000000000000}"/>
          </ac:spMkLst>
        </pc:spChg>
        <pc:picChg chg="add mod">
          <ac:chgData name="Phong Lam - D17" userId="0e7d81a7-9d05-4beb-872c-277ab3fd7c16" providerId="ADAL" clId="{149EA7F7-2D5E-4B16-BDC5-917E2CE57705}" dt="2022-05-15T10:39:47.278" v="5626" actId="14100"/>
          <ac:picMkLst>
            <pc:docMk/>
            <pc:sldMk cId="3343168295" sldId="306"/>
            <ac:picMk id="3" creationId="{94327A86-D3EE-0A73-E7A6-F7AC26274DB3}"/>
          </ac:picMkLst>
        </pc:picChg>
        <pc:picChg chg="del">
          <ac:chgData name="Phong Lam - D17" userId="0e7d81a7-9d05-4beb-872c-277ab3fd7c16" providerId="ADAL" clId="{149EA7F7-2D5E-4B16-BDC5-917E2CE57705}" dt="2022-05-15T10:33:24.970" v="4660" actId="478"/>
          <ac:picMkLst>
            <pc:docMk/>
            <pc:sldMk cId="3343168295" sldId="306"/>
            <ac:picMk id="13" creationId="{19917543-8F9B-085F-2F87-A682F5900470}"/>
          </ac:picMkLst>
        </pc:picChg>
        <pc:picChg chg="del">
          <ac:chgData name="Phong Lam - D17" userId="0e7d81a7-9d05-4beb-872c-277ab3fd7c16" providerId="ADAL" clId="{149EA7F7-2D5E-4B16-BDC5-917E2CE57705}" dt="2022-05-15T10:33:26.886" v="4661" actId="478"/>
          <ac:picMkLst>
            <pc:docMk/>
            <pc:sldMk cId="3343168295" sldId="306"/>
            <ac:picMk id="14" creationId="{A2D74A3D-446C-09C0-04BB-38A6683CB876}"/>
          </ac:picMkLst>
        </pc:picChg>
      </pc:sldChg>
      <pc:sldChg chg="addSp delSp modSp add mod">
        <pc:chgData name="Phong Lam - D17" userId="0e7d81a7-9d05-4beb-872c-277ab3fd7c16" providerId="ADAL" clId="{149EA7F7-2D5E-4B16-BDC5-917E2CE57705}" dt="2022-05-15T16:28:23.718" v="15943"/>
        <pc:sldMkLst>
          <pc:docMk/>
          <pc:sldMk cId="1727302303" sldId="307"/>
        </pc:sldMkLst>
        <pc:spChg chg="add del">
          <ac:chgData name="Phong Lam - D17" userId="0e7d81a7-9d05-4beb-872c-277ab3fd7c16" providerId="ADAL" clId="{149EA7F7-2D5E-4B16-BDC5-917E2CE57705}" dt="2022-05-15T10:42:05.863" v="5981" actId="478"/>
          <ac:spMkLst>
            <pc:docMk/>
            <pc:sldMk cId="1727302303" sldId="307"/>
            <ac:spMk id="2" creationId="{A16EE973-9EFD-37BD-5A90-3DDD245BA91E}"/>
          </ac:spMkLst>
        </pc:spChg>
        <pc:spChg chg="del">
          <ac:chgData name="Phong Lam - D17" userId="0e7d81a7-9d05-4beb-872c-277ab3fd7c16" providerId="ADAL" clId="{149EA7F7-2D5E-4B16-BDC5-917E2CE57705}" dt="2022-05-15T10:43:32.976" v="5992" actId="478"/>
          <ac:spMkLst>
            <pc:docMk/>
            <pc:sldMk cId="1727302303" sldId="307"/>
            <ac:spMk id="4" creationId="{1D38A3DE-C0D9-6B29-ACDE-BB154F549704}"/>
          </ac:spMkLst>
        </pc:spChg>
        <pc:spChg chg="add mod">
          <ac:chgData name="Phong Lam - D17" userId="0e7d81a7-9d05-4beb-872c-277ab3fd7c16" providerId="ADAL" clId="{149EA7F7-2D5E-4B16-BDC5-917E2CE57705}" dt="2022-05-15T10:42:10.384" v="5985" actId="14100"/>
          <ac:spMkLst>
            <pc:docMk/>
            <pc:sldMk cId="1727302303" sldId="307"/>
            <ac:spMk id="5" creationId="{D8C1B24E-F0C7-02E4-FAD6-0FB4954B5CBB}"/>
          </ac:spMkLst>
        </pc:spChg>
        <pc:spChg chg="add del mod">
          <ac:chgData name="Phong Lam - D17" userId="0e7d81a7-9d05-4beb-872c-277ab3fd7c16" providerId="ADAL" clId="{149EA7F7-2D5E-4B16-BDC5-917E2CE57705}" dt="2022-05-15T16:28:10.722" v="15939"/>
          <ac:spMkLst>
            <pc:docMk/>
            <pc:sldMk cId="1727302303" sldId="307"/>
            <ac:spMk id="19" creationId="{D84FB7BC-43F4-04C7-F776-2CA54EE253BF}"/>
          </ac:spMkLst>
        </pc:spChg>
        <pc:spChg chg="add mod">
          <ac:chgData name="Phong Lam - D17" userId="0e7d81a7-9d05-4beb-872c-277ab3fd7c16" providerId="ADAL" clId="{149EA7F7-2D5E-4B16-BDC5-917E2CE57705}" dt="2022-05-15T16:28:23.718" v="15943"/>
          <ac:spMkLst>
            <pc:docMk/>
            <pc:sldMk cId="1727302303" sldId="307"/>
            <ac:spMk id="20" creationId="{4A1BB7B7-BB94-40A8-8750-0BC5AEDB84D3}"/>
          </ac:spMkLst>
        </pc:spChg>
        <pc:spChg chg="mod">
          <ac:chgData name="Phong Lam - D17" userId="0e7d81a7-9d05-4beb-872c-277ab3fd7c16" providerId="ADAL" clId="{149EA7F7-2D5E-4B16-BDC5-917E2CE57705}" dt="2022-05-15T10:45:29.699" v="6392" actId="14100"/>
          <ac:spMkLst>
            <pc:docMk/>
            <pc:sldMk cId="1727302303" sldId="307"/>
            <ac:spMk id="709" creationId="{00000000-0000-0000-0000-000000000000}"/>
          </ac:spMkLst>
        </pc:spChg>
        <pc:spChg chg="mod">
          <ac:chgData name="Phong Lam - D17" userId="0e7d81a7-9d05-4beb-872c-277ab3fd7c16" providerId="ADAL" clId="{149EA7F7-2D5E-4B16-BDC5-917E2CE57705}" dt="2022-05-15T10:40:57.890" v="5778" actId="20577"/>
          <ac:spMkLst>
            <pc:docMk/>
            <pc:sldMk cId="1727302303" sldId="307"/>
            <ac:spMk id="710" creationId="{00000000-0000-0000-0000-000000000000}"/>
          </ac:spMkLst>
        </pc:spChg>
        <pc:picChg chg="del">
          <ac:chgData name="Phong Lam - D17" userId="0e7d81a7-9d05-4beb-872c-277ab3fd7c16" providerId="ADAL" clId="{149EA7F7-2D5E-4B16-BDC5-917E2CE57705}" dt="2022-05-15T10:41:58.471" v="5979" actId="478"/>
          <ac:picMkLst>
            <pc:docMk/>
            <pc:sldMk cId="1727302303" sldId="307"/>
            <ac:picMk id="3" creationId="{94327A86-D3EE-0A73-E7A6-F7AC26274DB3}"/>
          </ac:picMkLst>
        </pc:picChg>
        <pc:picChg chg="add mod">
          <ac:chgData name="Phong Lam - D17" userId="0e7d81a7-9d05-4beb-872c-277ab3fd7c16" providerId="ADAL" clId="{149EA7F7-2D5E-4B16-BDC5-917E2CE57705}" dt="2022-05-15T10:47:20.079" v="6394" actId="1076"/>
          <ac:picMkLst>
            <pc:docMk/>
            <pc:sldMk cId="1727302303" sldId="307"/>
            <ac:picMk id="7" creationId="{96DD10D0-6E1B-13F1-68E1-D23CA152B182}"/>
          </ac:picMkLst>
        </pc:picChg>
        <pc:picChg chg="add mod">
          <ac:chgData name="Phong Lam - D17" userId="0e7d81a7-9d05-4beb-872c-277ab3fd7c16" providerId="ADAL" clId="{149EA7F7-2D5E-4B16-BDC5-917E2CE57705}" dt="2022-05-15T10:47:24.178" v="6397" actId="1076"/>
          <ac:picMkLst>
            <pc:docMk/>
            <pc:sldMk cId="1727302303" sldId="307"/>
            <ac:picMk id="9" creationId="{3D84F631-E4D3-5F12-AB2D-AD5D40200BF0}"/>
          </ac:picMkLst>
        </pc:picChg>
        <pc:picChg chg="add del mod">
          <ac:chgData name="Phong Lam - D17" userId="0e7d81a7-9d05-4beb-872c-277ab3fd7c16" providerId="ADAL" clId="{149EA7F7-2D5E-4B16-BDC5-917E2CE57705}" dt="2022-05-15T10:47:26.294" v="6398" actId="478"/>
          <ac:picMkLst>
            <pc:docMk/>
            <pc:sldMk cId="1727302303" sldId="307"/>
            <ac:picMk id="18" creationId="{720B19B0-7555-C8AA-0F02-0EC6145A631E}"/>
          </ac:picMkLst>
        </pc:picChg>
      </pc:sldChg>
      <pc:sldChg chg="addSp delSp modSp add mod">
        <pc:chgData name="Phong Lam - D17" userId="0e7d81a7-9d05-4beb-872c-277ab3fd7c16" providerId="ADAL" clId="{149EA7F7-2D5E-4B16-BDC5-917E2CE57705}" dt="2022-05-15T16:28:24.843" v="15945"/>
        <pc:sldMkLst>
          <pc:docMk/>
          <pc:sldMk cId="3786834342" sldId="308"/>
        </pc:sldMkLst>
        <pc:spChg chg="add del mod">
          <ac:chgData name="Phong Lam - D17" userId="0e7d81a7-9d05-4beb-872c-277ab3fd7c16" providerId="ADAL" clId="{149EA7F7-2D5E-4B16-BDC5-917E2CE57705}" dt="2022-05-15T10:51:03.062" v="6492" actId="478"/>
          <ac:spMkLst>
            <pc:docMk/>
            <pc:sldMk cId="3786834342" sldId="308"/>
            <ac:spMk id="15" creationId="{1E067BC4-4F8A-02C1-40A1-DF2E3C0C618B}"/>
          </ac:spMkLst>
        </pc:spChg>
        <pc:spChg chg="add del mod">
          <ac:chgData name="Phong Lam - D17" userId="0e7d81a7-9d05-4beb-872c-277ab3fd7c16" providerId="ADAL" clId="{149EA7F7-2D5E-4B16-BDC5-917E2CE57705}" dt="2022-05-15T10:56:41.004" v="6723" actId="478"/>
          <ac:spMkLst>
            <pc:docMk/>
            <pc:sldMk cId="3786834342" sldId="308"/>
            <ac:spMk id="20" creationId="{978BD362-B30B-3A9F-1054-5A2CFC6082A1}"/>
          </ac:spMkLst>
        </pc:spChg>
        <pc:spChg chg="add mod">
          <ac:chgData name="Phong Lam - D17" userId="0e7d81a7-9d05-4beb-872c-277ab3fd7c16" providerId="ADAL" clId="{149EA7F7-2D5E-4B16-BDC5-917E2CE57705}" dt="2022-05-15T16:28:24.843" v="15945"/>
          <ac:spMkLst>
            <pc:docMk/>
            <pc:sldMk cId="3786834342" sldId="308"/>
            <ac:spMk id="25" creationId="{4F55C2DE-09D2-25BA-3925-63ED5FE55429}"/>
          </ac:spMkLst>
        </pc:spChg>
        <pc:spChg chg="del mod">
          <ac:chgData name="Phong Lam - D17" userId="0e7d81a7-9d05-4beb-872c-277ab3fd7c16" providerId="ADAL" clId="{149EA7F7-2D5E-4B16-BDC5-917E2CE57705}" dt="2022-05-15T10:56:46.789" v="6726" actId="478"/>
          <ac:spMkLst>
            <pc:docMk/>
            <pc:sldMk cId="3786834342" sldId="308"/>
            <ac:spMk id="709" creationId="{00000000-0000-0000-0000-000000000000}"/>
          </ac:spMkLst>
        </pc:spChg>
        <pc:spChg chg="mod">
          <ac:chgData name="Phong Lam - D17" userId="0e7d81a7-9d05-4beb-872c-277ab3fd7c16" providerId="ADAL" clId="{149EA7F7-2D5E-4B16-BDC5-917E2CE57705}" dt="2022-05-15T10:57:58.815" v="6803" actId="20577"/>
          <ac:spMkLst>
            <pc:docMk/>
            <pc:sldMk cId="3786834342" sldId="308"/>
            <ac:spMk id="710" creationId="{00000000-0000-0000-0000-000000000000}"/>
          </ac:spMkLst>
        </pc:spChg>
        <pc:picChg chg="add del mod">
          <ac:chgData name="Phong Lam - D17" userId="0e7d81a7-9d05-4beb-872c-277ab3fd7c16" providerId="ADAL" clId="{149EA7F7-2D5E-4B16-BDC5-917E2CE57705}" dt="2022-05-15T10:52:37.387" v="6544" actId="478"/>
          <ac:picMkLst>
            <pc:docMk/>
            <pc:sldMk cId="3786834342" sldId="308"/>
            <ac:picMk id="4" creationId="{A1CDEEBB-0C9E-9143-9BFC-244FAA6635A1}"/>
          </ac:picMkLst>
        </pc:picChg>
        <pc:picChg chg="del">
          <ac:chgData name="Phong Lam - D17" userId="0e7d81a7-9d05-4beb-872c-277ab3fd7c16" providerId="ADAL" clId="{149EA7F7-2D5E-4B16-BDC5-917E2CE57705}" dt="2022-05-15T10:47:52.093" v="6419" actId="478"/>
          <ac:picMkLst>
            <pc:docMk/>
            <pc:sldMk cId="3786834342" sldId="308"/>
            <ac:picMk id="7" creationId="{96DD10D0-6E1B-13F1-68E1-D23CA152B182}"/>
          </ac:picMkLst>
        </pc:picChg>
        <pc:picChg chg="del">
          <ac:chgData name="Phong Lam - D17" userId="0e7d81a7-9d05-4beb-872c-277ab3fd7c16" providerId="ADAL" clId="{149EA7F7-2D5E-4B16-BDC5-917E2CE57705}" dt="2022-05-15T10:47:53.401" v="6420" actId="478"/>
          <ac:picMkLst>
            <pc:docMk/>
            <pc:sldMk cId="3786834342" sldId="308"/>
            <ac:picMk id="9" creationId="{3D84F631-E4D3-5F12-AB2D-AD5D40200BF0}"/>
          </ac:picMkLst>
        </pc:picChg>
        <pc:picChg chg="add mod">
          <ac:chgData name="Phong Lam - D17" userId="0e7d81a7-9d05-4beb-872c-277ab3fd7c16" providerId="ADAL" clId="{149EA7F7-2D5E-4B16-BDC5-917E2CE57705}" dt="2022-05-15T10:56:56.287" v="6730" actId="1076"/>
          <ac:picMkLst>
            <pc:docMk/>
            <pc:sldMk cId="3786834342" sldId="308"/>
            <ac:picMk id="10" creationId="{E3A96F7A-9976-A12E-B854-62DFC06D3B22}"/>
          </ac:picMkLst>
        </pc:picChg>
        <pc:picChg chg="add mod">
          <ac:chgData name="Phong Lam - D17" userId="0e7d81a7-9d05-4beb-872c-277ab3fd7c16" providerId="ADAL" clId="{149EA7F7-2D5E-4B16-BDC5-917E2CE57705}" dt="2022-05-15T10:57:01.656" v="6733" actId="1076"/>
          <ac:picMkLst>
            <pc:docMk/>
            <pc:sldMk cId="3786834342" sldId="308"/>
            <ac:picMk id="12" creationId="{F3B010EF-78FB-368F-7C98-0346048CFA4A}"/>
          </ac:picMkLst>
        </pc:picChg>
        <pc:picChg chg="add del mod">
          <ac:chgData name="Phong Lam - D17" userId="0e7d81a7-9d05-4beb-872c-277ab3fd7c16" providerId="ADAL" clId="{149EA7F7-2D5E-4B16-BDC5-917E2CE57705}" dt="2022-05-15T10:50:58.148" v="6488" actId="478"/>
          <ac:picMkLst>
            <pc:docMk/>
            <pc:sldMk cId="3786834342" sldId="308"/>
            <ac:picMk id="6146" creationId="{9805F00E-F4F9-E8FB-6246-73307ABDF311}"/>
          </ac:picMkLst>
        </pc:picChg>
        <pc:picChg chg="add del mod">
          <ac:chgData name="Phong Lam - D17" userId="0e7d81a7-9d05-4beb-872c-277ab3fd7c16" providerId="ADAL" clId="{149EA7F7-2D5E-4B16-BDC5-917E2CE57705}" dt="2022-05-15T10:56:33.035" v="6717" actId="478"/>
          <ac:picMkLst>
            <pc:docMk/>
            <pc:sldMk cId="3786834342" sldId="308"/>
            <ac:picMk id="6148" creationId="{77114B5D-225A-EC88-1A7B-3C803C22D628}"/>
          </ac:picMkLst>
        </pc:picChg>
      </pc:sldChg>
      <pc:sldChg chg="addSp delSp modSp add mod">
        <pc:chgData name="Phong Lam - D17" userId="0e7d81a7-9d05-4beb-872c-277ab3fd7c16" providerId="ADAL" clId="{149EA7F7-2D5E-4B16-BDC5-917E2CE57705}" dt="2022-05-15T17:04:18.839" v="16108" actId="1076"/>
        <pc:sldMkLst>
          <pc:docMk/>
          <pc:sldMk cId="2069843792" sldId="309"/>
        </pc:sldMkLst>
        <pc:spChg chg="add del mod">
          <ac:chgData name="Phong Lam - D17" userId="0e7d81a7-9d05-4beb-872c-277ab3fd7c16" providerId="ADAL" clId="{149EA7F7-2D5E-4B16-BDC5-917E2CE57705}" dt="2022-05-15T11:01:46.227" v="6988" actId="478"/>
          <ac:spMkLst>
            <pc:docMk/>
            <pc:sldMk cId="2069843792" sldId="309"/>
            <ac:spMk id="2" creationId="{5AB2AF98-7F2A-A46F-AA04-BC2C15FCD2A5}"/>
          </ac:spMkLst>
        </pc:spChg>
        <pc:spChg chg="del">
          <ac:chgData name="Phong Lam - D17" userId="0e7d81a7-9d05-4beb-872c-277ab3fd7c16" providerId="ADAL" clId="{149EA7F7-2D5E-4B16-BDC5-917E2CE57705}" dt="2022-05-15T11:01:46.227" v="6988" actId="478"/>
          <ac:spMkLst>
            <pc:docMk/>
            <pc:sldMk cId="2069843792" sldId="309"/>
            <ac:spMk id="5" creationId="{D8C1B24E-F0C7-02E4-FAD6-0FB4954B5CBB}"/>
          </ac:spMkLst>
        </pc:spChg>
        <pc:spChg chg="add del mod">
          <ac:chgData name="Phong Lam - D17" userId="0e7d81a7-9d05-4beb-872c-277ab3fd7c16" providerId="ADAL" clId="{149EA7F7-2D5E-4B16-BDC5-917E2CE57705}" dt="2022-05-15T11:06:45.672" v="7587" actId="478"/>
          <ac:spMkLst>
            <pc:docMk/>
            <pc:sldMk cId="2069843792" sldId="309"/>
            <ac:spMk id="6" creationId="{10BF4945-8680-C1CD-FE5A-75C41DC9646C}"/>
          </ac:spMkLst>
        </pc:spChg>
        <pc:spChg chg="add del mod">
          <ac:chgData name="Phong Lam - D17" userId="0e7d81a7-9d05-4beb-872c-277ab3fd7c16" providerId="ADAL" clId="{149EA7F7-2D5E-4B16-BDC5-917E2CE57705}" dt="2022-05-15T11:06:01.757" v="7585" actId="478"/>
          <ac:spMkLst>
            <pc:docMk/>
            <pc:sldMk cId="2069843792" sldId="309"/>
            <ac:spMk id="7" creationId="{5B8F04DC-3875-FD64-9932-0AE525258598}"/>
          </ac:spMkLst>
        </pc:spChg>
        <pc:spChg chg="add mod">
          <ac:chgData name="Phong Lam - D17" userId="0e7d81a7-9d05-4beb-872c-277ab3fd7c16" providerId="ADAL" clId="{149EA7F7-2D5E-4B16-BDC5-917E2CE57705}" dt="2022-05-15T17:04:18.839" v="16108" actId="1076"/>
          <ac:spMkLst>
            <pc:docMk/>
            <pc:sldMk cId="2069843792" sldId="309"/>
            <ac:spMk id="8" creationId="{9E5F24F7-0A11-0C0C-8B38-73B6C622ABE4}"/>
          </ac:spMkLst>
        </pc:spChg>
        <pc:spChg chg="add del mod">
          <ac:chgData name="Phong Lam - D17" userId="0e7d81a7-9d05-4beb-872c-277ab3fd7c16" providerId="ADAL" clId="{149EA7F7-2D5E-4B16-BDC5-917E2CE57705}" dt="2022-05-15T11:01:46.227" v="6988" actId="478"/>
          <ac:spMkLst>
            <pc:docMk/>
            <pc:sldMk cId="2069843792" sldId="309"/>
            <ac:spMk id="14" creationId="{2754DC28-135E-6A4C-2718-1AE6D9FCB1C0}"/>
          </ac:spMkLst>
        </pc:spChg>
        <pc:spChg chg="add del mod">
          <ac:chgData name="Phong Lam - D17" userId="0e7d81a7-9d05-4beb-872c-277ab3fd7c16" providerId="ADAL" clId="{149EA7F7-2D5E-4B16-BDC5-917E2CE57705}" dt="2022-05-15T11:01:46.227" v="6988" actId="478"/>
          <ac:spMkLst>
            <pc:docMk/>
            <pc:sldMk cId="2069843792" sldId="309"/>
            <ac:spMk id="15" creationId="{71A6B6F0-2610-F67B-7470-40B62F3C32E0}"/>
          </ac:spMkLst>
        </pc:spChg>
        <pc:spChg chg="add del mod">
          <ac:chgData name="Phong Lam - D17" userId="0e7d81a7-9d05-4beb-872c-277ab3fd7c16" providerId="ADAL" clId="{149EA7F7-2D5E-4B16-BDC5-917E2CE57705}" dt="2022-05-15T11:06:45.672" v="7587" actId="478"/>
          <ac:spMkLst>
            <pc:docMk/>
            <pc:sldMk cId="2069843792" sldId="309"/>
            <ac:spMk id="19" creationId="{825C292B-8186-6A5C-1366-3C6DDBF1C5B9}"/>
          </ac:spMkLst>
        </pc:spChg>
        <pc:spChg chg="add del mod">
          <ac:chgData name="Phong Lam - D17" userId="0e7d81a7-9d05-4beb-872c-277ab3fd7c16" providerId="ADAL" clId="{149EA7F7-2D5E-4B16-BDC5-917E2CE57705}" dt="2022-05-15T11:05:40.265" v="7584" actId="478"/>
          <ac:spMkLst>
            <pc:docMk/>
            <pc:sldMk cId="2069843792" sldId="309"/>
            <ac:spMk id="20" creationId="{B4F1E8C0-1905-D873-6C43-B4DE1FFB3C18}"/>
          </ac:spMkLst>
        </pc:spChg>
        <pc:spChg chg="add mod">
          <ac:chgData name="Phong Lam - D17" userId="0e7d81a7-9d05-4beb-872c-277ab3fd7c16" providerId="ADAL" clId="{149EA7F7-2D5E-4B16-BDC5-917E2CE57705}" dt="2022-05-15T16:28:25.382" v="15946"/>
          <ac:spMkLst>
            <pc:docMk/>
            <pc:sldMk cId="2069843792" sldId="309"/>
            <ac:spMk id="24" creationId="{5C96F44E-C908-8B10-8D22-113077D7B6DA}"/>
          </ac:spMkLst>
        </pc:spChg>
        <pc:spChg chg="mod">
          <ac:chgData name="Phong Lam - D17" userId="0e7d81a7-9d05-4beb-872c-277ab3fd7c16" providerId="ADAL" clId="{149EA7F7-2D5E-4B16-BDC5-917E2CE57705}" dt="2022-05-15T10:58:33.357" v="6914" actId="20577"/>
          <ac:spMkLst>
            <pc:docMk/>
            <pc:sldMk cId="2069843792" sldId="309"/>
            <ac:spMk id="710" creationId="{00000000-0000-0000-0000-000000000000}"/>
          </ac:spMkLst>
        </pc:spChg>
        <pc:picChg chg="add del mod">
          <ac:chgData name="Phong Lam - D17" userId="0e7d81a7-9d05-4beb-872c-277ab3fd7c16" providerId="ADAL" clId="{149EA7F7-2D5E-4B16-BDC5-917E2CE57705}" dt="2022-05-15T11:02:26.231" v="6992" actId="478"/>
          <ac:picMkLst>
            <pc:docMk/>
            <pc:sldMk cId="2069843792" sldId="309"/>
            <ac:picMk id="4" creationId="{E441190E-EC9B-9245-A6C7-443CF472292D}"/>
          </ac:picMkLst>
        </pc:picChg>
        <pc:picChg chg="del">
          <ac:chgData name="Phong Lam - D17" userId="0e7d81a7-9d05-4beb-872c-277ab3fd7c16" providerId="ADAL" clId="{149EA7F7-2D5E-4B16-BDC5-917E2CE57705}" dt="2022-05-15T10:58:36.241" v="6916" actId="478"/>
          <ac:picMkLst>
            <pc:docMk/>
            <pc:sldMk cId="2069843792" sldId="309"/>
            <ac:picMk id="10" creationId="{E3A96F7A-9976-A12E-B854-62DFC06D3B22}"/>
          </ac:picMkLst>
        </pc:picChg>
        <pc:picChg chg="del mod">
          <ac:chgData name="Phong Lam - D17" userId="0e7d81a7-9d05-4beb-872c-277ab3fd7c16" providerId="ADAL" clId="{149EA7F7-2D5E-4B16-BDC5-917E2CE57705}" dt="2022-05-15T10:58:37.675" v="6917" actId="478"/>
          <ac:picMkLst>
            <pc:docMk/>
            <pc:sldMk cId="2069843792" sldId="309"/>
            <ac:picMk id="12" creationId="{F3B010EF-78FB-368F-7C98-0346048CFA4A}"/>
          </ac:picMkLst>
        </pc:picChg>
        <pc:picChg chg="add del mod">
          <ac:chgData name="Phong Lam - D17" userId="0e7d81a7-9d05-4beb-872c-277ab3fd7c16" providerId="ADAL" clId="{149EA7F7-2D5E-4B16-BDC5-917E2CE57705}" dt="2022-05-15T11:01:43.977" v="6987" actId="478"/>
          <ac:picMkLst>
            <pc:docMk/>
            <pc:sldMk cId="2069843792" sldId="309"/>
            <ac:picMk id="13" creationId="{B00208BD-B1E3-73B7-A502-4090E0B8CCE2}"/>
          </ac:picMkLst>
        </pc:picChg>
        <pc:picChg chg="add mod">
          <ac:chgData name="Phong Lam - D17" userId="0e7d81a7-9d05-4beb-872c-277ab3fd7c16" providerId="ADAL" clId="{149EA7F7-2D5E-4B16-BDC5-917E2CE57705}" dt="2022-05-15T11:42:29.194" v="8015" actId="1076"/>
          <ac:picMkLst>
            <pc:docMk/>
            <pc:sldMk cId="2069843792" sldId="309"/>
            <ac:picMk id="7170" creationId="{682C10FA-5D16-809D-721D-FE2D912ED150}"/>
          </ac:picMkLst>
        </pc:picChg>
      </pc:sldChg>
      <pc:sldChg chg="new del">
        <pc:chgData name="Phong Lam - D17" userId="0e7d81a7-9d05-4beb-872c-277ab3fd7c16" providerId="ADAL" clId="{149EA7F7-2D5E-4B16-BDC5-917E2CE57705}" dt="2022-05-15T10:57:25.695" v="6736" actId="47"/>
        <pc:sldMkLst>
          <pc:docMk/>
          <pc:sldMk cId="3579573439" sldId="309"/>
        </pc:sldMkLst>
      </pc:sldChg>
      <pc:sldChg chg="new del">
        <pc:chgData name="Phong Lam - D17" userId="0e7d81a7-9d05-4beb-872c-277ab3fd7c16" providerId="ADAL" clId="{149EA7F7-2D5E-4B16-BDC5-917E2CE57705}" dt="2022-05-15T11:42:36.476" v="8017" actId="47"/>
        <pc:sldMkLst>
          <pc:docMk/>
          <pc:sldMk cId="361018562" sldId="310"/>
        </pc:sldMkLst>
      </pc:sldChg>
      <pc:sldChg chg="modSp add del mod">
        <pc:chgData name="Phong Lam - D17" userId="0e7d81a7-9d05-4beb-872c-277ab3fd7c16" providerId="ADAL" clId="{149EA7F7-2D5E-4B16-BDC5-917E2CE57705}" dt="2022-05-15T10:57:50.497" v="6790" actId="47"/>
        <pc:sldMkLst>
          <pc:docMk/>
          <pc:sldMk cId="1116440360" sldId="310"/>
        </pc:sldMkLst>
        <pc:spChg chg="mod">
          <ac:chgData name="Phong Lam - D17" userId="0e7d81a7-9d05-4beb-872c-277ab3fd7c16" providerId="ADAL" clId="{149EA7F7-2D5E-4B16-BDC5-917E2CE57705}" dt="2022-05-15T10:57:40.087" v="6789" actId="20577"/>
          <ac:spMkLst>
            <pc:docMk/>
            <pc:sldMk cId="1116440360" sldId="310"/>
            <ac:spMk id="710" creationId="{00000000-0000-0000-0000-000000000000}"/>
          </ac:spMkLst>
        </pc:spChg>
      </pc:sldChg>
      <pc:sldChg chg="addSp delSp modSp add mod">
        <pc:chgData name="Phong Lam - D17" userId="0e7d81a7-9d05-4beb-872c-277ab3fd7c16" providerId="ADAL" clId="{149EA7F7-2D5E-4B16-BDC5-917E2CE57705}" dt="2022-05-15T16:28:25.899" v="15947"/>
        <pc:sldMkLst>
          <pc:docMk/>
          <pc:sldMk cId="3397873573" sldId="310"/>
        </pc:sldMkLst>
        <pc:spChg chg="add mod">
          <ac:chgData name="Phong Lam - D17" userId="0e7d81a7-9d05-4beb-872c-277ab3fd7c16" providerId="ADAL" clId="{149EA7F7-2D5E-4B16-BDC5-917E2CE57705}" dt="2022-05-15T11:47:56.776" v="8104" actId="164"/>
          <ac:spMkLst>
            <pc:docMk/>
            <pc:sldMk cId="3397873573" sldId="310"/>
            <ac:spMk id="4" creationId="{75784BBB-128B-26B7-A852-D2D9DB6F365F}"/>
          </ac:spMkLst>
        </pc:spChg>
        <pc:spChg chg="mod">
          <ac:chgData name="Phong Lam - D17" userId="0e7d81a7-9d05-4beb-872c-277ab3fd7c16" providerId="ADAL" clId="{149EA7F7-2D5E-4B16-BDC5-917E2CE57705}" dt="2022-05-15T11:48:18.955" v="8113" actId="1076"/>
          <ac:spMkLst>
            <pc:docMk/>
            <pc:sldMk cId="3397873573" sldId="310"/>
            <ac:spMk id="8" creationId="{9E5F24F7-0A11-0C0C-8B38-73B6C622ABE4}"/>
          </ac:spMkLst>
        </pc:spChg>
        <pc:spChg chg="add mod">
          <ac:chgData name="Phong Lam - D17" userId="0e7d81a7-9d05-4beb-872c-277ab3fd7c16" providerId="ADAL" clId="{149EA7F7-2D5E-4B16-BDC5-917E2CE57705}" dt="2022-05-15T11:47:56.776" v="8104" actId="164"/>
          <ac:spMkLst>
            <pc:docMk/>
            <pc:sldMk cId="3397873573" sldId="310"/>
            <ac:spMk id="15" creationId="{BD3553E8-74D5-B7B0-6D9A-BDDDF4D128D8}"/>
          </ac:spMkLst>
        </pc:spChg>
        <pc:spChg chg="add mod">
          <ac:chgData name="Phong Lam - D17" userId="0e7d81a7-9d05-4beb-872c-277ab3fd7c16" providerId="ADAL" clId="{149EA7F7-2D5E-4B16-BDC5-917E2CE57705}" dt="2022-05-15T11:47:56.776" v="8104" actId="164"/>
          <ac:spMkLst>
            <pc:docMk/>
            <pc:sldMk cId="3397873573" sldId="310"/>
            <ac:spMk id="16" creationId="{1B1CCA70-4FA0-7F4A-CB45-B0D3B1FAFC7F}"/>
          </ac:spMkLst>
        </pc:spChg>
        <pc:spChg chg="add mod">
          <ac:chgData name="Phong Lam - D17" userId="0e7d81a7-9d05-4beb-872c-277ab3fd7c16" providerId="ADAL" clId="{149EA7F7-2D5E-4B16-BDC5-917E2CE57705}" dt="2022-05-15T16:28:25.899" v="15947"/>
          <ac:spMkLst>
            <pc:docMk/>
            <pc:sldMk cId="3397873573" sldId="310"/>
            <ac:spMk id="19" creationId="{A9453E15-205A-4631-AB03-F812DB0690F8}"/>
          </ac:spMkLst>
        </pc:spChg>
        <pc:grpChg chg="add mod">
          <ac:chgData name="Phong Lam - D17" userId="0e7d81a7-9d05-4beb-872c-277ab3fd7c16" providerId="ADAL" clId="{149EA7F7-2D5E-4B16-BDC5-917E2CE57705}" dt="2022-05-15T11:47:51.216" v="8103" actId="164"/>
          <ac:grpSpMkLst>
            <pc:docMk/>
            <pc:sldMk cId="3397873573" sldId="310"/>
            <ac:grpSpMk id="5" creationId="{0E23ABEF-7093-5366-AAD8-7C2EE6E99326}"/>
          </ac:grpSpMkLst>
        </pc:grpChg>
        <pc:grpChg chg="add mod">
          <ac:chgData name="Phong Lam - D17" userId="0e7d81a7-9d05-4beb-872c-277ab3fd7c16" providerId="ADAL" clId="{149EA7F7-2D5E-4B16-BDC5-917E2CE57705}" dt="2022-05-15T11:48:00.566" v="8106" actId="14100"/>
          <ac:grpSpMkLst>
            <pc:docMk/>
            <pc:sldMk cId="3397873573" sldId="310"/>
            <ac:grpSpMk id="6" creationId="{7A3D23DE-BDFE-2DBB-7DA4-B2E6AB54405C}"/>
          </ac:grpSpMkLst>
        </pc:grpChg>
        <pc:picChg chg="add mod">
          <ac:chgData name="Phong Lam - D17" userId="0e7d81a7-9d05-4beb-872c-277ab3fd7c16" providerId="ADAL" clId="{149EA7F7-2D5E-4B16-BDC5-917E2CE57705}" dt="2022-05-15T11:47:56.776" v="8104" actId="164"/>
          <ac:picMkLst>
            <pc:docMk/>
            <pc:sldMk cId="3397873573" sldId="310"/>
            <ac:picMk id="3" creationId="{BF7F143E-9B4E-656B-A1C3-1C02EB6EF804}"/>
          </ac:picMkLst>
        </pc:picChg>
        <pc:picChg chg="add del mod">
          <ac:chgData name="Phong Lam - D17" userId="0e7d81a7-9d05-4beb-872c-277ab3fd7c16" providerId="ADAL" clId="{149EA7F7-2D5E-4B16-BDC5-917E2CE57705}" dt="2022-05-15T11:44:00.092" v="8089" actId="478"/>
          <ac:picMkLst>
            <pc:docMk/>
            <pc:sldMk cId="3397873573" sldId="310"/>
            <ac:picMk id="11" creationId="{139C6BEB-7952-E6B3-BE2D-79C3E83E6C83}"/>
          </ac:picMkLst>
        </pc:picChg>
        <pc:picChg chg="del">
          <ac:chgData name="Phong Lam - D17" userId="0e7d81a7-9d05-4beb-872c-277ab3fd7c16" providerId="ADAL" clId="{149EA7F7-2D5E-4B16-BDC5-917E2CE57705}" dt="2022-05-15T11:43:14.446" v="8085" actId="478"/>
          <ac:picMkLst>
            <pc:docMk/>
            <pc:sldMk cId="3397873573" sldId="310"/>
            <ac:picMk id="7170" creationId="{682C10FA-5D16-809D-721D-FE2D912ED150}"/>
          </ac:picMkLst>
        </pc:picChg>
      </pc:sldChg>
      <pc:sldChg chg="addSp delSp modSp add mod">
        <pc:chgData name="Phong Lam - D17" userId="0e7d81a7-9d05-4beb-872c-277ab3fd7c16" providerId="ADAL" clId="{149EA7F7-2D5E-4B16-BDC5-917E2CE57705}" dt="2022-05-15T16:28:26.510" v="15948"/>
        <pc:sldMkLst>
          <pc:docMk/>
          <pc:sldMk cId="3094408070" sldId="311"/>
        </pc:sldMkLst>
        <pc:spChg chg="del">
          <ac:chgData name="Phong Lam - D17" userId="0e7d81a7-9d05-4beb-872c-277ab3fd7c16" providerId="ADAL" clId="{149EA7F7-2D5E-4B16-BDC5-917E2CE57705}" dt="2022-05-15T11:52:04.297" v="8116" actId="478"/>
          <ac:spMkLst>
            <pc:docMk/>
            <pc:sldMk cId="3094408070" sldId="311"/>
            <ac:spMk id="8" creationId="{9E5F24F7-0A11-0C0C-8B38-73B6C622ABE4}"/>
          </ac:spMkLst>
        </pc:spChg>
        <pc:spChg chg="add mod">
          <ac:chgData name="Phong Lam - D17" userId="0e7d81a7-9d05-4beb-872c-277ab3fd7c16" providerId="ADAL" clId="{149EA7F7-2D5E-4B16-BDC5-917E2CE57705}" dt="2022-05-15T11:53:33.497" v="8236" actId="20577"/>
          <ac:spMkLst>
            <pc:docMk/>
            <pc:sldMk cId="3094408070" sldId="311"/>
            <ac:spMk id="17" creationId="{EE934814-5134-4734-3313-EC75A43AF523}"/>
          </ac:spMkLst>
        </pc:spChg>
        <pc:spChg chg="add mod">
          <ac:chgData name="Phong Lam - D17" userId="0e7d81a7-9d05-4beb-872c-277ab3fd7c16" providerId="ADAL" clId="{149EA7F7-2D5E-4B16-BDC5-917E2CE57705}" dt="2022-05-15T16:28:26.510" v="15948"/>
          <ac:spMkLst>
            <pc:docMk/>
            <pc:sldMk cId="3094408070" sldId="311"/>
            <ac:spMk id="19" creationId="{63EFF9BC-7092-3B82-9A93-A303F3B6A18D}"/>
          </ac:spMkLst>
        </pc:spChg>
        <pc:grpChg chg="del">
          <ac:chgData name="Phong Lam - D17" userId="0e7d81a7-9d05-4beb-872c-277ab3fd7c16" providerId="ADAL" clId="{149EA7F7-2D5E-4B16-BDC5-917E2CE57705}" dt="2022-05-15T11:52:04.297" v="8116" actId="478"/>
          <ac:grpSpMkLst>
            <pc:docMk/>
            <pc:sldMk cId="3094408070" sldId="311"/>
            <ac:grpSpMk id="6" creationId="{7A3D23DE-BDFE-2DBB-7DA4-B2E6AB54405C}"/>
          </ac:grpSpMkLst>
        </pc:grpChg>
        <pc:picChg chg="add mod">
          <ac:chgData name="Phong Lam - D17" userId="0e7d81a7-9d05-4beb-872c-277ab3fd7c16" providerId="ADAL" clId="{149EA7F7-2D5E-4B16-BDC5-917E2CE57705}" dt="2022-05-15T11:52:54.256" v="8127" actId="14100"/>
          <ac:picMkLst>
            <pc:docMk/>
            <pc:sldMk cId="3094408070" sldId="311"/>
            <ac:picMk id="18" creationId="{BCCBA3D9-691A-E767-6173-9072FB38E28D}"/>
          </ac:picMkLst>
        </pc:picChg>
      </pc:sldChg>
      <pc:sldChg chg="addSp delSp modSp add mod">
        <pc:chgData name="Phong Lam - D17" userId="0e7d81a7-9d05-4beb-872c-277ab3fd7c16" providerId="ADAL" clId="{149EA7F7-2D5E-4B16-BDC5-917E2CE57705}" dt="2022-05-15T16:28:27.077" v="15949"/>
        <pc:sldMkLst>
          <pc:docMk/>
          <pc:sldMk cId="418637429" sldId="312"/>
        </pc:sldMkLst>
        <pc:spChg chg="add mod">
          <ac:chgData name="Phong Lam - D17" userId="0e7d81a7-9d05-4beb-872c-277ab3fd7c16" providerId="ADAL" clId="{149EA7F7-2D5E-4B16-BDC5-917E2CE57705}" dt="2022-05-15T11:59:15.584" v="8646" actId="20577"/>
          <ac:spMkLst>
            <pc:docMk/>
            <pc:sldMk cId="418637429" sldId="312"/>
            <ac:spMk id="16" creationId="{97F36341-32A5-9E99-F9B3-D9B7EA2F6760}"/>
          </ac:spMkLst>
        </pc:spChg>
        <pc:spChg chg="mod ord">
          <ac:chgData name="Phong Lam - D17" userId="0e7d81a7-9d05-4beb-872c-277ab3fd7c16" providerId="ADAL" clId="{149EA7F7-2D5E-4B16-BDC5-917E2CE57705}" dt="2022-05-15T12:32:03.249" v="8817" actId="14100"/>
          <ac:spMkLst>
            <pc:docMk/>
            <pc:sldMk cId="418637429" sldId="312"/>
            <ac:spMk id="17" creationId="{EE934814-5134-4734-3313-EC75A43AF523}"/>
          </ac:spMkLst>
        </pc:spChg>
        <pc:spChg chg="add mod">
          <ac:chgData name="Phong Lam - D17" userId="0e7d81a7-9d05-4beb-872c-277ab3fd7c16" providerId="ADAL" clId="{149EA7F7-2D5E-4B16-BDC5-917E2CE57705}" dt="2022-05-15T16:28:27.077" v="15949"/>
          <ac:spMkLst>
            <pc:docMk/>
            <pc:sldMk cId="418637429" sldId="312"/>
            <ac:spMk id="19" creationId="{398E5B6A-53B6-2F5F-3442-853E37B16445}"/>
          </ac:spMkLst>
        </pc:spChg>
        <pc:picChg chg="add mod modCrop">
          <ac:chgData name="Phong Lam - D17" userId="0e7d81a7-9d05-4beb-872c-277ab3fd7c16" providerId="ADAL" clId="{149EA7F7-2D5E-4B16-BDC5-917E2CE57705}" dt="2022-05-15T11:58:16.227" v="8608" actId="1076"/>
          <ac:picMkLst>
            <pc:docMk/>
            <pc:sldMk cId="418637429" sldId="312"/>
            <ac:picMk id="3" creationId="{0935E5AB-418A-B110-84FC-04328F2D1DF9}"/>
          </ac:picMkLst>
        </pc:picChg>
        <pc:picChg chg="add mod">
          <ac:chgData name="Phong Lam - D17" userId="0e7d81a7-9d05-4beb-872c-277ab3fd7c16" providerId="ADAL" clId="{149EA7F7-2D5E-4B16-BDC5-917E2CE57705}" dt="2022-05-15T11:58:17.993" v="8609" actId="1076"/>
          <ac:picMkLst>
            <pc:docMk/>
            <pc:sldMk cId="418637429" sldId="312"/>
            <ac:picMk id="5" creationId="{8CB033A8-CE57-457A-50D3-5E440BD91ACC}"/>
          </ac:picMkLst>
        </pc:picChg>
        <pc:picChg chg="add del mod modCrop">
          <ac:chgData name="Phong Lam - D17" userId="0e7d81a7-9d05-4beb-872c-277ab3fd7c16" providerId="ADAL" clId="{149EA7F7-2D5E-4B16-BDC5-917E2CE57705}" dt="2022-05-15T11:58:06.554" v="8602" actId="478"/>
          <ac:picMkLst>
            <pc:docMk/>
            <pc:sldMk cId="418637429" sldId="312"/>
            <ac:picMk id="18" creationId="{BCCBA3D9-691A-E767-6173-9072FB38E28D}"/>
          </ac:picMkLst>
        </pc:picChg>
      </pc:sldChg>
      <pc:sldChg chg="addSp delSp modSp add mod">
        <pc:chgData name="Phong Lam - D17" userId="0e7d81a7-9d05-4beb-872c-277ab3fd7c16" providerId="ADAL" clId="{149EA7F7-2D5E-4B16-BDC5-917E2CE57705}" dt="2022-05-15T16:28:48.268" v="15957"/>
        <pc:sldMkLst>
          <pc:docMk/>
          <pc:sldMk cId="232469774" sldId="313"/>
        </pc:sldMkLst>
        <pc:spChg chg="add mod">
          <ac:chgData name="Phong Lam - D17" userId="0e7d81a7-9d05-4beb-872c-277ab3fd7c16" providerId="ADAL" clId="{149EA7F7-2D5E-4B16-BDC5-917E2CE57705}" dt="2022-05-15T12:42:32.426" v="9014" actId="14100"/>
          <ac:spMkLst>
            <pc:docMk/>
            <pc:sldMk cId="232469774" sldId="313"/>
            <ac:spMk id="9" creationId="{5B2161A3-07EE-753E-541A-994F6B405B1F}"/>
          </ac:spMkLst>
        </pc:spChg>
        <pc:spChg chg="add mod">
          <ac:chgData name="Phong Lam - D17" userId="0e7d81a7-9d05-4beb-872c-277ab3fd7c16" providerId="ADAL" clId="{149EA7F7-2D5E-4B16-BDC5-917E2CE57705}" dt="2022-05-15T12:42:06.404" v="9008" actId="1076"/>
          <ac:spMkLst>
            <pc:docMk/>
            <pc:sldMk cId="232469774" sldId="313"/>
            <ac:spMk id="10" creationId="{B4E6A92B-25F0-C0D0-D9E4-F1B9FF953568}"/>
          </ac:spMkLst>
        </pc:spChg>
        <pc:spChg chg="mod">
          <ac:chgData name="Phong Lam - D17" userId="0e7d81a7-9d05-4beb-872c-277ab3fd7c16" providerId="ADAL" clId="{149EA7F7-2D5E-4B16-BDC5-917E2CE57705}" dt="2022-05-15T16:28:47.532" v="15956" actId="1076"/>
          <ac:spMkLst>
            <pc:docMk/>
            <pc:sldMk cId="232469774" sldId="313"/>
            <ac:spMk id="16" creationId="{97F36341-32A5-9E99-F9B3-D9B7EA2F6760}"/>
          </ac:spMkLst>
        </pc:spChg>
        <pc:spChg chg="mod">
          <ac:chgData name="Phong Lam - D17" userId="0e7d81a7-9d05-4beb-872c-277ab3fd7c16" providerId="ADAL" clId="{149EA7F7-2D5E-4B16-BDC5-917E2CE57705}" dt="2022-05-15T12:43:00.650" v="9052" actId="20577"/>
          <ac:spMkLst>
            <pc:docMk/>
            <pc:sldMk cId="232469774" sldId="313"/>
            <ac:spMk id="17" creationId="{EE934814-5134-4734-3313-EC75A43AF523}"/>
          </ac:spMkLst>
        </pc:spChg>
        <pc:spChg chg="add mod">
          <ac:chgData name="Phong Lam - D17" userId="0e7d81a7-9d05-4beb-872c-277ab3fd7c16" providerId="ADAL" clId="{149EA7F7-2D5E-4B16-BDC5-917E2CE57705}" dt="2022-05-15T12:42:29.942" v="9013" actId="1076"/>
          <ac:spMkLst>
            <pc:docMk/>
            <pc:sldMk cId="232469774" sldId="313"/>
            <ac:spMk id="18" creationId="{596D33B7-DFAC-18BC-9296-EFD2AAEB0B44}"/>
          </ac:spMkLst>
        </pc:spChg>
        <pc:spChg chg="add del mod">
          <ac:chgData name="Phong Lam - D17" userId="0e7d81a7-9d05-4beb-872c-277ab3fd7c16" providerId="ADAL" clId="{149EA7F7-2D5E-4B16-BDC5-917E2CE57705}" dt="2022-05-15T12:37:02.870" v="8904" actId="478"/>
          <ac:spMkLst>
            <pc:docMk/>
            <pc:sldMk cId="232469774" sldId="313"/>
            <ac:spMk id="19" creationId="{BB1AABA7-D87E-1967-C71A-62E06A6FCD5A}"/>
          </ac:spMkLst>
        </pc:spChg>
        <pc:spChg chg="add del mod">
          <ac:chgData name="Phong Lam - D17" userId="0e7d81a7-9d05-4beb-872c-277ab3fd7c16" providerId="ADAL" clId="{149EA7F7-2D5E-4B16-BDC5-917E2CE57705}" dt="2022-05-15T16:28:32.413" v="15951" actId="478"/>
          <ac:spMkLst>
            <pc:docMk/>
            <pc:sldMk cId="232469774" sldId="313"/>
            <ac:spMk id="22" creationId="{B0554BB7-A75A-E508-AEDE-3F9121B89014}"/>
          </ac:spMkLst>
        </pc:spChg>
        <pc:spChg chg="add mod">
          <ac:chgData name="Phong Lam - D17" userId="0e7d81a7-9d05-4beb-872c-277ab3fd7c16" providerId="ADAL" clId="{149EA7F7-2D5E-4B16-BDC5-917E2CE57705}" dt="2022-05-15T16:28:48.268" v="15957"/>
          <ac:spMkLst>
            <pc:docMk/>
            <pc:sldMk cId="232469774" sldId="313"/>
            <ac:spMk id="23" creationId="{2CD32FFA-EB8A-FAAA-BFBA-39A4BE627FAB}"/>
          </ac:spMkLst>
        </pc:spChg>
        <pc:spChg chg="mod">
          <ac:chgData name="Phong Lam - D17" userId="0e7d81a7-9d05-4beb-872c-277ab3fd7c16" providerId="ADAL" clId="{149EA7F7-2D5E-4B16-BDC5-917E2CE57705}" dt="2022-05-15T12:01:52.840" v="8750" actId="20577"/>
          <ac:spMkLst>
            <pc:docMk/>
            <pc:sldMk cId="232469774" sldId="313"/>
            <ac:spMk id="710" creationId="{00000000-0000-0000-0000-000000000000}"/>
          </ac:spMkLst>
        </pc:spChg>
        <pc:picChg chg="del mod">
          <ac:chgData name="Phong Lam - D17" userId="0e7d81a7-9d05-4beb-872c-277ab3fd7c16" providerId="ADAL" clId="{149EA7F7-2D5E-4B16-BDC5-917E2CE57705}" dt="2022-05-15T12:35:37.486" v="8847" actId="478"/>
          <ac:picMkLst>
            <pc:docMk/>
            <pc:sldMk cId="232469774" sldId="313"/>
            <ac:picMk id="3" creationId="{0935E5AB-418A-B110-84FC-04328F2D1DF9}"/>
          </ac:picMkLst>
        </pc:picChg>
        <pc:picChg chg="add del mod modCrop">
          <ac:chgData name="Phong Lam - D17" userId="0e7d81a7-9d05-4beb-872c-277ab3fd7c16" providerId="ADAL" clId="{149EA7F7-2D5E-4B16-BDC5-917E2CE57705}" dt="2022-05-15T12:39:11.740" v="8919" actId="478"/>
          <ac:picMkLst>
            <pc:docMk/>
            <pc:sldMk cId="232469774" sldId="313"/>
            <ac:picMk id="4" creationId="{6DCB9DF8-7298-F044-16DB-08C3E60B84E5}"/>
          </ac:picMkLst>
        </pc:picChg>
        <pc:picChg chg="del">
          <ac:chgData name="Phong Lam - D17" userId="0e7d81a7-9d05-4beb-872c-277ab3fd7c16" providerId="ADAL" clId="{149EA7F7-2D5E-4B16-BDC5-917E2CE57705}" dt="2022-05-15T12:35:37.486" v="8847" actId="478"/>
          <ac:picMkLst>
            <pc:docMk/>
            <pc:sldMk cId="232469774" sldId="313"/>
            <ac:picMk id="5" creationId="{8CB033A8-CE57-457A-50D3-5E440BD91ACC}"/>
          </ac:picMkLst>
        </pc:picChg>
        <pc:picChg chg="add mod modCrop">
          <ac:chgData name="Phong Lam - D17" userId="0e7d81a7-9d05-4beb-872c-277ab3fd7c16" providerId="ADAL" clId="{149EA7F7-2D5E-4B16-BDC5-917E2CE57705}" dt="2022-05-15T12:40:15.429" v="8931" actId="1076"/>
          <ac:picMkLst>
            <pc:docMk/>
            <pc:sldMk cId="232469774" sldId="313"/>
            <ac:picMk id="8" creationId="{7B9BD733-8D31-91CE-71F6-1E65C0445EE5}"/>
          </ac:picMkLst>
        </pc:picChg>
      </pc:sldChg>
      <pc:sldChg chg="addSp delSp modSp add mod">
        <pc:chgData name="Phong Lam - D17" userId="0e7d81a7-9d05-4beb-872c-277ab3fd7c16" providerId="ADAL" clId="{149EA7F7-2D5E-4B16-BDC5-917E2CE57705}" dt="2022-05-15T16:28:57.163" v="15958" actId="1076"/>
        <pc:sldMkLst>
          <pc:docMk/>
          <pc:sldMk cId="1049857872" sldId="314"/>
        </pc:sldMkLst>
        <pc:spChg chg="mod">
          <ac:chgData name="Phong Lam - D17" userId="0e7d81a7-9d05-4beb-872c-277ab3fd7c16" providerId="ADAL" clId="{149EA7F7-2D5E-4B16-BDC5-917E2CE57705}" dt="2022-05-15T12:46:45.840" v="9435" actId="1076"/>
          <ac:spMkLst>
            <pc:docMk/>
            <pc:sldMk cId="1049857872" sldId="314"/>
            <ac:spMk id="9" creationId="{5B2161A3-07EE-753E-541A-994F6B405B1F}"/>
          </ac:spMkLst>
        </pc:spChg>
        <pc:spChg chg="mod">
          <ac:chgData name="Phong Lam - D17" userId="0e7d81a7-9d05-4beb-872c-277ab3fd7c16" providerId="ADAL" clId="{149EA7F7-2D5E-4B16-BDC5-917E2CE57705}" dt="2022-05-15T12:47:02.297" v="9514" actId="1076"/>
          <ac:spMkLst>
            <pc:docMk/>
            <pc:sldMk cId="1049857872" sldId="314"/>
            <ac:spMk id="10" creationId="{B4E6A92B-25F0-C0D0-D9E4-F1B9FF953568}"/>
          </ac:spMkLst>
        </pc:spChg>
        <pc:spChg chg="mod">
          <ac:chgData name="Phong Lam - D17" userId="0e7d81a7-9d05-4beb-872c-277ab3fd7c16" providerId="ADAL" clId="{149EA7F7-2D5E-4B16-BDC5-917E2CE57705}" dt="2022-05-15T16:28:57.163" v="15958" actId="1076"/>
          <ac:spMkLst>
            <pc:docMk/>
            <pc:sldMk cId="1049857872" sldId="314"/>
            <ac:spMk id="16" creationId="{97F36341-32A5-9E99-F9B3-D9B7EA2F6760}"/>
          </ac:spMkLst>
        </pc:spChg>
        <pc:spChg chg="mod">
          <ac:chgData name="Phong Lam - D17" userId="0e7d81a7-9d05-4beb-872c-277ab3fd7c16" providerId="ADAL" clId="{149EA7F7-2D5E-4B16-BDC5-917E2CE57705}" dt="2022-05-15T12:47:39.913" v="9641" actId="20577"/>
          <ac:spMkLst>
            <pc:docMk/>
            <pc:sldMk cId="1049857872" sldId="314"/>
            <ac:spMk id="17" creationId="{EE934814-5134-4734-3313-EC75A43AF523}"/>
          </ac:spMkLst>
        </pc:spChg>
        <pc:spChg chg="mod">
          <ac:chgData name="Phong Lam - D17" userId="0e7d81a7-9d05-4beb-872c-277ab3fd7c16" providerId="ADAL" clId="{149EA7F7-2D5E-4B16-BDC5-917E2CE57705}" dt="2022-05-15T12:48:18.041" v="9805" actId="20577"/>
          <ac:spMkLst>
            <pc:docMk/>
            <pc:sldMk cId="1049857872" sldId="314"/>
            <ac:spMk id="18" creationId="{596D33B7-DFAC-18BC-9296-EFD2AAEB0B44}"/>
          </ac:spMkLst>
        </pc:spChg>
        <pc:spChg chg="add del mod">
          <ac:chgData name="Phong Lam - D17" userId="0e7d81a7-9d05-4beb-872c-277ab3fd7c16" providerId="ADAL" clId="{149EA7F7-2D5E-4B16-BDC5-917E2CE57705}" dt="2022-05-15T16:28:34.616" v="15953"/>
          <ac:spMkLst>
            <pc:docMk/>
            <pc:sldMk cId="1049857872" sldId="314"/>
            <ac:spMk id="19" creationId="{D5758C4A-D668-2645-C794-1D21BB24C591}"/>
          </ac:spMkLst>
        </pc:spChg>
        <pc:spChg chg="add mod">
          <ac:chgData name="Phong Lam - D17" userId="0e7d81a7-9d05-4beb-872c-277ab3fd7c16" providerId="ADAL" clId="{149EA7F7-2D5E-4B16-BDC5-917E2CE57705}" dt="2022-05-15T16:28:36.394" v="15954"/>
          <ac:spMkLst>
            <pc:docMk/>
            <pc:sldMk cId="1049857872" sldId="314"/>
            <ac:spMk id="20" creationId="{BB5B88F1-094E-4286-D00B-9A1CB260D5A5}"/>
          </ac:spMkLst>
        </pc:spChg>
        <pc:picChg chg="add mod ord">
          <ac:chgData name="Phong Lam - D17" userId="0e7d81a7-9d05-4beb-872c-277ab3fd7c16" providerId="ADAL" clId="{149EA7F7-2D5E-4B16-BDC5-917E2CE57705}" dt="2022-05-15T12:46:39.352" v="9432" actId="167"/>
          <ac:picMkLst>
            <pc:docMk/>
            <pc:sldMk cId="1049857872" sldId="314"/>
            <ac:picMk id="3" creationId="{1F8E9290-68DD-05D0-76F1-ED934CB1D3D6}"/>
          </ac:picMkLst>
        </pc:picChg>
        <pc:picChg chg="del">
          <ac:chgData name="Phong Lam - D17" userId="0e7d81a7-9d05-4beb-872c-277ab3fd7c16" providerId="ADAL" clId="{149EA7F7-2D5E-4B16-BDC5-917E2CE57705}" dt="2022-05-15T12:46:30.289" v="9426" actId="478"/>
          <ac:picMkLst>
            <pc:docMk/>
            <pc:sldMk cId="1049857872" sldId="314"/>
            <ac:picMk id="8" creationId="{7B9BD733-8D31-91CE-71F6-1E65C0445EE5}"/>
          </ac:picMkLst>
        </pc:picChg>
      </pc:sldChg>
      <pc:sldChg chg="addSp delSp modSp add mod">
        <pc:chgData name="Phong Lam - D17" userId="0e7d81a7-9d05-4beb-872c-277ab3fd7c16" providerId="ADAL" clId="{149EA7F7-2D5E-4B16-BDC5-917E2CE57705}" dt="2022-05-15T16:29:00.094" v="15959"/>
        <pc:sldMkLst>
          <pc:docMk/>
          <pc:sldMk cId="514338539" sldId="315"/>
        </pc:sldMkLst>
        <pc:spChg chg="del">
          <ac:chgData name="Phong Lam - D17" userId="0e7d81a7-9d05-4beb-872c-277ab3fd7c16" providerId="ADAL" clId="{149EA7F7-2D5E-4B16-BDC5-917E2CE57705}" dt="2022-05-15T12:49:59.894" v="9858" actId="478"/>
          <ac:spMkLst>
            <pc:docMk/>
            <pc:sldMk cId="514338539" sldId="315"/>
            <ac:spMk id="9" creationId="{5B2161A3-07EE-753E-541A-994F6B405B1F}"/>
          </ac:spMkLst>
        </pc:spChg>
        <pc:spChg chg="del">
          <ac:chgData name="Phong Lam - D17" userId="0e7d81a7-9d05-4beb-872c-277ab3fd7c16" providerId="ADAL" clId="{149EA7F7-2D5E-4B16-BDC5-917E2CE57705}" dt="2022-05-15T12:49:58.958" v="9857" actId="478"/>
          <ac:spMkLst>
            <pc:docMk/>
            <pc:sldMk cId="514338539" sldId="315"/>
            <ac:spMk id="10" creationId="{B4E6A92B-25F0-C0D0-D9E4-F1B9FF953568}"/>
          </ac:spMkLst>
        </pc:spChg>
        <pc:spChg chg="del">
          <ac:chgData name="Phong Lam - D17" userId="0e7d81a7-9d05-4beb-872c-277ab3fd7c16" providerId="ADAL" clId="{149EA7F7-2D5E-4B16-BDC5-917E2CE57705}" dt="2022-05-15T12:50:01.245" v="9859" actId="478"/>
          <ac:spMkLst>
            <pc:docMk/>
            <pc:sldMk cId="514338539" sldId="315"/>
            <ac:spMk id="16" creationId="{97F36341-32A5-9E99-F9B3-D9B7EA2F6760}"/>
          </ac:spMkLst>
        </pc:spChg>
        <pc:spChg chg="mod">
          <ac:chgData name="Phong Lam - D17" userId="0e7d81a7-9d05-4beb-872c-277ab3fd7c16" providerId="ADAL" clId="{149EA7F7-2D5E-4B16-BDC5-917E2CE57705}" dt="2022-05-15T12:50:28.995" v="9867" actId="20577"/>
          <ac:spMkLst>
            <pc:docMk/>
            <pc:sldMk cId="514338539" sldId="315"/>
            <ac:spMk id="17" creationId="{EE934814-5134-4734-3313-EC75A43AF523}"/>
          </ac:spMkLst>
        </pc:spChg>
        <pc:spChg chg="del">
          <ac:chgData name="Phong Lam - D17" userId="0e7d81a7-9d05-4beb-872c-277ab3fd7c16" providerId="ADAL" clId="{149EA7F7-2D5E-4B16-BDC5-917E2CE57705}" dt="2022-05-15T12:49:56.119" v="9855" actId="478"/>
          <ac:spMkLst>
            <pc:docMk/>
            <pc:sldMk cId="514338539" sldId="315"/>
            <ac:spMk id="18" creationId="{596D33B7-DFAC-18BC-9296-EFD2AAEB0B44}"/>
          </ac:spMkLst>
        </pc:spChg>
        <pc:spChg chg="add mod">
          <ac:chgData name="Phong Lam - D17" userId="0e7d81a7-9d05-4beb-872c-277ab3fd7c16" providerId="ADAL" clId="{149EA7F7-2D5E-4B16-BDC5-917E2CE57705}" dt="2022-05-15T16:29:00.094" v="15959"/>
          <ac:spMkLst>
            <pc:docMk/>
            <pc:sldMk cId="514338539" sldId="315"/>
            <ac:spMk id="19" creationId="{3A696C87-0DA6-A410-8644-396E242B0B88}"/>
          </ac:spMkLst>
        </pc:spChg>
        <pc:picChg chg="del">
          <ac:chgData name="Phong Lam - D17" userId="0e7d81a7-9d05-4beb-872c-277ab3fd7c16" providerId="ADAL" clId="{149EA7F7-2D5E-4B16-BDC5-917E2CE57705}" dt="2022-05-15T12:49:57.883" v="9856" actId="478"/>
          <ac:picMkLst>
            <pc:docMk/>
            <pc:sldMk cId="514338539" sldId="315"/>
            <ac:picMk id="3" creationId="{1F8E9290-68DD-05D0-76F1-ED934CB1D3D6}"/>
          </ac:picMkLst>
        </pc:picChg>
        <pc:picChg chg="add mod modCrop">
          <ac:chgData name="Phong Lam - D17" userId="0e7d81a7-9d05-4beb-872c-277ab3fd7c16" providerId="ADAL" clId="{149EA7F7-2D5E-4B16-BDC5-917E2CE57705}" dt="2022-05-15T12:50:31.561" v="9868" actId="1076"/>
          <ac:picMkLst>
            <pc:docMk/>
            <pc:sldMk cId="514338539" sldId="315"/>
            <ac:picMk id="4" creationId="{31734421-76B9-CA6A-9947-E77030023DA9}"/>
          </ac:picMkLst>
        </pc:picChg>
      </pc:sldChg>
      <pc:sldChg chg="addSp delSp modSp add mod">
        <pc:chgData name="Phong Lam - D17" userId="0e7d81a7-9d05-4beb-872c-277ab3fd7c16" providerId="ADAL" clId="{149EA7F7-2D5E-4B16-BDC5-917E2CE57705}" dt="2022-05-15T16:29:30.899" v="15960"/>
        <pc:sldMkLst>
          <pc:docMk/>
          <pc:sldMk cId="4069675441" sldId="316"/>
        </pc:sldMkLst>
        <pc:spChg chg="add mod">
          <ac:chgData name="Phong Lam - D17" userId="0e7d81a7-9d05-4beb-872c-277ab3fd7c16" providerId="ADAL" clId="{149EA7F7-2D5E-4B16-BDC5-917E2CE57705}" dt="2022-05-15T16:29:30.899" v="15960"/>
          <ac:spMkLst>
            <pc:docMk/>
            <pc:sldMk cId="4069675441" sldId="316"/>
            <ac:spMk id="15" creationId="{5C23FF5C-4815-CB69-9509-58CDF285F1F8}"/>
          </ac:spMkLst>
        </pc:spChg>
        <pc:spChg chg="mod">
          <ac:chgData name="Phong Lam - D17" userId="0e7d81a7-9d05-4beb-872c-277ab3fd7c16" providerId="ADAL" clId="{149EA7F7-2D5E-4B16-BDC5-917E2CE57705}" dt="2022-05-15T12:51:17.447" v="9876" actId="20577"/>
          <ac:spMkLst>
            <pc:docMk/>
            <pc:sldMk cId="4069675441" sldId="316"/>
            <ac:spMk id="17" creationId="{EE934814-5134-4734-3313-EC75A43AF523}"/>
          </ac:spMkLst>
        </pc:spChg>
        <pc:picChg chg="del">
          <ac:chgData name="Phong Lam - D17" userId="0e7d81a7-9d05-4beb-872c-277ab3fd7c16" providerId="ADAL" clId="{149EA7F7-2D5E-4B16-BDC5-917E2CE57705}" dt="2022-05-15T12:51:19.795" v="9877" actId="478"/>
          <ac:picMkLst>
            <pc:docMk/>
            <pc:sldMk cId="4069675441" sldId="316"/>
            <ac:picMk id="4" creationId="{31734421-76B9-CA6A-9947-E77030023DA9}"/>
          </ac:picMkLst>
        </pc:picChg>
        <pc:picChg chg="add del mod">
          <ac:chgData name="Phong Lam - D17" userId="0e7d81a7-9d05-4beb-872c-277ab3fd7c16" providerId="ADAL" clId="{149EA7F7-2D5E-4B16-BDC5-917E2CE57705}" dt="2022-05-15T12:51:27.408" v="9880" actId="478"/>
          <ac:picMkLst>
            <pc:docMk/>
            <pc:sldMk cId="4069675441" sldId="316"/>
            <ac:picMk id="11" creationId="{9D54E102-59FB-2056-928C-C5F2263E839A}"/>
          </ac:picMkLst>
        </pc:picChg>
        <pc:picChg chg="add mod">
          <ac:chgData name="Phong Lam - D17" userId="0e7d81a7-9d05-4beb-872c-277ab3fd7c16" providerId="ADAL" clId="{149EA7F7-2D5E-4B16-BDC5-917E2CE57705}" dt="2022-05-15T12:51:43.358" v="9881" actId="1076"/>
          <ac:picMkLst>
            <pc:docMk/>
            <pc:sldMk cId="4069675441" sldId="316"/>
            <ac:picMk id="12" creationId="{3CCA3A96-ED8A-ED95-6AEF-72C5BEEA757D}"/>
          </ac:picMkLst>
        </pc:picChg>
        <pc:picChg chg="add del mod">
          <ac:chgData name="Phong Lam - D17" userId="0e7d81a7-9d05-4beb-872c-277ab3fd7c16" providerId="ADAL" clId="{149EA7F7-2D5E-4B16-BDC5-917E2CE57705}" dt="2022-05-15T12:52:09.482" v="9883"/>
          <ac:picMkLst>
            <pc:docMk/>
            <pc:sldMk cId="4069675441" sldId="316"/>
            <ac:picMk id="13" creationId="{5C3A3E5E-DCD1-27EB-0A00-B0A8AEA24240}"/>
          </ac:picMkLst>
        </pc:picChg>
        <pc:picChg chg="add del mod">
          <ac:chgData name="Phong Lam - D17" userId="0e7d81a7-9d05-4beb-872c-277ab3fd7c16" providerId="ADAL" clId="{149EA7F7-2D5E-4B16-BDC5-917E2CE57705}" dt="2022-05-15T12:52:09.482" v="9883"/>
          <ac:picMkLst>
            <pc:docMk/>
            <pc:sldMk cId="4069675441" sldId="316"/>
            <ac:picMk id="14" creationId="{B48F55A6-E658-5E73-5FC6-83BAFD99ECCA}"/>
          </ac:picMkLst>
        </pc:picChg>
      </pc:sldChg>
      <pc:sldChg chg="addSp delSp modSp add mod">
        <pc:chgData name="Phong Lam - D17" userId="0e7d81a7-9d05-4beb-872c-277ab3fd7c16" providerId="ADAL" clId="{149EA7F7-2D5E-4B16-BDC5-917E2CE57705}" dt="2022-05-15T16:32:03.110" v="16032" actId="478"/>
        <pc:sldMkLst>
          <pc:docMk/>
          <pc:sldMk cId="1196291334" sldId="317"/>
        </pc:sldMkLst>
        <pc:spChg chg="add mod">
          <ac:chgData name="Phong Lam - D17" userId="0e7d81a7-9d05-4beb-872c-277ab3fd7c16" providerId="ADAL" clId="{149EA7F7-2D5E-4B16-BDC5-917E2CE57705}" dt="2022-05-15T16:29:32.645" v="15961"/>
          <ac:spMkLst>
            <pc:docMk/>
            <pc:sldMk cId="1196291334" sldId="317"/>
            <ac:spMk id="133" creationId="{AA57AB75-CEB8-568A-B7FD-51B3E8413DC1}"/>
          </ac:spMkLst>
        </pc:spChg>
        <pc:spChg chg="add del mod">
          <ac:chgData name="Phong Lam - D17" userId="0e7d81a7-9d05-4beb-872c-277ab3fd7c16" providerId="ADAL" clId="{149EA7F7-2D5E-4B16-BDC5-917E2CE57705}" dt="2022-05-15T16:32:03.110" v="16032" actId="478"/>
          <ac:spMkLst>
            <pc:docMk/>
            <pc:sldMk cId="1196291334" sldId="317"/>
            <ac:spMk id="134" creationId="{98450F95-C0F1-01F7-7576-7DE3A2DC0495}"/>
          </ac:spMkLst>
        </pc:spChg>
        <pc:spChg chg="mod">
          <ac:chgData name="Phong Lam - D17" userId="0e7d81a7-9d05-4beb-872c-277ab3fd7c16" providerId="ADAL" clId="{149EA7F7-2D5E-4B16-BDC5-917E2CE57705}" dt="2022-05-15T12:52:24.089" v="9926" actId="20577"/>
          <ac:spMkLst>
            <pc:docMk/>
            <pc:sldMk cId="1196291334" sldId="317"/>
            <ac:spMk id="497" creationId="{00000000-0000-0000-0000-000000000000}"/>
          </ac:spMkLst>
        </pc:spChg>
        <pc:spChg chg="mod">
          <ac:chgData name="Phong Lam - D17" userId="0e7d81a7-9d05-4beb-872c-277ab3fd7c16" providerId="ADAL" clId="{149EA7F7-2D5E-4B16-BDC5-917E2CE57705}" dt="2022-05-15T12:52:17.747" v="9885" actId="20577"/>
          <ac:spMkLst>
            <pc:docMk/>
            <pc:sldMk cId="1196291334" sldId="317"/>
            <ac:spMk id="499" creationId="{00000000-0000-0000-0000-000000000000}"/>
          </ac:spMkLst>
        </pc:spChg>
      </pc:sldChg>
      <pc:sldChg chg="delSp modSp add del mod">
        <pc:chgData name="Phong Lam - D17" userId="0e7d81a7-9d05-4beb-872c-277ab3fd7c16" providerId="ADAL" clId="{149EA7F7-2D5E-4B16-BDC5-917E2CE57705}" dt="2022-05-15T15:19:35.276" v="11381" actId="47"/>
        <pc:sldMkLst>
          <pc:docMk/>
          <pc:sldMk cId="2937370458" sldId="318"/>
        </pc:sldMkLst>
        <pc:spChg chg="mod">
          <ac:chgData name="Phong Lam - D17" userId="0e7d81a7-9d05-4beb-872c-277ab3fd7c16" providerId="ADAL" clId="{149EA7F7-2D5E-4B16-BDC5-917E2CE57705}" dt="2022-05-15T12:53:25.430" v="9998" actId="20577"/>
          <ac:spMkLst>
            <pc:docMk/>
            <pc:sldMk cId="2937370458" sldId="318"/>
            <ac:spMk id="17" creationId="{EE934814-5134-4734-3313-EC75A43AF523}"/>
          </ac:spMkLst>
        </pc:spChg>
        <pc:spChg chg="mod">
          <ac:chgData name="Phong Lam - D17" userId="0e7d81a7-9d05-4beb-872c-277ab3fd7c16" providerId="ADAL" clId="{149EA7F7-2D5E-4B16-BDC5-917E2CE57705}" dt="2022-05-15T12:52:52.426" v="9987" actId="20577"/>
          <ac:spMkLst>
            <pc:docMk/>
            <pc:sldMk cId="2937370458" sldId="318"/>
            <ac:spMk id="710" creationId="{00000000-0000-0000-0000-000000000000}"/>
          </ac:spMkLst>
        </pc:spChg>
        <pc:picChg chg="del">
          <ac:chgData name="Phong Lam - D17" userId="0e7d81a7-9d05-4beb-872c-277ab3fd7c16" providerId="ADAL" clId="{149EA7F7-2D5E-4B16-BDC5-917E2CE57705}" dt="2022-05-15T12:52:58.560" v="9988" actId="478"/>
          <ac:picMkLst>
            <pc:docMk/>
            <pc:sldMk cId="2937370458" sldId="318"/>
            <ac:picMk id="12" creationId="{3CCA3A96-ED8A-ED95-6AEF-72C5BEEA757D}"/>
          </ac:picMkLst>
        </pc:picChg>
      </pc:sldChg>
      <pc:sldChg chg="addSp delSp modSp add mod ord">
        <pc:chgData name="Phong Lam - D17" userId="0e7d81a7-9d05-4beb-872c-277ab3fd7c16" providerId="ADAL" clId="{149EA7F7-2D5E-4B16-BDC5-917E2CE57705}" dt="2022-05-15T16:31:55.752" v="16029"/>
        <pc:sldMkLst>
          <pc:docMk/>
          <pc:sldMk cId="2066402590" sldId="319"/>
        </pc:sldMkLst>
        <pc:spChg chg="add del mod">
          <ac:chgData name="Phong Lam - D17" userId="0e7d81a7-9d05-4beb-872c-277ab3fd7c16" providerId="ADAL" clId="{149EA7F7-2D5E-4B16-BDC5-917E2CE57705}" dt="2022-05-15T12:54:05.823" v="10101" actId="478"/>
          <ac:spMkLst>
            <pc:docMk/>
            <pc:sldMk cId="2066402590" sldId="319"/>
            <ac:spMk id="3" creationId="{A9EA2C67-B4AE-14D0-A983-0F4265A03A27}"/>
          </ac:spMkLst>
        </pc:spChg>
        <pc:spChg chg="add mod">
          <ac:chgData name="Phong Lam - D17" userId="0e7d81a7-9d05-4beb-872c-277ab3fd7c16" providerId="ADAL" clId="{149EA7F7-2D5E-4B16-BDC5-917E2CE57705}" dt="2022-05-15T16:31:55.752" v="16029"/>
          <ac:spMkLst>
            <pc:docMk/>
            <pc:sldMk cId="2066402590" sldId="319"/>
            <ac:spMk id="18" creationId="{11FC4CE2-4B7D-79F8-61F4-D590AF1A1C71}"/>
          </ac:spMkLst>
        </pc:spChg>
        <pc:spChg chg="del">
          <ac:chgData name="Phong Lam - D17" userId="0e7d81a7-9d05-4beb-872c-277ab3fd7c16" providerId="ADAL" clId="{149EA7F7-2D5E-4B16-BDC5-917E2CE57705}" dt="2022-05-15T12:54:02.316" v="10100" actId="478"/>
          <ac:spMkLst>
            <pc:docMk/>
            <pc:sldMk cId="2066402590" sldId="319"/>
            <ac:spMk id="1728" creationId="{00000000-0000-0000-0000-000000000000}"/>
          </ac:spMkLst>
        </pc:spChg>
        <pc:spChg chg="mod">
          <ac:chgData name="Phong Lam - D17" userId="0e7d81a7-9d05-4beb-872c-277ab3fd7c16" providerId="ADAL" clId="{149EA7F7-2D5E-4B16-BDC5-917E2CE57705}" dt="2022-05-15T13:01:28.619" v="10323" actId="20577"/>
          <ac:spMkLst>
            <pc:docMk/>
            <pc:sldMk cId="2066402590" sldId="319"/>
            <ac:spMk id="1729" creationId="{00000000-0000-0000-0000-000000000000}"/>
          </ac:spMkLst>
        </pc:spChg>
      </pc:sldChg>
      <pc:sldChg chg="addSp modSp add mod">
        <pc:chgData name="Phong Lam - D17" userId="0e7d81a7-9d05-4beb-872c-277ab3fd7c16" providerId="ADAL" clId="{149EA7F7-2D5E-4B16-BDC5-917E2CE57705}" dt="2022-05-15T16:31:50.698" v="16027"/>
        <pc:sldMkLst>
          <pc:docMk/>
          <pc:sldMk cId="914529749" sldId="320"/>
        </pc:sldMkLst>
        <pc:spChg chg="add mod">
          <ac:chgData name="Phong Lam - D17" userId="0e7d81a7-9d05-4beb-872c-277ab3fd7c16" providerId="ADAL" clId="{149EA7F7-2D5E-4B16-BDC5-917E2CE57705}" dt="2022-05-15T16:31:50.698" v="16027"/>
          <ac:spMkLst>
            <pc:docMk/>
            <pc:sldMk cId="914529749" sldId="320"/>
            <ac:spMk id="15" creationId="{58F1C6A5-1E7B-2A59-A8B0-9C921A3EB325}"/>
          </ac:spMkLst>
        </pc:spChg>
        <pc:spChg chg="mod">
          <ac:chgData name="Phong Lam - D17" userId="0e7d81a7-9d05-4beb-872c-277ab3fd7c16" providerId="ADAL" clId="{149EA7F7-2D5E-4B16-BDC5-917E2CE57705}" dt="2022-05-15T13:06:10.628" v="11044" actId="20577"/>
          <ac:spMkLst>
            <pc:docMk/>
            <pc:sldMk cId="914529749" sldId="320"/>
            <ac:spMk id="1729" creationId="{00000000-0000-0000-0000-000000000000}"/>
          </ac:spMkLst>
        </pc:spChg>
      </pc:sldChg>
      <pc:sldChg chg="add del">
        <pc:chgData name="Phong Lam - D17" userId="0e7d81a7-9d05-4beb-872c-277ab3fd7c16" providerId="ADAL" clId="{149EA7F7-2D5E-4B16-BDC5-917E2CE57705}" dt="2022-05-15T12:54:08.976" v="10103"/>
        <pc:sldMkLst>
          <pc:docMk/>
          <pc:sldMk cId="3012230592" sldId="320"/>
        </pc:sldMkLst>
      </pc:sldChg>
      <pc:sldChg chg="modSp add del mod">
        <pc:chgData name="Phong Lam - D17" userId="0e7d81a7-9d05-4beb-872c-277ab3fd7c16" providerId="ADAL" clId="{149EA7F7-2D5E-4B16-BDC5-917E2CE57705}" dt="2022-05-15T13:06:02.704" v="10998" actId="47"/>
        <pc:sldMkLst>
          <pc:docMk/>
          <pc:sldMk cId="1535073185" sldId="321"/>
        </pc:sldMkLst>
        <pc:spChg chg="mod">
          <ac:chgData name="Phong Lam - D17" userId="0e7d81a7-9d05-4beb-872c-277ab3fd7c16" providerId="ADAL" clId="{149EA7F7-2D5E-4B16-BDC5-917E2CE57705}" dt="2022-05-15T12:56:37.819" v="10166" actId="21"/>
          <ac:spMkLst>
            <pc:docMk/>
            <pc:sldMk cId="1535073185" sldId="321"/>
            <ac:spMk id="4" creationId="{0E0D50CE-CD57-4C9C-93FF-ECB1877D9869}"/>
          </ac:spMkLst>
        </pc:spChg>
        <pc:spChg chg="mod">
          <ac:chgData name="Phong Lam - D17" userId="0e7d81a7-9d05-4beb-872c-277ab3fd7c16" providerId="ADAL" clId="{149EA7F7-2D5E-4B16-BDC5-917E2CE57705}" dt="2022-05-15T12:56:44.730" v="10168" actId="21"/>
          <ac:spMkLst>
            <pc:docMk/>
            <pc:sldMk cId="1535073185" sldId="321"/>
            <ac:spMk id="5" creationId="{52834F82-7BD2-4DFF-A221-3A084C6102F5}"/>
          </ac:spMkLst>
        </pc:spChg>
      </pc:sldChg>
      <pc:sldChg chg="addSp delSp modSp add mod">
        <pc:chgData name="Phong Lam - D17" userId="0e7d81a7-9d05-4beb-872c-277ab3fd7c16" providerId="ADAL" clId="{149EA7F7-2D5E-4B16-BDC5-917E2CE57705}" dt="2022-05-15T16:31:57.454" v="16030"/>
        <pc:sldMkLst>
          <pc:docMk/>
          <pc:sldMk cId="4182733194" sldId="322"/>
        </pc:sldMkLst>
        <pc:spChg chg="add mod">
          <ac:chgData name="Phong Lam - D17" userId="0e7d81a7-9d05-4beb-872c-277ab3fd7c16" providerId="ADAL" clId="{149EA7F7-2D5E-4B16-BDC5-917E2CE57705}" dt="2022-05-15T16:31:57.454" v="16030"/>
          <ac:spMkLst>
            <pc:docMk/>
            <pc:sldMk cId="4182733194" sldId="322"/>
            <ac:spMk id="11" creationId="{DD9B8CFB-A589-899F-70E8-189B951831CA}"/>
          </ac:spMkLst>
        </pc:spChg>
        <pc:spChg chg="mod">
          <ac:chgData name="Phong Lam - D17" userId="0e7d81a7-9d05-4beb-872c-277ab3fd7c16" providerId="ADAL" clId="{149EA7F7-2D5E-4B16-BDC5-917E2CE57705}" dt="2022-05-15T12:58:59.609" v="10243" actId="20577"/>
          <ac:spMkLst>
            <pc:docMk/>
            <pc:sldMk cId="4182733194" sldId="322"/>
            <ac:spMk id="17" creationId="{EE934814-5134-4734-3313-EC75A43AF523}"/>
          </ac:spMkLst>
        </pc:spChg>
        <pc:spChg chg="mod">
          <ac:chgData name="Phong Lam - D17" userId="0e7d81a7-9d05-4beb-872c-277ab3fd7c16" providerId="ADAL" clId="{149EA7F7-2D5E-4B16-BDC5-917E2CE57705}" dt="2022-05-15T12:56:40.743" v="10167"/>
          <ac:spMkLst>
            <pc:docMk/>
            <pc:sldMk cId="4182733194" sldId="322"/>
            <ac:spMk id="710" creationId="{00000000-0000-0000-0000-000000000000}"/>
          </ac:spMkLst>
        </pc:spChg>
        <pc:picChg chg="del">
          <ac:chgData name="Phong Lam - D17" userId="0e7d81a7-9d05-4beb-872c-277ab3fd7c16" providerId="ADAL" clId="{149EA7F7-2D5E-4B16-BDC5-917E2CE57705}" dt="2022-05-15T12:56:53.602" v="10170" actId="478"/>
          <ac:picMkLst>
            <pc:docMk/>
            <pc:sldMk cId="4182733194" sldId="322"/>
            <ac:picMk id="4" creationId="{31734421-76B9-CA6A-9947-E77030023DA9}"/>
          </ac:picMkLst>
        </pc:picChg>
      </pc:sldChg>
      <pc:sldChg chg="addSp delSp modSp add mod delAnim">
        <pc:chgData name="Phong Lam - D17" userId="0e7d81a7-9d05-4beb-872c-277ab3fd7c16" providerId="ADAL" clId="{149EA7F7-2D5E-4B16-BDC5-917E2CE57705}" dt="2022-05-15T16:31:48.827" v="16026"/>
        <pc:sldMkLst>
          <pc:docMk/>
          <pc:sldMk cId="440728160" sldId="323"/>
        </pc:sldMkLst>
        <pc:spChg chg="add del">
          <ac:chgData name="Phong Lam - D17" userId="0e7d81a7-9d05-4beb-872c-277ab3fd7c16" providerId="ADAL" clId="{149EA7F7-2D5E-4B16-BDC5-917E2CE57705}" dt="2022-05-15T15:06:53.593" v="11086" actId="22"/>
          <ac:spMkLst>
            <pc:docMk/>
            <pc:sldMk cId="440728160" sldId="323"/>
            <ac:spMk id="13" creationId="{7B25B53D-7442-BAFF-D1E2-8B5E6FEC3805}"/>
          </ac:spMkLst>
        </pc:spChg>
        <pc:spChg chg="add mod">
          <ac:chgData name="Phong Lam - D17" userId="0e7d81a7-9d05-4beb-872c-277ab3fd7c16" providerId="ADAL" clId="{149EA7F7-2D5E-4B16-BDC5-917E2CE57705}" dt="2022-05-15T15:18:01.213" v="11279" actId="1076"/>
          <ac:spMkLst>
            <pc:docMk/>
            <pc:sldMk cId="440728160" sldId="323"/>
            <ac:spMk id="20" creationId="{600F456F-974F-3B09-986F-C504CFFA65F8}"/>
          </ac:spMkLst>
        </pc:spChg>
        <pc:spChg chg="add mod">
          <ac:chgData name="Phong Lam - D17" userId="0e7d81a7-9d05-4beb-872c-277ab3fd7c16" providerId="ADAL" clId="{149EA7F7-2D5E-4B16-BDC5-917E2CE57705}" dt="2022-05-15T16:31:48.827" v="16026"/>
          <ac:spMkLst>
            <pc:docMk/>
            <pc:sldMk cId="440728160" sldId="323"/>
            <ac:spMk id="21" creationId="{77ADD3D6-567E-86F9-ADE8-C9C660968167}"/>
          </ac:spMkLst>
        </pc:spChg>
        <pc:spChg chg="mod">
          <ac:chgData name="Phong Lam - D17" userId="0e7d81a7-9d05-4beb-872c-277ab3fd7c16" providerId="ADAL" clId="{149EA7F7-2D5E-4B16-BDC5-917E2CE57705}" dt="2022-05-15T15:14:19.148" v="11259" actId="20577"/>
          <ac:spMkLst>
            <pc:docMk/>
            <pc:sldMk cId="440728160" sldId="323"/>
            <ac:spMk id="709" creationId="{00000000-0000-0000-0000-000000000000}"/>
          </ac:spMkLst>
        </pc:spChg>
        <pc:spChg chg="mod">
          <ac:chgData name="Phong Lam - D17" userId="0e7d81a7-9d05-4beb-872c-277ab3fd7c16" providerId="ADAL" clId="{149EA7F7-2D5E-4B16-BDC5-917E2CE57705}" dt="2022-05-15T13:06:23.110" v="11062" actId="20577"/>
          <ac:spMkLst>
            <pc:docMk/>
            <pc:sldMk cId="440728160" sldId="323"/>
            <ac:spMk id="710" creationId="{00000000-0000-0000-0000-000000000000}"/>
          </ac:spMkLst>
        </pc:spChg>
        <pc:picChg chg="del">
          <ac:chgData name="Phong Lam - D17" userId="0e7d81a7-9d05-4beb-872c-277ab3fd7c16" providerId="ADAL" clId="{149EA7F7-2D5E-4B16-BDC5-917E2CE57705}" dt="2022-05-15T13:06:26.138" v="11063" actId="478"/>
          <ac:picMkLst>
            <pc:docMk/>
            <pc:sldMk cId="440728160" sldId="323"/>
            <ac:picMk id="3" creationId="{58287AC2-40F1-2FC3-7965-1EBD56156A6D}"/>
          </ac:picMkLst>
        </pc:picChg>
        <pc:picChg chg="add mod modCrop">
          <ac:chgData name="Phong Lam - D17" userId="0e7d81a7-9d05-4beb-872c-277ab3fd7c16" providerId="ADAL" clId="{149EA7F7-2D5E-4B16-BDC5-917E2CE57705}" dt="2022-05-15T15:14:22.830" v="11260" actId="1076"/>
          <ac:picMkLst>
            <pc:docMk/>
            <pc:sldMk cId="440728160" sldId="323"/>
            <ac:picMk id="5" creationId="{0B41659A-D87A-9AEB-CECE-F8C480336018}"/>
          </ac:picMkLst>
        </pc:picChg>
        <pc:picChg chg="del">
          <ac:chgData name="Phong Lam - D17" userId="0e7d81a7-9d05-4beb-872c-277ab3fd7c16" providerId="ADAL" clId="{149EA7F7-2D5E-4B16-BDC5-917E2CE57705}" dt="2022-05-15T13:06:26.138" v="11063" actId="478"/>
          <ac:picMkLst>
            <pc:docMk/>
            <pc:sldMk cId="440728160" sldId="323"/>
            <ac:picMk id="7" creationId="{695DA2EE-735D-935C-809B-2574F6C80D49}"/>
          </ac:picMkLst>
        </pc:picChg>
        <pc:picChg chg="add mod modCrop">
          <ac:chgData name="Phong Lam - D17" userId="0e7d81a7-9d05-4beb-872c-277ab3fd7c16" providerId="ADAL" clId="{149EA7F7-2D5E-4B16-BDC5-917E2CE57705}" dt="2022-05-15T15:14:10.189" v="11256" actId="1076"/>
          <ac:picMkLst>
            <pc:docMk/>
            <pc:sldMk cId="440728160" sldId="323"/>
            <ac:picMk id="8" creationId="{4F90A154-924A-93CA-2480-CBA9C8F430EF}"/>
          </ac:picMkLst>
        </pc:picChg>
        <pc:picChg chg="add mod modCrop">
          <ac:chgData name="Phong Lam - D17" userId="0e7d81a7-9d05-4beb-872c-277ab3fd7c16" providerId="ADAL" clId="{149EA7F7-2D5E-4B16-BDC5-917E2CE57705}" dt="2022-05-15T15:14:08.412" v="11255" actId="1076"/>
          <ac:picMkLst>
            <pc:docMk/>
            <pc:sldMk cId="440728160" sldId="323"/>
            <ac:picMk id="18" creationId="{B1CFACF2-E247-96A8-8E05-0EAFE06611E3}"/>
          </ac:picMkLst>
        </pc:picChg>
      </pc:sldChg>
      <pc:sldChg chg="addSp delSp modSp add mod modAnim">
        <pc:chgData name="Phong Lam - D17" userId="0e7d81a7-9d05-4beb-872c-277ab3fd7c16" providerId="ADAL" clId="{149EA7F7-2D5E-4B16-BDC5-917E2CE57705}" dt="2022-05-15T16:31:46.210" v="16025"/>
        <pc:sldMkLst>
          <pc:docMk/>
          <pc:sldMk cId="149373414" sldId="324"/>
        </pc:sldMkLst>
        <pc:spChg chg="add mod">
          <ac:chgData name="Phong Lam - D17" userId="0e7d81a7-9d05-4beb-872c-277ab3fd7c16" providerId="ADAL" clId="{149EA7F7-2D5E-4B16-BDC5-917E2CE57705}" dt="2022-05-15T15:18:05.089" v="11280"/>
          <ac:spMkLst>
            <pc:docMk/>
            <pc:sldMk cId="149373414" sldId="324"/>
            <ac:spMk id="17" creationId="{B9AF1B73-EAAB-A396-38DA-6565251BD5E6}"/>
          </ac:spMkLst>
        </pc:spChg>
        <pc:spChg chg="add mod">
          <ac:chgData name="Phong Lam - D17" userId="0e7d81a7-9d05-4beb-872c-277ab3fd7c16" providerId="ADAL" clId="{149EA7F7-2D5E-4B16-BDC5-917E2CE57705}" dt="2022-05-15T16:31:46.210" v="16025"/>
          <ac:spMkLst>
            <pc:docMk/>
            <pc:sldMk cId="149373414" sldId="324"/>
            <ac:spMk id="20" creationId="{CB420A78-5852-8C1F-3E40-A66DB9F07467}"/>
          </ac:spMkLst>
        </pc:spChg>
        <pc:picChg chg="add del mod">
          <ac:chgData name="Phong Lam - D17" userId="0e7d81a7-9d05-4beb-872c-277ab3fd7c16" providerId="ADAL" clId="{149EA7F7-2D5E-4B16-BDC5-917E2CE57705}" dt="2022-05-15T15:17:01.335" v="11267" actId="478"/>
          <ac:picMkLst>
            <pc:docMk/>
            <pc:sldMk cId="149373414" sldId="324"/>
            <ac:picMk id="3" creationId="{E2F41AEC-B9E7-1D17-B0AD-F90CD0C28C3B}"/>
          </ac:picMkLst>
        </pc:picChg>
        <pc:picChg chg="del">
          <ac:chgData name="Phong Lam - D17" userId="0e7d81a7-9d05-4beb-872c-277ab3fd7c16" providerId="ADAL" clId="{149EA7F7-2D5E-4B16-BDC5-917E2CE57705}" dt="2022-05-15T15:17:04.871" v="11270" actId="478"/>
          <ac:picMkLst>
            <pc:docMk/>
            <pc:sldMk cId="149373414" sldId="324"/>
            <ac:picMk id="5" creationId="{0B41659A-D87A-9AEB-CECE-F8C480336018}"/>
          </ac:picMkLst>
        </pc:picChg>
        <pc:picChg chg="add mod">
          <ac:chgData name="Phong Lam - D17" userId="0e7d81a7-9d05-4beb-872c-277ab3fd7c16" providerId="ADAL" clId="{149EA7F7-2D5E-4B16-BDC5-917E2CE57705}" dt="2022-05-15T15:17:09.901" v="11273" actId="1076"/>
          <ac:picMkLst>
            <pc:docMk/>
            <pc:sldMk cId="149373414" sldId="324"/>
            <ac:picMk id="6" creationId="{092B2DD5-0CA3-026B-68E0-1CE4BC5E2A96}"/>
          </ac:picMkLst>
        </pc:picChg>
        <pc:picChg chg="del">
          <ac:chgData name="Phong Lam - D17" userId="0e7d81a7-9d05-4beb-872c-277ab3fd7c16" providerId="ADAL" clId="{149EA7F7-2D5E-4B16-BDC5-917E2CE57705}" dt="2022-05-15T15:16:43.291" v="11262" actId="478"/>
          <ac:picMkLst>
            <pc:docMk/>
            <pc:sldMk cId="149373414" sldId="324"/>
            <ac:picMk id="8" creationId="{4F90A154-924A-93CA-2480-CBA9C8F430EF}"/>
          </ac:picMkLst>
        </pc:picChg>
        <pc:picChg chg="add mod">
          <ac:chgData name="Phong Lam - D17" userId="0e7d81a7-9d05-4beb-872c-277ab3fd7c16" providerId="ADAL" clId="{149EA7F7-2D5E-4B16-BDC5-917E2CE57705}" dt="2022-05-15T15:18:41.998" v="11285" actId="1076"/>
          <ac:picMkLst>
            <pc:docMk/>
            <pc:sldMk cId="149373414" sldId="324"/>
            <ac:picMk id="9" creationId="{0E0BF002-B417-1CB4-5D99-93CB3A3A8C1D}"/>
          </ac:picMkLst>
        </pc:picChg>
        <pc:picChg chg="del">
          <ac:chgData name="Phong Lam - D17" userId="0e7d81a7-9d05-4beb-872c-277ab3fd7c16" providerId="ADAL" clId="{149EA7F7-2D5E-4B16-BDC5-917E2CE57705}" dt="2022-05-15T15:16:50.752" v="11266" actId="478"/>
          <ac:picMkLst>
            <pc:docMk/>
            <pc:sldMk cId="149373414" sldId="324"/>
            <ac:picMk id="18" creationId="{B1CFACF2-E247-96A8-8E05-0EAFE06611E3}"/>
          </ac:picMkLst>
        </pc:picChg>
      </pc:sldChg>
      <pc:sldChg chg="addSp modSp add mod ord">
        <pc:chgData name="Phong Lam - D17" userId="0e7d81a7-9d05-4beb-872c-277ab3fd7c16" providerId="ADAL" clId="{149EA7F7-2D5E-4B16-BDC5-917E2CE57705}" dt="2022-05-15T16:31:44.749" v="16024"/>
        <pc:sldMkLst>
          <pc:docMk/>
          <pc:sldMk cId="2155112327" sldId="325"/>
        </pc:sldMkLst>
        <pc:spChg chg="add mod">
          <ac:chgData name="Phong Lam - D17" userId="0e7d81a7-9d05-4beb-872c-277ab3fd7c16" providerId="ADAL" clId="{149EA7F7-2D5E-4B16-BDC5-917E2CE57705}" dt="2022-05-15T16:31:44.749" v="16024"/>
          <ac:spMkLst>
            <pc:docMk/>
            <pc:sldMk cId="2155112327" sldId="325"/>
            <ac:spMk id="15" creationId="{55DCD7F7-A91C-44BB-7E4A-BDAB87B3FC2A}"/>
          </ac:spMkLst>
        </pc:spChg>
        <pc:spChg chg="mod">
          <ac:chgData name="Phong Lam - D17" userId="0e7d81a7-9d05-4beb-872c-277ab3fd7c16" providerId="ADAL" clId="{149EA7F7-2D5E-4B16-BDC5-917E2CE57705}" dt="2022-05-15T15:19:26.414" v="11377" actId="20577"/>
          <ac:spMkLst>
            <pc:docMk/>
            <pc:sldMk cId="2155112327" sldId="325"/>
            <ac:spMk id="1729" creationId="{00000000-0000-0000-0000-000000000000}"/>
          </ac:spMkLst>
        </pc:spChg>
      </pc:sldChg>
      <pc:sldChg chg="addSp delSp modSp add mod ord delAnim">
        <pc:chgData name="Phong Lam - D17" userId="0e7d81a7-9d05-4beb-872c-277ab3fd7c16" providerId="ADAL" clId="{149EA7F7-2D5E-4B16-BDC5-917E2CE57705}" dt="2022-05-15T16:31:43.250" v="16023"/>
        <pc:sldMkLst>
          <pc:docMk/>
          <pc:sldMk cId="1636730281" sldId="326"/>
        </pc:sldMkLst>
        <pc:spChg chg="add del mod">
          <ac:chgData name="Phong Lam - D17" userId="0e7d81a7-9d05-4beb-872c-277ab3fd7c16" providerId="ADAL" clId="{149EA7F7-2D5E-4B16-BDC5-917E2CE57705}" dt="2022-05-15T15:34:00.139" v="11913" actId="478"/>
          <ac:spMkLst>
            <pc:docMk/>
            <pc:sldMk cId="1636730281" sldId="326"/>
            <ac:spMk id="7" creationId="{3574CC53-D3FF-9F27-54D3-54E65D69E24D}"/>
          </ac:spMkLst>
        </pc:spChg>
        <pc:spChg chg="add mod">
          <ac:chgData name="Phong Lam - D17" userId="0e7d81a7-9d05-4beb-872c-277ab3fd7c16" providerId="ADAL" clId="{149EA7F7-2D5E-4B16-BDC5-917E2CE57705}" dt="2022-05-15T15:34:02.441" v="11914" actId="20577"/>
          <ac:spMkLst>
            <pc:docMk/>
            <pc:sldMk cId="1636730281" sldId="326"/>
            <ac:spMk id="16" creationId="{83091BB8-82B1-643B-FFF8-00AF2C05EB46}"/>
          </ac:spMkLst>
        </pc:spChg>
        <pc:spChg chg="mod">
          <ac:chgData name="Phong Lam - D17" userId="0e7d81a7-9d05-4beb-872c-277ab3fd7c16" providerId="ADAL" clId="{149EA7F7-2D5E-4B16-BDC5-917E2CE57705}" dt="2022-05-15T15:24:23.324" v="11633"/>
          <ac:spMkLst>
            <pc:docMk/>
            <pc:sldMk cId="1636730281" sldId="326"/>
            <ac:spMk id="17" creationId="{B9AF1B73-EAAB-A396-38DA-6565251BD5E6}"/>
          </ac:spMkLst>
        </pc:spChg>
        <pc:spChg chg="add mod">
          <ac:chgData name="Phong Lam - D17" userId="0e7d81a7-9d05-4beb-872c-277ab3fd7c16" providerId="ADAL" clId="{149EA7F7-2D5E-4B16-BDC5-917E2CE57705}" dt="2022-05-15T15:33:53.947" v="11911"/>
          <ac:spMkLst>
            <pc:docMk/>
            <pc:sldMk cId="1636730281" sldId="326"/>
            <ac:spMk id="19" creationId="{B245CC27-A325-C0A5-BB40-A49E85DE2848}"/>
          </ac:spMkLst>
        </pc:spChg>
        <pc:spChg chg="add mod">
          <ac:chgData name="Phong Lam - D17" userId="0e7d81a7-9d05-4beb-872c-277ab3fd7c16" providerId="ADAL" clId="{149EA7F7-2D5E-4B16-BDC5-917E2CE57705}" dt="2022-05-15T16:31:43.250" v="16023"/>
          <ac:spMkLst>
            <pc:docMk/>
            <pc:sldMk cId="1636730281" sldId="326"/>
            <ac:spMk id="20" creationId="{11507B23-AF1E-2136-D62D-49B2C5A5A9D3}"/>
          </ac:spMkLst>
        </pc:spChg>
        <pc:spChg chg="del mod">
          <ac:chgData name="Phong Lam - D17" userId="0e7d81a7-9d05-4beb-872c-277ab3fd7c16" providerId="ADAL" clId="{149EA7F7-2D5E-4B16-BDC5-917E2CE57705}" dt="2022-05-15T15:33:53.695" v="11910" actId="478"/>
          <ac:spMkLst>
            <pc:docMk/>
            <pc:sldMk cId="1636730281" sldId="326"/>
            <ac:spMk id="709" creationId="{00000000-0000-0000-0000-000000000000}"/>
          </ac:spMkLst>
        </pc:spChg>
        <pc:spChg chg="mod">
          <ac:chgData name="Phong Lam - D17" userId="0e7d81a7-9d05-4beb-872c-277ab3fd7c16" providerId="ADAL" clId="{149EA7F7-2D5E-4B16-BDC5-917E2CE57705}" dt="2022-05-15T15:19:39.829" v="11392" actId="20577"/>
          <ac:spMkLst>
            <pc:docMk/>
            <pc:sldMk cId="1636730281" sldId="326"/>
            <ac:spMk id="710" creationId="{00000000-0000-0000-0000-000000000000}"/>
          </ac:spMkLst>
        </pc:spChg>
        <pc:picChg chg="add mod ord">
          <ac:chgData name="Phong Lam - D17" userId="0e7d81a7-9d05-4beb-872c-277ab3fd7c16" providerId="ADAL" clId="{149EA7F7-2D5E-4B16-BDC5-917E2CE57705}" dt="2022-05-15T15:33:58.197" v="11912" actId="1076"/>
          <ac:picMkLst>
            <pc:docMk/>
            <pc:sldMk cId="1636730281" sldId="326"/>
            <ac:picMk id="3" creationId="{D7740FB5-E4DE-5540-DF29-F19B302EDC9D}"/>
          </ac:picMkLst>
        </pc:picChg>
        <pc:picChg chg="del">
          <ac:chgData name="Phong Lam - D17" userId="0e7d81a7-9d05-4beb-872c-277ab3fd7c16" providerId="ADAL" clId="{149EA7F7-2D5E-4B16-BDC5-917E2CE57705}" dt="2022-05-15T15:20:06.860" v="11393" actId="478"/>
          <ac:picMkLst>
            <pc:docMk/>
            <pc:sldMk cId="1636730281" sldId="326"/>
            <ac:picMk id="6" creationId="{092B2DD5-0CA3-026B-68E0-1CE4BC5E2A96}"/>
          </ac:picMkLst>
        </pc:picChg>
        <pc:picChg chg="del">
          <ac:chgData name="Phong Lam - D17" userId="0e7d81a7-9d05-4beb-872c-277ab3fd7c16" providerId="ADAL" clId="{149EA7F7-2D5E-4B16-BDC5-917E2CE57705}" dt="2022-05-15T15:20:08.470" v="11394" actId="478"/>
          <ac:picMkLst>
            <pc:docMk/>
            <pc:sldMk cId="1636730281" sldId="326"/>
            <ac:picMk id="9" creationId="{0E0BF002-B417-1CB4-5D99-93CB3A3A8C1D}"/>
          </ac:picMkLst>
        </pc:picChg>
      </pc:sldChg>
      <pc:sldChg chg="addSp delSp modSp add mod">
        <pc:chgData name="Phong Lam - D17" userId="0e7d81a7-9d05-4beb-872c-277ab3fd7c16" providerId="ADAL" clId="{149EA7F7-2D5E-4B16-BDC5-917E2CE57705}" dt="2022-05-15T16:31:41.072" v="16021"/>
        <pc:sldMkLst>
          <pc:docMk/>
          <pc:sldMk cId="990070962" sldId="327"/>
        </pc:sldMkLst>
        <pc:spChg chg="del">
          <ac:chgData name="Phong Lam - D17" userId="0e7d81a7-9d05-4beb-872c-277ab3fd7c16" providerId="ADAL" clId="{149EA7F7-2D5E-4B16-BDC5-917E2CE57705}" dt="2022-05-15T15:24:05.799" v="11626" actId="478"/>
          <ac:spMkLst>
            <pc:docMk/>
            <pc:sldMk cId="990070962" sldId="327"/>
            <ac:spMk id="16" creationId="{83091BB8-82B1-643B-FFF8-00AF2C05EB46}"/>
          </ac:spMkLst>
        </pc:spChg>
        <pc:spChg chg="mod">
          <ac:chgData name="Phong Lam - D17" userId="0e7d81a7-9d05-4beb-872c-277ab3fd7c16" providerId="ADAL" clId="{149EA7F7-2D5E-4B16-BDC5-917E2CE57705}" dt="2022-05-15T15:24:20.382" v="11632"/>
          <ac:spMkLst>
            <pc:docMk/>
            <pc:sldMk cId="990070962" sldId="327"/>
            <ac:spMk id="17" creationId="{B9AF1B73-EAAB-A396-38DA-6565251BD5E6}"/>
          </ac:spMkLst>
        </pc:spChg>
        <pc:spChg chg="add mod">
          <ac:chgData name="Phong Lam - D17" userId="0e7d81a7-9d05-4beb-872c-277ab3fd7c16" providerId="ADAL" clId="{149EA7F7-2D5E-4B16-BDC5-917E2CE57705}" dt="2022-05-15T16:31:41.072" v="16021"/>
          <ac:spMkLst>
            <pc:docMk/>
            <pc:sldMk cId="990070962" sldId="327"/>
            <ac:spMk id="18" creationId="{744DD0F2-1F00-51D4-B71F-D87949871221}"/>
          </ac:spMkLst>
        </pc:spChg>
        <pc:spChg chg="mod">
          <ac:chgData name="Phong Lam - D17" userId="0e7d81a7-9d05-4beb-872c-277ab3fd7c16" providerId="ADAL" clId="{149EA7F7-2D5E-4B16-BDC5-917E2CE57705}" dt="2022-05-15T15:33:49.878" v="11909" actId="1076"/>
          <ac:spMkLst>
            <pc:docMk/>
            <pc:sldMk cId="990070962" sldId="327"/>
            <ac:spMk id="709" creationId="{00000000-0000-0000-0000-000000000000}"/>
          </ac:spMkLst>
        </pc:spChg>
        <pc:picChg chg="del ord">
          <ac:chgData name="Phong Lam - D17" userId="0e7d81a7-9d05-4beb-872c-277ab3fd7c16" providerId="ADAL" clId="{149EA7F7-2D5E-4B16-BDC5-917E2CE57705}" dt="2022-05-15T15:34:11.124" v="11915" actId="478"/>
          <ac:picMkLst>
            <pc:docMk/>
            <pc:sldMk cId="990070962" sldId="327"/>
            <ac:picMk id="3" creationId="{D7740FB5-E4DE-5540-DF29-F19B302EDC9D}"/>
          </ac:picMkLst>
        </pc:picChg>
        <pc:picChg chg="add mod">
          <ac:chgData name="Phong Lam - D17" userId="0e7d81a7-9d05-4beb-872c-277ab3fd7c16" providerId="ADAL" clId="{149EA7F7-2D5E-4B16-BDC5-917E2CE57705}" dt="2022-05-15T15:34:14.376" v="11917" actId="1076"/>
          <ac:picMkLst>
            <pc:docMk/>
            <pc:sldMk cId="990070962" sldId="327"/>
            <ac:picMk id="4" creationId="{40FFDACA-E8BB-A97E-0833-1935C6A7D723}"/>
          </ac:picMkLst>
        </pc:picChg>
        <pc:picChg chg="add mod">
          <ac:chgData name="Phong Lam - D17" userId="0e7d81a7-9d05-4beb-872c-277ab3fd7c16" providerId="ADAL" clId="{149EA7F7-2D5E-4B16-BDC5-917E2CE57705}" dt="2022-05-15T15:34:11.355" v="11916"/>
          <ac:picMkLst>
            <pc:docMk/>
            <pc:sldMk cId="990070962" sldId="327"/>
            <ac:picMk id="15" creationId="{0F5A9E9F-B85E-E3CD-C28E-4A465B13C736}"/>
          </ac:picMkLst>
        </pc:picChg>
      </pc:sldChg>
      <pc:sldChg chg="addSp modSp add mod">
        <pc:chgData name="Phong Lam - D17" userId="0e7d81a7-9d05-4beb-872c-277ab3fd7c16" providerId="ADAL" clId="{149EA7F7-2D5E-4B16-BDC5-917E2CE57705}" dt="2022-05-15T16:31:39.667" v="16020"/>
        <pc:sldMkLst>
          <pc:docMk/>
          <pc:sldMk cId="438262209" sldId="328"/>
        </pc:sldMkLst>
        <pc:spChg chg="add mod">
          <ac:chgData name="Phong Lam - D17" userId="0e7d81a7-9d05-4beb-872c-277ab3fd7c16" providerId="ADAL" clId="{149EA7F7-2D5E-4B16-BDC5-917E2CE57705}" dt="2022-05-15T16:31:39.667" v="16020"/>
          <ac:spMkLst>
            <pc:docMk/>
            <pc:sldMk cId="438262209" sldId="328"/>
            <ac:spMk id="15" creationId="{D3AA66C4-8CDE-8085-D58F-7B8D68D7E900}"/>
          </ac:spMkLst>
        </pc:spChg>
        <pc:spChg chg="mod">
          <ac:chgData name="Phong Lam - D17" userId="0e7d81a7-9d05-4beb-872c-277ab3fd7c16" providerId="ADAL" clId="{149EA7F7-2D5E-4B16-BDC5-917E2CE57705}" dt="2022-05-15T15:33:41.741" v="11908" actId="20577"/>
          <ac:spMkLst>
            <pc:docMk/>
            <pc:sldMk cId="438262209" sldId="328"/>
            <ac:spMk id="1729" creationId="{00000000-0000-0000-0000-000000000000}"/>
          </ac:spMkLst>
        </pc:spChg>
      </pc:sldChg>
      <pc:sldChg chg="addSp delSp modSp add mod ord">
        <pc:chgData name="Phong Lam - D17" userId="0e7d81a7-9d05-4beb-872c-277ab3fd7c16" providerId="ADAL" clId="{149EA7F7-2D5E-4B16-BDC5-917E2CE57705}" dt="2022-05-15T16:31:38.070" v="16019"/>
        <pc:sldMkLst>
          <pc:docMk/>
          <pc:sldMk cId="2514579073" sldId="329"/>
        </pc:sldMkLst>
        <pc:spChg chg="del mod">
          <ac:chgData name="Phong Lam - D17" userId="0e7d81a7-9d05-4beb-872c-277ab3fd7c16" providerId="ADAL" clId="{149EA7F7-2D5E-4B16-BDC5-917E2CE57705}" dt="2022-05-15T15:38:11.928" v="12029" actId="478"/>
          <ac:spMkLst>
            <pc:docMk/>
            <pc:sldMk cId="2514579073" sldId="329"/>
            <ac:spMk id="17" creationId="{B9AF1B73-EAAB-A396-38DA-6565251BD5E6}"/>
          </ac:spMkLst>
        </pc:spChg>
        <pc:spChg chg="add mod ord">
          <ac:chgData name="Phong Lam - D17" userId="0e7d81a7-9d05-4beb-872c-277ab3fd7c16" providerId="ADAL" clId="{149EA7F7-2D5E-4B16-BDC5-917E2CE57705}" dt="2022-05-15T16:31:19.078" v="16017" actId="1076"/>
          <ac:spMkLst>
            <pc:docMk/>
            <pc:sldMk cId="2514579073" sldId="329"/>
            <ac:spMk id="25" creationId="{8C438921-1E62-F875-655E-7730D9293770}"/>
          </ac:spMkLst>
        </pc:spChg>
        <pc:spChg chg="add mod">
          <ac:chgData name="Phong Lam - D17" userId="0e7d81a7-9d05-4beb-872c-277ab3fd7c16" providerId="ADAL" clId="{149EA7F7-2D5E-4B16-BDC5-917E2CE57705}" dt="2022-05-15T16:31:08.402" v="16014"/>
          <ac:spMkLst>
            <pc:docMk/>
            <pc:sldMk cId="2514579073" sldId="329"/>
            <ac:spMk id="36" creationId="{D3D411A8-CCF3-6D72-BDA5-C33CFB8A1558}"/>
          </ac:spMkLst>
        </pc:spChg>
        <pc:spChg chg="add del mod">
          <ac:chgData name="Phong Lam - D17" userId="0e7d81a7-9d05-4beb-872c-277ab3fd7c16" providerId="ADAL" clId="{149EA7F7-2D5E-4B16-BDC5-917E2CE57705}" dt="2022-05-15T16:31:38.070" v="16019"/>
          <ac:spMkLst>
            <pc:docMk/>
            <pc:sldMk cId="2514579073" sldId="329"/>
            <ac:spMk id="37" creationId="{46361B89-CFDE-89FB-6A8A-E909A4BFF868}"/>
          </ac:spMkLst>
        </pc:spChg>
        <pc:spChg chg="mod">
          <ac:chgData name="Phong Lam - D17" userId="0e7d81a7-9d05-4beb-872c-277ab3fd7c16" providerId="ADAL" clId="{149EA7F7-2D5E-4B16-BDC5-917E2CE57705}" dt="2022-05-15T15:44:37.291" v="12332" actId="20577"/>
          <ac:spMkLst>
            <pc:docMk/>
            <pc:sldMk cId="2514579073" sldId="329"/>
            <ac:spMk id="709" creationId="{00000000-0000-0000-0000-000000000000}"/>
          </ac:spMkLst>
        </pc:spChg>
        <pc:spChg chg="mod">
          <ac:chgData name="Phong Lam - D17" userId="0e7d81a7-9d05-4beb-872c-277ab3fd7c16" providerId="ADAL" clId="{149EA7F7-2D5E-4B16-BDC5-917E2CE57705}" dt="2022-05-15T15:45:33.790" v="12355" actId="20577"/>
          <ac:spMkLst>
            <pc:docMk/>
            <pc:sldMk cId="2514579073" sldId="329"/>
            <ac:spMk id="710" creationId="{00000000-0000-0000-0000-000000000000}"/>
          </ac:spMkLst>
        </pc:spChg>
        <pc:picChg chg="add del mod">
          <ac:chgData name="Phong Lam - D17" userId="0e7d81a7-9d05-4beb-872c-277ab3fd7c16" providerId="ADAL" clId="{149EA7F7-2D5E-4B16-BDC5-917E2CE57705}" dt="2022-05-15T15:43:14.317" v="12229" actId="478"/>
          <ac:picMkLst>
            <pc:docMk/>
            <pc:sldMk cId="2514579073" sldId="329"/>
            <ac:picMk id="3" creationId="{AB6C9243-AFDA-A774-5B90-5DBA6F8A4F7A}"/>
          </ac:picMkLst>
        </pc:picChg>
        <pc:picChg chg="del mod">
          <ac:chgData name="Phong Lam - D17" userId="0e7d81a7-9d05-4beb-872c-277ab3fd7c16" providerId="ADAL" clId="{149EA7F7-2D5E-4B16-BDC5-917E2CE57705}" dt="2022-05-15T15:37:17.460" v="12015" actId="478"/>
          <ac:picMkLst>
            <pc:docMk/>
            <pc:sldMk cId="2514579073" sldId="329"/>
            <ac:picMk id="4" creationId="{40FFDACA-E8BB-A97E-0833-1935C6A7D723}"/>
          </ac:picMkLst>
        </pc:picChg>
        <pc:picChg chg="add del mod modCrop">
          <ac:chgData name="Phong Lam - D17" userId="0e7d81a7-9d05-4beb-872c-277ab3fd7c16" providerId="ADAL" clId="{149EA7F7-2D5E-4B16-BDC5-917E2CE57705}" dt="2022-05-15T15:43:19.375" v="12232" actId="478"/>
          <ac:picMkLst>
            <pc:docMk/>
            <pc:sldMk cId="2514579073" sldId="329"/>
            <ac:picMk id="6" creationId="{BA23333A-1DA9-0BEC-3C1B-5F55E301DE31}"/>
          </ac:picMkLst>
        </pc:picChg>
        <pc:picChg chg="add del mod modCrop">
          <ac:chgData name="Phong Lam - D17" userId="0e7d81a7-9d05-4beb-872c-277ab3fd7c16" providerId="ADAL" clId="{149EA7F7-2D5E-4B16-BDC5-917E2CE57705}" dt="2022-05-15T15:43:19.375" v="12232" actId="478"/>
          <ac:picMkLst>
            <pc:docMk/>
            <pc:sldMk cId="2514579073" sldId="329"/>
            <ac:picMk id="8" creationId="{688324F6-7316-7B19-6999-93CCC15CD8C2}"/>
          </ac:picMkLst>
        </pc:picChg>
        <pc:picChg chg="del">
          <ac:chgData name="Phong Lam - D17" userId="0e7d81a7-9d05-4beb-872c-277ab3fd7c16" providerId="ADAL" clId="{149EA7F7-2D5E-4B16-BDC5-917E2CE57705}" dt="2022-05-15T15:36:08.415" v="11922" actId="478"/>
          <ac:picMkLst>
            <pc:docMk/>
            <pc:sldMk cId="2514579073" sldId="329"/>
            <ac:picMk id="15" creationId="{0F5A9E9F-B85E-E3CD-C28E-4A465B13C736}"/>
          </ac:picMkLst>
        </pc:picChg>
        <pc:picChg chg="add mod modCrop">
          <ac:chgData name="Phong Lam - D17" userId="0e7d81a7-9d05-4beb-872c-277ab3fd7c16" providerId="ADAL" clId="{149EA7F7-2D5E-4B16-BDC5-917E2CE57705}" dt="2022-05-15T15:45:02.965" v="12335" actId="732"/>
          <ac:picMkLst>
            <pc:docMk/>
            <pc:sldMk cId="2514579073" sldId="329"/>
            <ac:picMk id="16" creationId="{730C3744-627F-CF0B-B58F-96DFB01518F0}"/>
          </ac:picMkLst>
        </pc:picChg>
        <pc:picChg chg="add mod">
          <ac:chgData name="Phong Lam - D17" userId="0e7d81a7-9d05-4beb-872c-277ab3fd7c16" providerId="ADAL" clId="{149EA7F7-2D5E-4B16-BDC5-917E2CE57705}" dt="2022-05-15T15:45:07.778" v="12337" actId="1076"/>
          <ac:picMkLst>
            <pc:docMk/>
            <pc:sldMk cId="2514579073" sldId="329"/>
            <ac:picMk id="19" creationId="{1D69D6C4-9792-F90F-8FE0-279F32976AAF}"/>
          </ac:picMkLst>
        </pc:picChg>
        <pc:picChg chg="add mod">
          <ac:chgData name="Phong Lam - D17" userId="0e7d81a7-9d05-4beb-872c-277ab3fd7c16" providerId="ADAL" clId="{149EA7F7-2D5E-4B16-BDC5-917E2CE57705}" dt="2022-05-15T15:44:11.563" v="12260" actId="1076"/>
          <ac:picMkLst>
            <pc:docMk/>
            <pc:sldMk cId="2514579073" sldId="329"/>
            <ac:picMk id="22" creationId="{95B66C90-7641-CE3E-9138-D41EB28B28C6}"/>
          </ac:picMkLst>
        </pc:picChg>
        <pc:picChg chg="add del mod">
          <ac:chgData name="Phong Lam - D17" userId="0e7d81a7-9d05-4beb-872c-277ab3fd7c16" providerId="ADAL" clId="{149EA7F7-2D5E-4B16-BDC5-917E2CE57705}" dt="2022-05-15T15:45:14.195" v="12340" actId="21"/>
          <ac:picMkLst>
            <pc:docMk/>
            <pc:sldMk cId="2514579073" sldId="329"/>
            <ac:picMk id="24" creationId="{F0A55377-7477-EA5C-DE8E-13F31C772EE8}"/>
          </ac:picMkLst>
        </pc:picChg>
        <pc:picChg chg="add mod modCrop">
          <ac:chgData name="Phong Lam - D17" userId="0e7d81a7-9d05-4beb-872c-277ab3fd7c16" providerId="ADAL" clId="{149EA7F7-2D5E-4B16-BDC5-917E2CE57705}" dt="2022-05-15T16:31:16.474" v="16016" actId="1076"/>
          <ac:picMkLst>
            <pc:docMk/>
            <pc:sldMk cId="2514579073" sldId="329"/>
            <ac:picMk id="34" creationId="{AD3B89BE-4564-F795-2BA8-40E88EEA198F}"/>
          </ac:picMkLst>
        </pc:picChg>
        <pc:picChg chg="add del mod">
          <ac:chgData name="Phong Lam - D17" userId="0e7d81a7-9d05-4beb-872c-277ab3fd7c16" providerId="ADAL" clId="{149EA7F7-2D5E-4B16-BDC5-917E2CE57705}" dt="2022-05-15T15:45:22.286" v="12345" actId="478"/>
          <ac:picMkLst>
            <pc:docMk/>
            <pc:sldMk cId="2514579073" sldId="329"/>
            <ac:picMk id="35" creationId="{019D77A7-CC60-AC93-58EA-02FE5F84F90B}"/>
          </ac:picMkLst>
        </pc:picChg>
        <pc:cxnChg chg="add del mod">
          <ac:chgData name="Phong Lam - D17" userId="0e7d81a7-9d05-4beb-872c-277ab3fd7c16" providerId="ADAL" clId="{149EA7F7-2D5E-4B16-BDC5-917E2CE57705}" dt="2022-05-15T15:43:19.375" v="12232" actId="478"/>
          <ac:cxnSpMkLst>
            <pc:docMk/>
            <pc:sldMk cId="2514579073" sldId="329"/>
            <ac:cxnSpMk id="10" creationId="{7DDA4FB0-4911-C9ED-D8C8-93EB8BE375C5}"/>
          </ac:cxnSpMkLst>
        </pc:cxnChg>
        <pc:cxnChg chg="add del mod">
          <ac:chgData name="Phong Lam - D17" userId="0e7d81a7-9d05-4beb-872c-277ab3fd7c16" providerId="ADAL" clId="{149EA7F7-2D5E-4B16-BDC5-917E2CE57705}" dt="2022-05-15T15:43:19.375" v="12232" actId="478"/>
          <ac:cxnSpMkLst>
            <pc:docMk/>
            <pc:sldMk cId="2514579073" sldId="329"/>
            <ac:cxnSpMk id="21" creationId="{5BA4FC41-3B82-69C5-6DEF-1C5290477595}"/>
          </ac:cxnSpMkLst>
        </pc:cxnChg>
      </pc:sldChg>
      <pc:sldChg chg="addSp delSp modSp add mod ord">
        <pc:chgData name="Phong Lam - D17" userId="0e7d81a7-9d05-4beb-872c-277ab3fd7c16" providerId="ADAL" clId="{149EA7F7-2D5E-4B16-BDC5-917E2CE57705}" dt="2022-05-15T16:31:42.001" v="16022"/>
        <pc:sldMkLst>
          <pc:docMk/>
          <pc:sldMk cId="1769142648" sldId="330"/>
        </pc:sldMkLst>
        <pc:spChg chg="add mod">
          <ac:chgData name="Phong Lam - D17" userId="0e7d81a7-9d05-4beb-872c-277ab3fd7c16" providerId="ADAL" clId="{149EA7F7-2D5E-4B16-BDC5-917E2CE57705}" dt="2022-05-15T15:42:17.693" v="12211" actId="1076"/>
          <ac:spMkLst>
            <pc:docMk/>
            <pc:sldMk cId="1769142648" sldId="330"/>
            <ac:spMk id="9" creationId="{D13718EC-ADF4-3168-B1B8-33A4BEE4A089}"/>
          </ac:spMkLst>
        </pc:spChg>
        <pc:spChg chg="add mod">
          <ac:chgData name="Phong Lam - D17" userId="0e7d81a7-9d05-4beb-872c-277ab3fd7c16" providerId="ADAL" clId="{149EA7F7-2D5E-4B16-BDC5-917E2CE57705}" dt="2022-05-15T15:41:18.512" v="12111" actId="20577"/>
          <ac:spMkLst>
            <pc:docMk/>
            <pc:sldMk cId="1769142648" sldId="330"/>
            <ac:spMk id="20" creationId="{081B55DE-1801-AF14-FE55-7EAE9D744A6C}"/>
          </ac:spMkLst>
        </pc:spChg>
        <pc:spChg chg="add mod">
          <ac:chgData name="Phong Lam - D17" userId="0e7d81a7-9d05-4beb-872c-277ab3fd7c16" providerId="ADAL" clId="{149EA7F7-2D5E-4B16-BDC5-917E2CE57705}" dt="2022-05-15T16:31:42.001" v="16022"/>
          <ac:spMkLst>
            <pc:docMk/>
            <pc:sldMk cId="1769142648" sldId="330"/>
            <ac:spMk id="25" creationId="{116BC5D8-4E0D-D92B-9EE4-CF4AD4DB1C57}"/>
          </ac:spMkLst>
        </pc:spChg>
        <pc:picChg chg="del">
          <ac:chgData name="Phong Lam - D17" userId="0e7d81a7-9d05-4beb-872c-277ab3fd7c16" providerId="ADAL" clId="{149EA7F7-2D5E-4B16-BDC5-917E2CE57705}" dt="2022-05-15T15:39:39.906" v="12049" actId="478"/>
          <ac:picMkLst>
            <pc:docMk/>
            <pc:sldMk cId="1769142648" sldId="330"/>
            <ac:picMk id="3" creationId="{AB6C9243-AFDA-A774-5B90-5DBA6F8A4F7A}"/>
          </ac:picMkLst>
        </pc:picChg>
        <pc:picChg chg="add mod">
          <ac:chgData name="Phong Lam - D17" userId="0e7d81a7-9d05-4beb-872c-277ab3fd7c16" providerId="ADAL" clId="{149EA7F7-2D5E-4B16-BDC5-917E2CE57705}" dt="2022-05-15T15:39:44.941" v="12052" actId="1076"/>
          <ac:picMkLst>
            <pc:docMk/>
            <pc:sldMk cId="1769142648" sldId="330"/>
            <ac:picMk id="4" creationId="{0B89CEC6-52F9-921C-FE5F-70B729A9C820}"/>
          </ac:picMkLst>
        </pc:picChg>
        <pc:picChg chg="del">
          <ac:chgData name="Phong Lam - D17" userId="0e7d81a7-9d05-4beb-872c-277ab3fd7c16" providerId="ADAL" clId="{149EA7F7-2D5E-4B16-BDC5-917E2CE57705}" dt="2022-05-15T15:40:45.687" v="12053" actId="478"/>
          <ac:picMkLst>
            <pc:docMk/>
            <pc:sldMk cId="1769142648" sldId="330"/>
            <ac:picMk id="6" creationId="{BA23333A-1DA9-0BEC-3C1B-5F55E301DE31}"/>
          </ac:picMkLst>
        </pc:picChg>
        <pc:picChg chg="add mod modCrop">
          <ac:chgData name="Phong Lam - D17" userId="0e7d81a7-9d05-4beb-872c-277ab3fd7c16" providerId="ADAL" clId="{149EA7F7-2D5E-4B16-BDC5-917E2CE57705}" dt="2022-05-15T15:40:58.862" v="12059" actId="1076"/>
          <ac:picMkLst>
            <pc:docMk/>
            <pc:sldMk cId="1769142648" sldId="330"/>
            <ac:picMk id="7" creationId="{873102AE-FC78-8464-9E28-5E20737E7D35}"/>
          </ac:picMkLst>
        </pc:picChg>
        <pc:picChg chg="del">
          <ac:chgData name="Phong Lam - D17" userId="0e7d81a7-9d05-4beb-872c-277ab3fd7c16" providerId="ADAL" clId="{149EA7F7-2D5E-4B16-BDC5-917E2CE57705}" dt="2022-05-15T15:41:42.126" v="12119" actId="478"/>
          <ac:picMkLst>
            <pc:docMk/>
            <pc:sldMk cId="1769142648" sldId="330"/>
            <ac:picMk id="8" creationId="{688324F6-7316-7B19-6999-93CCC15CD8C2}"/>
          </ac:picMkLst>
        </pc:picChg>
        <pc:picChg chg="add mod modCrop">
          <ac:chgData name="Phong Lam - D17" userId="0e7d81a7-9d05-4beb-872c-277ab3fd7c16" providerId="ADAL" clId="{149EA7F7-2D5E-4B16-BDC5-917E2CE57705}" dt="2022-05-15T15:41:54.905" v="12125" actId="1076"/>
          <ac:picMkLst>
            <pc:docMk/>
            <pc:sldMk cId="1769142648" sldId="330"/>
            <ac:picMk id="12" creationId="{5B7B6D63-C202-386E-5C19-69D88D1F3FAC}"/>
          </ac:picMkLst>
        </pc:picChg>
        <pc:cxnChg chg="mod">
          <ac:chgData name="Phong Lam - D17" userId="0e7d81a7-9d05-4beb-872c-277ab3fd7c16" providerId="ADAL" clId="{149EA7F7-2D5E-4B16-BDC5-917E2CE57705}" dt="2022-05-15T15:42:19.813" v="12212" actId="14100"/>
          <ac:cxnSpMkLst>
            <pc:docMk/>
            <pc:sldMk cId="1769142648" sldId="330"/>
            <ac:cxnSpMk id="10" creationId="{7DDA4FB0-4911-C9ED-D8C8-93EB8BE375C5}"/>
          </ac:cxnSpMkLst>
        </pc:cxnChg>
      </pc:sldChg>
      <pc:sldChg chg="delSp modSp add del mod">
        <pc:chgData name="Phong Lam - D17" userId="0e7d81a7-9d05-4beb-872c-277ab3fd7c16" providerId="ADAL" clId="{149EA7F7-2D5E-4B16-BDC5-917E2CE57705}" dt="2022-05-15T15:45:49.825" v="12358" actId="47"/>
        <pc:sldMkLst>
          <pc:docMk/>
          <pc:sldMk cId="1370492924" sldId="331"/>
        </pc:sldMkLst>
        <pc:spChg chg="del">
          <ac:chgData name="Phong Lam - D17" userId="0e7d81a7-9d05-4beb-872c-277ab3fd7c16" providerId="ADAL" clId="{149EA7F7-2D5E-4B16-BDC5-917E2CE57705}" dt="2022-05-15T15:42:40.655" v="12228" actId="478"/>
          <ac:spMkLst>
            <pc:docMk/>
            <pc:sldMk cId="1370492924" sldId="331"/>
            <ac:spMk id="9" creationId="{D13718EC-ADF4-3168-B1B8-33A4BEE4A089}"/>
          </ac:spMkLst>
        </pc:spChg>
        <pc:spChg chg="del">
          <ac:chgData name="Phong Lam - D17" userId="0e7d81a7-9d05-4beb-872c-277ab3fd7c16" providerId="ADAL" clId="{149EA7F7-2D5E-4B16-BDC5-917E2CE57705}" dt="2022-05-15T15:42:39.730" v="12227" actId="478"/>
          <ac:spMkLst>
            <pc:docMk/>
            <pc:sldMk cId="1370492924" sldId="331"/>
            <ac:spMk id="20" creationId="{081B55DE-1801-AF14-FE55-7EAE9D744A6C}"/>
          </ac:spMkLst>
        </pc:spChg>
        <pc:spChg chg="mod">
          <ac:chgData name="Phong Lam - D17" userId="0e7d81a7-9d05-4beb-872c-277ab3fd7c16" providerId="ADAL" clId="{149EA7F7-2D5E-4B16-BDC5-917E2CE57705}" dt="2022-05-15T15:42:30.933" v="12221" actId="20577"/>
          <ac:spMkLst>
            <pc:docMk/>
            <pc:sldMk cId="1370492924" sldId="331"/>
            <ac:spMk id="710" creationId="{00000000-0000-0000-0000-000000000000}"/>
          </ac:spMkLst>
        </pc:spChg>
        <pc:picChg chg="del">
          <ac:chgData name="Phong Lam - D17" userId="0e7d81a7-9d05-4beb-872c-277ab3fd7c16" providerId="ADAL" clId="{149EA7F7-2D5E-4B16-BDC5-917E2CE57705}" dt="2022-05-15T15:42:36.614" v="12222" actId="478"/>
          <ac:picMkLst>
            <pc:docMk/>
            <pc:sldMk cId="1370492924" sldId="331"/>
            <ac:picMk id="4" creationId="{0B89CEC6-52F9-921C-FE5F-70B729A9C820}"/>
          </ac:picMkLst>
        </pc:picChg>
        <pc:picChg chg="del">
          <ac:chgData name="Phong Lam - D17" userId="0e7d81a7-9d05-4beb-872c-277ab3fd7c16" providerId="ADAL" clId="{149EA7F7-2D5E-4B16-BDC5-917E2CE57705}" dt="2022-05-15T15:42:38.700" v="12226" actId="478"/>
          <ac:picMkLst>
            <pc:docMk/>
            <pc:sldMk cId="1370492924" sldId="331"/>
            <ac:picMk id="7" creationId="{873102AE-FC78-8464-9E28-5E20737E7D35}"/>
          </ac:picMkLst>
        </pc:picChg>
        <pc:picChg chg="del">
          <ac:chgData name="Phong Lam - D17" userId="0e7d81a7-9d05-4beb-872c-277ab3fd7c16" providerId="ADAL" clId="{149EA7F7-2D5E-4B16-BDC5-917E2CE57705}" dt="2022-05-15T15:42:37.028" v="12223" actId="478"/>
          <ac:picMkLst>
            <pc:docMk/>
            <pc:sldMk cId="1370492924" sldId="331"/>
            <ac:picMk id="12" creationId="{5B7B6D63-C202-386E-5C19-69D88D1F3FAC}"/>
          </ac:picMkLst>
        </pc:picChg>
        <pc:cxnChg chg="del">
          <ac:chgData name="Phong Lam - D17" userId="0e7d81a7-9d05-4beb-872c-277ab3fd7c16" providerId="ADAL" clId="{149EA7F7-2D5E-4B16-BDC5-917E2CE57705}" dt="2022-05-15T15:42:37.628" v="12224" actId="478"/>
          <ac:cxnSpMkLst>
            <pc:docMk/>
            <pc:sldMk cId="1370492924" sldId="331"/>
            <ac:cxnSpMk id="10" creationId="{7DDA4FB0-4911-C9ED-D8C8-93EB8BE375C5}"/>
          </ac:cxnSpMkLst>
        </pc:cxnChg>
        <pc:cxnChg chg="del">
          <ac:chgData name="Phong Lam - D17" userId="0e7d81a7-9d05-4beb-872c-277ab3fd7c16" providerId="ADAL" clId="{149EA7F7-2D5E-4B16-BDC5-917E2CE57705}" dt="2022-05-15T15:42:38.323" v="12225" actId="478"/>
          <ac:cxnSpMkLst>
            <pc:docMk/>
            <pc:sldMk cId="1370492924" sldId="331"/>
            <ac:cxnSpMk id="21" creationId="{5BA4FC41-3B82-69C5-6DEF-1C5290477595}"/>
          </ac:cxnSpMkLst>
        </pc:cxnChg>
      </pc:sldChg>
      <pc:sldChg chg="add del">
        <pc:chgData name="Phong Lam - D17" userId="0e7d81a7-9d05-4beb-872c-277ab3fd7c16" providerId="ADAL" clId="{149EA7F7-2D5E-4B16-BDC5-917E2CE57705}" dt="2022-05-15T15:46:39.544" v="12360"/>
        <pc:sldMkLst>
          <pc:docMk/>
          <pc:sldMk cId="1475635671" sldId="331"/>
        </pc:sldMkLst>
      </pc:sldChg>
      <pc:sldChg chg="addSp delSp modSp add mod">
        <pc:chgData name="Phong Lam - D17" userId="0e7d81a7-9d05-4beb-872c-277ab3fd7c16" providerId="ADAL" clId="{149EA7F7-2D5E-4B16-BDC5-917E2CE57705}" dt="2022-05-15T16:31:07.128" v="16013"/>
        <pc:sldMkLst>
          <pc:docMk/>
          <pc:sldMk cId="3279399523" sldId="331"/>
        </pc:sldMkLst>
        <pc:spChg chg="add mod">
          <ac:chgData name="Phong Lam - D17" userId="0e7d81a7-9d05-4beb-872c-277ab3fd7c16" providerId="ADAL" clId="{149EA7F7-2D5E-4B16-BDC5-917E2CE57705}" dt="2022-05-15T16:31:07.128" v="16013"/>
          <ac:spMkLst>
            <pc:docMk/>
            <pc:sldMk cId="3279399523" sldId="331"/>
            <ac:spMk id="15" creationId="{5E47CA42-0B64-DCCD-351C-553A1A44DB3D}"/>
          </ac:spMkLst>
        </pc:spChg>
        <pc:spChg chg="del">
          <ac:chgData name="Phong Lam - D17" userId="0e7d81a7-9d05-4beb-872c-277ab3fd7c16" providerId="ADAL" clId="{149EA7F7-2D5E-4B16-BDC5-917E2CE57705}" dt="2022-05-15T15:54:25.064" v="13250" actId="478"/>
          <ac:spMkLst>
            <pc:docMk/>
            <pc:sldMk cId="3279399523" sldId="331"/>
            <ac:spMk id="25" creationId="{8C438921-1E62-F875-655E-7730D9293770}"/>
          </ac:spMkLst>
        </pc:spChg>
        <pc:spChg chg="mod">
          <ac:chgData name="Phong Lam - D17" userId="0e7d81a7-9d05-4beb-872c-277ab3fd7c16" providerId="ADAL" clId="{149EA7F7-2D5E-4B16-BDC5-917E2CE57705}" dt="2022-05-15T15:54:22.625" v="13249" actId="20577"/>
          <ac:spMkLst>
            <pc:docMk/>
            <pc:sldMk cId="3279399523" sldId="331"/>
            <ac:spMk id="709" creationId="{00000000-0000-0000-0000-000000000000}"/>
          </ac:spMkLst>
        </pc:spChg>
        <pc:spChg chg="mod">
          <ac:chgData name="Phong Lam - D17" userId="0e7d81a7-9d05-4beb-872c-277ab3fd7c16" providerId="ADAL" clId="{149EA7F7-2D5E-4B16-BDC5-917E2CE57705}" dt="2022-05-15T15:47:40.240" v="12476" actId="20577"/>
          <ac:spMkLst>
            <pc:docMk/>
            <pc:sldMk cId="3279399523" sldId="331"/>
            <ac:spMk id="710" creationId="{00000000-0000-0000-0000-000000000000}"/>
          </ac:spMkLst>
        </pc:spChg>
        <pc:picChg chg="del">
          <ac:chgData name="Phong Lam - D17" userId="0e7d81a7-9d05-4beb-872c-277ab3fd7c16" providerId="ADAL" clId="{149EA7F7-2D5E-4B16-BDC5-917E2CE57705}" dt="2022-05-15T15:47:41.886" v="12477" actId="478"/>
          <ac:picMkLst>
            <pc:docMk/>
            <pc:sldMk cId="3279399523" sldId="331"/>
            <ac:picMk id="16" creationId="{730C3744-627F-CF0B-B58F-96DFB01518F0}"/>
          </ac:picMkLst>
        </pc:picChg>
        <pc:picChg chg="del">
          <ac:chgData name="Phong Lam - D17" userId="0e7d81a7-9d05-4beb-872c-277ab3fd7c16" providerId="ADAL" clId="{149EA7F7-2D5E-4B16-BDC5-917E2CE57705}" dt="2022-05-15T15:47:43.237" v="12478" actId="478"/>
          <ac:picMkLst>
            <pc:docMk/>
            <pc:sldMk cId="3279399523" sldId="331"/>
            <ac:picMk id="19" creationId="{1D69D6C4-9792-F90F-8FE0-279F32976AAF}"/>
          </ac:picMkLst>
        </pc:picChg>
        <pc:picChg chg="del">
          <ac:chgData name="Phong Lam - D17" userId="0e7d81a7-9d05-4beb-872c-277ab3fd7c16" providerId="ADAL" clId="{149EA7F7-2D5E-4B16-BDC5-917E2CE57705}" dt="2022-05-15T15:47:46.309" v="12480" actId="478"/>
          <ac:picMkLst>
            <pc:docMk/>
            <pc:sldMk cId="3279399523" sldId="331"/>
            <ac:picMk id="22" creationId="{95B66C90-7641-CE3E-9138-D41EB28B28C6}"/>
          </ac:picMkLst>
        </pc:picChg>
        <pc:picChg chg="del">
          <ac:chgData name="Phong Lam - D17" userId="0e7d81a7-9d05-4beb-872c-277ab3fd7c16" providerId="ADAL" clId="{149EA7F7-2D5E-4B16-BDC5-917E2CE57705}" dt="2022-05-15T15:47:44.508" v="12479" actId="478"/>
          <ac:picMkLst>
            <pc:docMk/>
            <pc:sldMk cId="3279399523" sldId="331"/>
            <ac:picMk id="34" creationId="{AD3B89BE-4564-F795-2BA8-40E88EEA198F}"/>
          </ac:picMkLst>
        </pc:picChg>
      </pc:sldChg>
      <pc:sldChg chg="new del ord">
        <pc:chgData name="Phong Lam - D17" userId="0e7d81a7-9d05-4beb-872c-277ab3fd7c16" providerId="ADAL" clId="{149EA7F7-2D5E-4B16-BDC5-917E2CE57705}" dt="2022-05-15T15:49:21.932" v="12779" actId="47"/>
        <pc:sldMkLst>
          <pc:docMk/>
          <pc:sldMk cId="871162729" sldId="332"/>
        </pc:sldMkLst>
      </pc:sldChg>
      <pc:sldChg chg="addSp delSp modSp add mod setBg">
        <pc:chgData name="Phong Lam - D17" userId="0e7d81a7-9d05-4beb-872c-277ab3fd7c16" providerId="ADAL" clId="{149EA7F7-2D5E-4B16-BDC5-917E2CE57705}" dt="2022-05-15T16:34:52.877" v="16044" actId="207"/>
        <pc:sldMkLst>
          <pc:docMk/>
          <pc:sldMk cId="1413329643" sldId="333"/>
        </pc:sldMkLst>
        <pc:spChg chg="add del mod">
          <ac:chgData name="Phong Lam - D17" userId="0e7d81a7-9d05-4beb-872c-277ab3fd7c16" providerId="ADAL" clId="{149EA7F7-2D5E-4B16-BDC5-917E2CE57705}" dt="2022-05-15T15:50:29.097" v="12816"/>
          <ac:spMkLst>
            <pc:docMk/>
            <pc:sldMk cId="1413329643" sldId="333"/>
            <ac:spMk id="3" creationId="{C02EB4A2-0FEC-AF5B-E762-5515FC90C3F5}"/>
          </ac:spMkLst>
        </pc:spChg>
        <pc:spChg chg="add mod">
          <ac:chgData name="Phong Lam - D17" userId="0e7d81a7-9d05-4beb-872c-277ab3fd7c16" providerId="ADAL" clId="{149EA7F7-2D5E-4B16-BDC5-917E2CE57705}" dt="2022-05-15T16:34:52.877" v="16044" actId="207"/>
          <ac:spMkLst>
            <pc:docMk/>
            <pc:sldMk cId="1413329643" sldId="333"/>
            <ac:spMk id="6" creationId="{E548434E-331D-0FB0-09FB-0F8D4749C55D}"/>
          </ac:spMkLst>
        </pc:spChg>
        <pc:spChg chg="add mod">
          <ac:chgData name="Phong Lam - D17" userId="0e7d81a7-9d05-4beb-872c-277ab3fd7c16" providerId="ADAL" clId="{149EA7F7-2D5E-4B16-BDC5-917E2CE57705}" dt="2022-05-15T16:28:24.250" v="15944"/>
          <ac:spMkLst>
            <pc:docMk/>
            <pc:sldMk cId="1413329643" sldId="333"/>
            <ac:spMk id="20" creationId="{3423049B-31A2-E4C6-5A9F-7B41A4F435B8}"/>
          </ac:spMkLst>
        </pc:spChg>
        <pc:spChg chg="mod">
          <ac:chgData name="Phong Lam - D17" userId="0e7d81a7-9d05-4beb-872c-277ab3fd7c16" providerId="ADAL" clId="{149EA7F7-2D5E-4B16-BDC5-917E2CE57705}" dt="2022-05-15T15:51:49.412" v="13168" actId="20577"/>
          <ac:spMkLst>
            <pc:docMk/>
            <pc:sldMk cId="1413329643" sldId="333"/>
            <ac:spMk id="709" creationId="{00000000-0000-0000-0000-000000000000}"/>
          </ac:spMkLst>
        </pc:spChg>
        <pc:spChg chg="mod">
          <ac:chgData name="Phong Lam - D17" userId="0e7d81a7-9d05-4beb-872c-277ab3fd7c16" providerId="ADAL" clId="{149EA7F7-2D5E-4B16-BDC5-917E2CE57705}" dt="2022-05-15T15:50:08.336" v="12804" actId="20577"/>
          <ac:spMkLst>
            <pc:docMk/>
            <pc:sldMk cId="1413329643" sldId="333"/>
            <ac:spMk id="710" creationId="{00000000-0000-0000-0000-000000000000}"/>
          </ac:spMkLst>
        </pc:spChg>
        <pc:graphicFrameChg chg="add del mod">
          <ac:chgData name="Phong Lam - D17" userId="0e7d81a7-9d05-4beb-872c-277ab3fd7c16" providerId="ADAL" clId="{149EA7F7-2D5E-4B16-BDC5-917E2CE57705}" dt="2022-05-15T15:50:24.055" v="12811"/>
          <ac:graphicFrameMkLst>
            <pc:docMk/>
            <pc:sldMk cId="1413329643" sldId="333"/>
            <ac:graphicFrameMk id="2" creationId="{F6D11952-BD83-EED0-D87D-CF4A1C193F17}"/>
          </ac:graphicFrameMkLst>
        </pc:graphicFrameChg>
        <pc:graphicFrameChg chg="add del mod">
          <ac:chgData name="Phong Lam - D17" userId="0e7d81a7-9d05-4beb-872c-277ab3fd7c16" providerId="ADAL" clId="{149EA7F7-2D5E-4B16-BDC5-917E2CE57705}" dt="2022-05-15T15:50:29.096" v="12814"/>
          <ac:graphicFrameMkLst>
            <pc:docMk/>
            <pc:sldMk cId="1413329643" sldId="333"/>
            <ac:graphicFrameMk id="4" creationId="{B74EB150-B35C-DEC7-7134-5001A550CF92}"/>
          </ac:graphicFrameMkLst>
        </pc:graphicFrameChg>
        <pc:picChg chg="del">
          <ac:chgData name="Phong Lam - D17" userId="0e7d81a7-9d05-4beb-872c-277ab3fd7c16" providerId="ADAL" clId="{149EA7F7-2D5E-4B16-BDC5-917E2CE57705}" dt="2022-05-15T15:50:10.002" v="12805" actId="478"/>
          <ac:picMkLst>
            <pc:docMk/>
            <pc:sldMk cId="1413329643" sldId="333"/>
            <ac:picMk id="7" creationId="{96DD10D0-6E1B-13F1-68E1-D23CA152B182}"/>
          </ac:picMkLst>
        </pc:picChg>
        <pc:picChg chg="del">
          <ac:chgData name="Phong Lam - D17" userId="0e7d81a7-9d05-4beb-872c-277ab3fd7c16" providerId="ADAL" clId="{149EA7F7-2D5E-4B16-BDC5-917E2CE57705}" dt="2022-05-15T15:50:22.661" v="12809" actId="478"/>
          <ac:picMkLst>
            <pc:docMk/>
            <pc:sldMk cId="1413329643" sldId="333"/>
            <ac:picMk id="9" creationId="{3D84F631-E4D3-5F12-AB2D-AD5D40200BF0}"/>
          </ac:picMkLst>
        </pc:picChg>
        <pc:picChg chg="add mod">
          <ac:chgData name="Phong Lam - D17" userId="0e7d81a7-9d05-4beb-872c-277ab3fd7c16" providerId="ADAL" clId="{149EA7F7-2D5E-4B16-BDC5-917E2CE57705}" dt="2022-05-15T15:54:00.893" v="13204" actId="1076"/>
          <ac:picMkLst>
            <pc:docMk/>
            <pc:sldMk cId="1413329643" sldId="333"/>
            <ac:picMk id="10" creationId="{027F4283-36E5-955C-1863-92CE22B658AC}"/>
          </ac:picMkLst>
        </pc:picChg>
        <pc:picChg chg="add mod">
          <ac:chgData name="Phong Lam - D17" userId="0e7d81a7-9d05-4beb-872c-277ab3fd7c16" providerId="ADAL" clId="{149EA7F7-2D5E-4B16-BDC5-917E2CE57705}" dt="2022-05-15T15:53:59.623" v="13203" actId="1076"/>
          <ac:picMkLst>
            <pc:docMk/>
            <pc:sldMk cId="1413329643" sldId="333"/>
            <ac:picMk id="8194" creationId="{B7EC7FF1-FAEF-8A14-AAD5-794BE4CC2305}"/>
          </ac:picMkLst>
        </pc:picChg>
      </pc:sldChg>
      <pc:sldChg chg="addSp modSp add mod">
        <pc:chgData name="Phong Lam - D17" userId="0e7d81a7-9d05-4beb-872c-277ab3fd7c16" providerId="ADAL" clId="{149EA7F7-2D5E-4B16-BDC5-917E2CE57705}" dt="2022-05-15T16:31:06.413" v="16012"/>
        <pc:sldMkLst>
          <pc:docMk/>
          <pc:sldMk cId="2038875614" sldId="334"/>
        </pc:sldMkLst>
        <pc:spChg chg="add mod">
          <ac:chgData name="Phong Lam - D17" userId="0e7d81a7-9d05-4beb-872c-277ab3fd7c16" providerId="ADAL" clId="{149EA7F7-2D5E-4B16-BDC5-917E2CE57705}" dt="2022-05-15T16:31:06.413" v="16012"/>
          <ac:spMkLst>
            <pc:docMk/>
            <pc:sldMk cId="2038875614" sldId="334"/>
            <ac:spMk id="133" creationId="{9D4A941A-CB70-8E62-9474-43BEAEF14DC2}"/>
          </ac:spMkLst>
        </pc:spChg>
        <pc:spChg chg="mod">
          <ac:chgData name="Phong Lam - D17" userId="0e7d81a7-9d05-4beb-872c-277ab3fd7c16" providerId="ADAL" clId="{149EA7F7-2D5E-4B16-BDC5-917E2CE57705}" dt="2022-05-15T15:55:02.099" v="13280" actId="14100"/>
          <ac:spMkLst>
            <pc:docMk/>
            <pc:sldMk cId="2038875614" sldId="334"/>
            <ac:spMk id="497" creationId="{00000000-0000-0000-0000-000000000000}"/>
          </ac:spMkLst>
        </pc:spChg>
        <pc:spChg chg="mod">
          <ac:chgData name="Phong Lam - D17" userId="0e7d81a7-9d05-4beb-872c-277ab3fd7c16" providerId="ADAL" clId="{149EA7F7-2D5E-4B16-BDC5-917E2CE57705}" dt="2022-05-15T15:54:54.249" v="13252" actId="20577"/>
          <ac:spMkLst>
            <pc:docMk/>
            <pc:sldMk cId="2038875614" sldId="334"/>
            <ac:spMk id="499" creationId="{00000000-0000-0000-0000-000000000000}"/>
          </ac:spMkLst>
        </pc:spChg>
      </pc:sldChg>
      <pc:sldChg chg="addSp delSp modSp add mod ord">
        <pc:chgData name="Phong Lam - D17" userId="0e7d81a7-9d05-4beb-872c-277ab3fd7c16" providerId="ADAL" clId="{149EA7F7-2D5E-4B16-BDC5-917E2CE57705}" dt="2022-05-15T16:31:03.937" v="16010"/>
        <pc:sldMkLst>
          <pc:docMk/>
          <pc:sldMk cId="3227570748" sldId="335"/>
        </pc:sldMkLst>
        <pc:spChg chg="add mod">
          <ac:chgData name="Phong Lam - D17" userId="0e7d81a7-9d05-4beb-872c-277ab3fd7c16" providerId="ADAL" clId="{149EA7F7-2D5E-4B16-BDC5-917E2CE57705}" dt="2022-05-15T15:58:25.080" v="13421" actId="20577"/>
          <ac:spMkLst>
            <pc:docMk/>
            <pc:sldMk cId="3227570748" sldId="335"/>
            <ac:spMk id="3" creationId="{353DEA7C-B57A-C7B5-BC9E-3355119BA56B}"/>
          </ac:spMkLst>
        </pc:spChg>
        <pc:spChg chg="add mod">
          <ac:chgData name="Phong Lam - D17" userId="0e7d81a7-9d05-4beb-872c-277ab3fd7c16" providerId="ADAL" clId="{149EA7F7-2D5E-4B16-BDC5-917E2CE57705}" dt="2022-05-15T16:31:03.937" v="16010"/>
          <ac:spMkLst>
            <pc:docMk/>
            <pc:sldMk cId="3227570748" sldId="335"/>
            <ac:spMk id="14" creationId="{255285A1-36BC-EA7F-D314-C5AABF7AABCC}"/>
          </ac:spMkLst>
        </pc:spChg>
        <pc:spChg chg="del">
          <ac:chgData name="Phong Lam - D17" userId="0e7d81a7-9d05-4beb-872c-277ab3fd7c16" providerId="ADAL" clId="{149EA7F7-2D5E-4B16-BDC5-917E2CE57705}" dt="2022-05-15T15:55:36.193" v="13298" actId="478"/>
          <ac:spMkLst>
            <pc:docMk/>
            <pc:sldMk cId="3227570748" sldId="335"/>
            <ac:spMk id="709" creationId="{00000000-0000-0000-0000-000000000000}"/>
          </ac:spMkLst>
        </pc:spChg>
        <pc:spChg chg="mod">
          <ac:chgData name="Phong Lam - D17" userId="0e7d81a7-9d05-4beb-872c-277ab3fd7c16" providerId="ADAL" clId="{149EA7F7-2D5E-4B16-BDC5-917E2CE57705}" dt="2022-05-15T15:55:10.434" v="13297" actId="20577"/>
          <ac:spMkLst>
            <pc:docMk/>
            <pc:sldMk cId="3227570748" sldId="335"/>
            <ac:spMk id="710" creationId="{00000000-0000-0000-0000-000000000000}"/>
          </ac:spMkLst>
        </pc:spChg>
        <pc:picChg chg="add mod">
          <ac:chgData name="Phong Lam - D17" userId="0e7d81a7-9d05-4beb-872c-277ab3fd7c16" providerId="ADAL" clId="{149EA7F7-2D5E-4B16-BDC5-917E2CE57705}" dt="2022-05-15T15:55:57.633" v="13360" actId="1076"/>
          <ac:picMkLst>
            <pc:docMk/>
            <pc:sldMk cId="3227570748" sldId="335"/>
            <ac:picMk id="5" creationId="{B6339874-5D1C-FEEC-119B-02B043AD702E}"/>
          </ac:picMkLst>
        </pc:picChg>
      </pc:sldChg>
      <pc:sldChg chg="addSp delSp modSp add mod">
        <pc:chgData name="Phong Lam - D17" userId="0e7d81a7-9d05-4beb-872c-277ab3fd7c16" providerId="ADAL" clId="{149EA7F7-2D5E-4B16-BDC5-917E2CE57705}" dt="2022-05-15T16:31:03.008" v="16009"/>
        <pc:sldMkLst>
          <pc:docMk/>
          <pc:sldMk cId="2536054825" sldId="336"/>
        </pc:sldMkLst>
        <pc:spChg chg="mod">
          <ac:chgData name="Phong Lam - D17" userId="0e7d81a7-9d05-4beb-872c-277ab3fd7c16" providerId="ADAL" clId="{149EA7F7-2D5E-4B16-BDC5-917E2CE57705}" dt="2022-05-15T15:59:33.970" v="13533" actId="1076"/>
          <ac:spMkLst>
            <pc:docMk/>
            <pc:sldMk cId="2536054825" sldId="336"/>
            <ac:spMk id="3" creationId="{353DEA7C-B57A-C7B5-BC9E-3355119BA56B}"/>
          </ac:spMkLst>
        </pc:spChg>
        <pc:spChg chg="add mod">
          <ac:chgData name="Phong Lam - D17" userId="0e7d81a7-9d05-4beb-872c-277ab3fd7c16" providerId="ADAL" clId="{149EA7F7-2D5E-4B16-BDC5-917E2CE57705}" dt="2022-05-15T16:31:03.008" v="16009"/>
          <ac:spMkLst>
            <pc:docMk/>
            <pc:sldMk cId="2536054825" sldId="336"/>
            <ac:spMk id="13" creationId="{96D63C31-DB6D-BA04-8E06-B7444BDF96E9}"/>
          </ac:spMkLst>
        </pc:spChg>
        <pc:spChg chg="mod">
          <ac:chgData name="Phong Lam - D17" userId="0e7d81a7-9d05-4beb-872c-277ab3fd7c16" providerId="ADAL" clId="{149EA7F7-2D5E-4B16-BDC5-917E2CE57705}" dt="2022-05-15T15:59:03.079" v="13527" actId="20577"/>
          <ac:spMkLst>
            <pc:docMk/>
            <pc:sldMk cId="2536054825" sldId="336"/>
            <ac:spMk id="710" creationId="{00000000-0000-0000-0000-000000000000}"/>
          </ac:spMkLst>
        </pc:spChg>
        <pc:picChg chg="add mod">
          <ac:chgData name="Phong Lam - D17" userId="0e7d81a7-9d05-4beb-872c-277ab3fd7c16" providerId="ADAL" clId="{149EA7F7-2D5E-4B16-BDC5-917E2CE57705}" dt="2022-05-15T15:59:39.715" v="13536" actId="1076"/>
          <ac:picMkLst>
            <pc:docMk/>
            <pc:sldMk cId="2536054825" sldId="336"/>
            <ac:picMk id="4" creationId="{1E008C6E-1AE7-DE69-0BB7-74D6727F7B69}"/>
          </ac:picMkLst>
        </pc:picChg>
        <pc:picChg chg="del">
          <ac:chgData name="Phong Lam - D17" userId="0e7d81a7-9d05-4beb-872c-277ab3fd7c16" providerId="ADAL" clId="{149EA7F7-2D5E-4B16-BDC5-917E2CE57705}" dt="2022-05-15T15:59:27.095" v="13528" actId="478"/>
          <ac:picMkLst>
            <pc:docMk/>
            <pc:sldMk cId="2536054825" sldId="336"/>
            <ac:picMk id="5" creationId="{B6339874-5D1C-FEEC-119B-02B043AD702E}"/>
          </ac:picMkLst>
        </pc:picChg>
      </pc:sldChg>
      <pc:sldChg chg="addSp delSp modSp add mod">
        <pc:chgData name="Phong Lam - D17" userId="0e7d81a7-9d05-4beb-872c-277ab3fd7c16" providerId="ADAL" clId="{149EA7F7-2D5E-4B16-BDC5-917E2CE57705}" dt="2022-05-15T16:31:01.408" v="16008"/>
        <pc:sldMkLst>
          <pc:docMk/>
          <pc:sldMk cId="2773055980" sldId="337"/>
        </pc:sldMkLst>
        <pc:spChg chg="del">
          <ac:chgData name="Phong Lam - D17" userId="0e7d81a7-9d05-4beb-872c-277ab3fd7c16" providerId="ADAL" clId="{149EA7F7-2D5E-4B16-BDC5-917E2CE57705}" dt="2022-05-15T16:00:34.318" v="13563" actId="478"/>
          <ac:spMkLst>
            <pc:docMk/>
            <pc:sldMk cId="2773055980" sldId="337"/>
            <ac:spMk id="3" creationId="{353DEA7C-B57A-C7B5-BC9E-3355119BA56B}"/>
          </ac:spMkLst>
        </pc:spChg>
        <pc:spChg chg="add del mod">
          <ac:chgData name="Phong Lam - D17" userId="0e7d81a7-9d05-4beb-872c-277ab3fd7c16" providerId="ADAL" clId="{149EA7F7-2D5E-4B16-BDC5-917E2CE57705}" dt="2022-05-15T16:01:07.746" v="13567" actId="478"/>
          <ac:spMkLst>
            <pc:docMk/>
            <pc:sldMk cId="2773055980" sldId="337"/>
            <ac:spMk id="5" creationId="{3C784E81-C1D0-B8C2-CAC0-7712B31FAA3F}"/>
          </ac:spMkLst>
        </pc:spChg>
        <pc:spChg chg="add mod">
          <ac:chgData name="Phong Lam - D17" userId="0e7d81a7-9d05-4beb-872c-277ab3fd7c16" providerId="ADAL" clId="{149EA7F7-2D5E-4B16-BDC5-917E2CE57705}" dt="2022-05-15T16:31:01.408" v="16008"/>
          <ac:spMkLst>
            <pc:docMk/>
            <pc:sldMk cId="2773055980" sldId="337"/>
            <ac:spMk id="19" creationId="{E809A695-E732-A0D0-C2EE-9327B24721CB}"/>
          </ac:spMkLst>
        </pc:spChg>
        <pc:spChg chg="mod">
          <ac:chgData name="Phong Lam - D17" userId="0e7d81a7-9d05-4beb-872c-277ab3fd7c16" providerId="ADAL" clId="{149EA7F7-2D5E-4B16-BDC5-917E2CE57705}" dt="2022-05-15T15:59:49.802" v="13561" actId="20577"/>
          <ac:spMkLst>
            <pc:docMk/>
            <pc:sldMk cId="2773055980" sldId="337"/>
            <ac:spMk id="710" creationId="{00000000-0000-0000-0000-000000000000}"/>
          </ac:spMkLst>
        </pc:spChg>
        <pc:picChg chg="del">
          <ac:chgData name="Phong Lam - D17" userId="0e7d81a7-9d05-4beb-872c-277ab3fd7c16" providerId="ADAL" clId="{149EA7F7-2D5E-4B16-BDC5-917E2CE57705}" dt="2022-05-15T15:59:54.624" v="13562" actId="478"/>
          <ac:picMkLst>
            <pc:docMk/>
            <pc:sldMk cId="2773055980" sldId="337"/>
            <ac:picMk id="4" creationId="{1E008C6E-1AE7-DE69-0BB7-74D6727F7B69}"/>
          </ac:picMkLst>
        </pc:picChg>
        <pc:picChg chg="add mod">
          <ac:chgData name="Phong Lam - D17" userId="0e7d81a7-9d05-4beb-872c-277ab3fd7c16" providerId="ADAL" clId="{149EA7F7-2D5E-4B16-BDC5-917E2CE57705}" dt="2022-05-15T16:02:22.516" v="13577" actId="1076"/>
          <ac:picMkLst>
            <pc:docMk/>
            <pc:sldMk cId="2773055980" sldId="337"/>
            <ac:picMk id="7" creationId="{F37C1BCB-72F4-E807-6BDB-AD2264209D79}"/>
          </ac:picMkLst>
        </pc:picChg>
        <pc:picChg chg="add mod">
          <ac:chgData name="Phong Lam - D17" userId="0e7d81a7-9d05-4beb-872c-277ab3fd7c16" providerId="ADAL" clId="{149EA7F7-2D5E-4B16-BDC5-917E2CE57705}" dt="2022-05-15T16:01:17.411" v="13574" actId="1076"/>
          <ac:picMkLst>
            <pc:docMk/>
            <pc:sldMk cId="2773055980" sldId="337"/>
            <ac:picMk id="9" creationId="{3B4A44D2-0EC4-E147-E7F8-781646ACC6BF}"/>
          </ac:picMkLst>
        </pc:picChg>
        <pc:picChg chg="add mod">
          <ac:chgData name="Phong Lam - D17" userId="0e7d81a7-9d05-4beb-872c-277ab3fd7c16" providerId="ADAL" clId="{149EA7F7-2D5E-4B16-BDC5-917E2CE57705}" dt="2022-05-15T16:02:29.477" v="13581" actId="1076"/>
          <ac:picMkLst>
            <pc:docMk/>
            <pc:sldMk cId="2773055980" sldId="337"/>
            <ac:picMk id="11" creationId="{90546E78-6C60-DF93-347C-83160668C8DC}"/>
          </ac:picMkLst>
        </pc:picChg>
      </pc:sldChg>
      <pc:sldChg chg="addSp delSp modSp add mod">
        <pc:chgData name="Phong Lam - D17" userId="0e7d81a7-9d05-4beb-872c-277ab3fd7c16" providerId="ADAL" clId="{149EA7F7-2D5E-4B16-BDC5-917E2CE57705}" dt="2022-05-15T16:31:00.106" v="16007"/>
        <pc:sldMkLst>
          <pc:docMk/>
          <pc:sldMk cId="2010044481" sldId="338"/>
        </pc:sldMkLst>
        <pc:spChg chg="add mod">
          <ac:chgData name="Phong Lam - D17" userId="0e7d81a7-9d05-4beb-872c-277ab3fd7c16" providerId="ADAL" clId="{149EA7F7-2D5E-4B16-BDC5-917E2CE57705}" dt="2022-05-15T16:08:50.370" v="14070" actId="1076"/>
          <ac:spMkLst>
            <pc:docMk/>
            <pc:sldMk cId="2010044481" sldId="338"/>
            <ac:spMk id="13" creationId="{9BECBF7D-7FFB-9AA7-5731-59B3651C7C23}"/>
          </ac:spMkLst>
        </pc:spChg>
        <pc:spChg chg="add mod">
          <ac:chgData name="Phong Lam - D17" userId="0e7d81a7-9d05-4beb-872c-277ab3fd7c16" providerId="ADAL" clId="{149EA7F7-2D5E-4B16-BDC5-917E2CE57705}" dt="2022-05-15T16:31:00.106" v="16007"/>
          <ac:spMkLst>
            <pc:docMk/>
            <pc:sldMk cId="2010044481" sldId="338"/>
            <ac:spMk id="20" creationId="{FBA6AEFA-B58D-3FDC-83A1-8A70F7EC058E}"/>
          </ac:spMkLst>
        </pc:spChg>
        <pc:spChg chg="mod">
          <ac:chgData name="Phong Lam - D17" userId="0e7d81a7-9d05-4beb-872c-277ab3fd7c16" providerId="ADAL" clId="{149EA7F7-2D5E-4B16-BDC5-917E2CE57705}" dt="2022-05-15T16:02:51.144" v="13628" actId="20577"/>
          <ac:spMkLst>
            <pc:docMk/>
            <pc:sldMk cId="2010044481" sldId="338"/>
            <ac:spMk id="710" creationId="{00000000-0000-0000-0000-000000000000}"/>
          </ac:spMkLst>
        </pc:spChg>
        <pc:picChg chg="add mod">
          <ac:chgData name="Phong Lam - D17" userId="0e7d81a7-9d05-4beb-872c-277ab3fd7c16" providerId="ADAL" clId="{149EA7F7-2D5E-4B16-BDC5-917E2CE57705}" dt="2022-05-15T16:04:25.632" v="13639" actId="1076"/>
          <ac:picMkLst>
            <pc:docMk/>
            <pc:sldMk cId="2010044481" sldId="338"/>
            <ac:picMk id="4" creationId="{756FFEA9-11AE-CF27-52F5-F63D72171F9D}"/>
          </ac:picMkLst>
        </pc:picChg>
        <pc:picChg chg="add mod modCrop">
          <ac:chgData name="Phong Lam - D17" userId="0e7d81a7-9d05-4beb-872c-277ab3fd7c16" providerId="ADAL" clId="{149EA7F7-2D5E-4B16-BDC5-917E2CE57705}" dt="2022-05-15T16:05:05.760" v="13646" actId="1076"/>
          <ac:picMkLst>
            <pc:docMk/>
            <pc:sldMk cId="2010044481" sldId="338"/>
            <ac:picMk id="6" creationId="{327935E7-8E34-A015-7AB4-F7668775C6AB}"/>
          </ac:picMkLst>
        </pc:picChg>
        <pc:picChg chg="del">
          <ac:chgData name="Phong Lam - D17" userId="0e7d81a7-9d05-4beb-872c-277ab3fd7c16" providerId="ADAL" clId="{149EA7F7-2D5E-4B16-BDC5-917E2CE57705}" dt="2022-05-15T16:03:12.746" v="13634" actId="478"/>
          <ac:picMkLst>
            <pc:docMk/>
            <pc:sldMk cId="2010044481" sldId="338"/>
            <ac:picMk id="7" creationId="{F37C1BCB-72F4-E807-6BDB-AD2264209D79}"/>
          </ac:picMkLst>
        </pc:picChg>
        <pc:picChg chg="del">
          <ac:chgData name="Phong Lam - D17" userId="0e7d81a7-9d05-4beb-872c-277ab3fd7c16" providerId="ADAL" clId="{149EA7F7-2D5E-4B16-BDC5-917E2CE57705}" dt="2022-05-15T16:03:13.113" v="13635" actId="478"/>
          <ac:picMkLst>
            <pc:docMk/>
            <pc:sldMk cId="2010044481" sldId="338"/>
            <ac:picMk id="9" creationId="{3B4A44D2-0EC4-E147-E7F8-781646ACC6BF}"/>
          </ac:picMkLst>
        </pc:picChg>
        <pc:picChg chg="add mod modCrop">
          <ac:chgData name="Phong Lam - D17" userId="0e7d81a7-9d05-4beb-872c-277ab3fd7c16" providerId="ADAL" clId="{149EA7F7-2D5E-4B16-BDC5-917E2CE57705}" dt="2022-05-15T16:05:03.435" v="13645" actId="1076"/>
          <ac:picMkLst>
            <pc:docMk/>
            <pc:sldMk cId="2010044481" sldId="338"/>
            <ac:picMk id="10" creationId="{7B8C9440-BBD9-F1EB-9301-37CB87EDABF9}"/>
          </ac:picMkLst>
        </pc:picChg>
        <pc:picChg chg="del">
          <ac:chgData name="Phong Lam - D17" userId="0e7d81a7-9d05-4beb-872c-277ab3fd7c16" providerId="ADAL" clId="{149EA7F7-2D5E-4B16-BDC5-917E2CE57705}" dt="2022-05-15T16:03:12.335" v="13633" actId="478"/>
          <ac:picMkLst>
            <pc:docMk/>
            <pc:sldMk cId="2010044481" sldId="338"/>
            <ac:picMk id="11" creationId="{90546E78-6C60-DF93-347C-83160668C8DC}"/>
          </ac:picMkLst>
        </pc:picChg>
      </pc:sldChg>
      <pc:sldChg chg="addSp delSp modSp add mod">
        <pc:chgData name="Phong Lam - D17" userId="0e7d81a7-9d05-4beb-872c-277ab3fd7c16" providerId="ADAL" clId="{149EA7F7-2D5E-4B16-BDC5-917E2CE57705}" dt="2022-05-15T16:30:59.266" v="16006"/>
        <pc:sldMkLst>
          <pc:docMk/>
          <pc:sldMk cId="2150126882" sldId="339"/>
        </pc:sldMkLst>
        <pc:spChg chg="mod">
          <ac:chgData name="Phong Lam - D17" userId="0e7d81a7-9d05-4beb-872c-277ab3fd7c16" providerId="ADAL" clId="{149EA7F7-2D5E-4B16-BDC5-917E2CE57705}" dt="2022-05-15T16:08:45.349" v="14069" actId="1076"/>
          <ac:spMkLst>
            <pc:docMk/>
            <pc:sldMk cId="2150126882" sldId="339"/>
            <ac:spMk id="13" creationId="{9BECBF7D-7FFB-9AA7-5731-59B3651C7C23}"/>
          </ac:spMkLst>
        </pc:spChg>
        <pc:spChg chg="add mod">
          <ac:chgData name="Phong Lam - D17" userId="0e7d81a7-9d05-4beb-872c-277ab3fd7c16" providerId="ADAL" clId="{149EA7F7-2D5E-4B16-BDC5-917E2CE57705}" dt="2022-05-15T16:30:59.266" v="16006"/>
          <ac:spMkLst>
            <pc:docMk/>
            <pc:sldMk cId="2150126882" sldId="339"/>
            <ac:spMk id="15" creationId="{9322581D-1D40-DFDE-FC5A-F43248A50A96}"/>
          </ac:spMkLst>
        </pc:spChg>
        <pc:spChg chg="mod">
          <ac:chgData name="Phong Lam - D17" userId="0e7d81a7-9d05-4beb-872c-277ab3fd7c16" providerId="ADAL" clId="{149EA7F7-2D5E-4B16-BDC5-917E2CE57705}" dt="2022-05-15T16:06:33.512" v="13690" actId="20577"/>
          <ac:spMkLst>
            <pc:docMk/>
            <pc:sldMk cId="2150126882" sldId="339"/>
            <ac:spMk id="710" creationId="{00000000-0000-0000-0000-000000000000}"/>
          </ac:spMkLst>
        </pc:spChg>
        <pc:picChg chg="add mod modCrop">
          <ac:chgData name="Phong Lam - D17" userId="0e7d81a7-9d05-4beb-872c-277ab3fd7c16" providerId="ADAL" clId="{149EA7F7-2D5E-4B16-BDC5-917E2CE57705}" dt="2022-05-15T16:06:06.094" v="13655" actId="1076"/>
          <ac:picMkLst>
            <pc:docMk/>
            <pc:sldMk cId="2150126882" sldId="339"/>
            <ac:picMk id="3" creationId="{17069E19-A02D-71BF-990E-3B2D793056EA}"/>
          </ac:picMkLst>
        </pc:picChg>
        <pc:picChg chg="del">
          <ac:chgData name="Phong Lam - D17" userId="0e7d81a7-9d05-4beb-872c-277ab3fd7c16" providerId="ADAL" clId="{149EA7F7-2D5E-4B16-BDC5-917E2CE57705}" dt="2022-05-15T16:05:45.653" v="13648" actId="478"/>
          <ac:picMkLst>
            <pc:docMk/>
            <pc:sldMk cId="2150126882" sldId="339"/>
            <ac:picMk id="4" creationId="{756FFEA9-11AE-CF27-52F5-F63D72171F9D}"/>
          </ac:picMkLst>
        </pc:picChg>
        <pc:picChg chg="del">
          <ac:chgData name="Phong Lam - D17" userId="0e7d81a7-9d05-4beb-872c-277ab3fd7c16" providerId="ADAL" clId="{149EA7F7-2D5E-4B16-BDC5-917E2CE57705}" dt="2022-05-15T16:05:45.653" v="13648" actId="478"/>
          <ac:picMkLst>
            <pc:docMk/>
            <pc:sldMk cId="2150126882" sldId="339"/>
            <ac:picMk id="6" creationId="{327935E7-8E34-A015-7AB4-F7668775C6AB}"/>
          </ac:picMkLst>
        </pc:picChg>
        <pc:picChg chg="del">
          <ac:chgData name="Phong Lam - D17" userId="0e7d81a7-9d05-4beb-872c-277ab3fd7c16" providerId="ADAL" clId="{149EA7F7-2D5E-4B16-BDC5-917E2CE57705}" dt="2022-05-15T16:05:45.653" v="13648" actId="478"/>
          <ac:picMkLst>
            <pc:docMk/>
            <pc:sldMk cId="2150126882" sldId="339"/>
            <ac:picMk id="10" creationId="{7B8C9440-BBD9-F1EB-9301-37CB87EDABF9}"/>
          </ac:picMkLst>
        </pc:picChg>
      </pc:sldChg>
      <pc:sldChg chg="addSp delSp modSp add mod ord">
        <pc:chgData name="Phong Lam - D17" userId="0e7d81a7-9d05-4beb-872c-277ab3fd7c16" providerId="ADAL" clId="{149EA7F7-2D5E-4B16-BDC5-917E2CE57705}" dt="2022-05-15T16:31:05.217" v="16011"/>
        <pc:sldMkLst>
          <pc:docMk/>
          <pc:sldMk cId="3578930001" sldId="340"/>
        </pc:sldMkLst>
        <pc:spChg chg="mod">
          <ac:chgData name="Phong Lam - D17" userId="0e7d81a7-9d05-4beb-872c-277ab3fd7c16" providerId="ADAL" clId="{149EA7F7-2D5E-4B16-BDC5-917E2CE57705}" dt="2022-05-15T16:08:16.158" v="14042" actId="20577"/>
          <ac:spMkLst>
            <pc:docMk/>
            <pc:sldMk cId="3578930001" sldId="340"/>
            <ac:spMk id="3" creationId="{353DEA7C-B57A-C7B5-BC9E-3355119BA56B}"/>
          </ac:spMkLst>
        </pc:spChg>
        <pc:spChg chg="add mod">
          <ac:chgData name="Phong Lam - D17" userId="0e7d81a7-9d05-4beb-872c-277ab3fd7c16" providerId="ADAL" clId="{149EA7F7-2D5E-4B16-BDC5-917E2CE57705}" dt="2022-05-15T16:31:05.217" v="16011"/>
          <ac:spMkLst>
            <pc:docMk/>
            <pc:sldMk cId="3578930001" sldId="340"/>
            <ac:spMk id="13" creationId="{71535C5E-B851-DF3E-F19A-5B3E4B99030E}"/>
          </ac:spMkLst>
        </pc:spChg>
        <pc:spChg chg="mod">
          <ac:chgData name="Phong Lam - D17" userId="0e7d81a7-9d05-4beb-872c-277ab3fd7c16" providerId="ADAL" clId="{149EA7F7-2D5E-4B16-BDC5-917E2CE57705}" dt="2022-05-15T16:06:49.230" v="13715" actId="20577"/>
          <ac:spMkLst>
            <pc:docMk/>
            <pc:sldMk cId="3578930001" sldId="340"/>
            <ac:spMk id="710" creationId="{00000000-0000-0000-0000-000000000000}"/>
          </ac:spMkLst>
        </pc:spChg>
        <pc:picChg chg="add mod">
          <ac:chgData name="Phong Lam - D17" userId="0e7d81a7-9d05-4beb-872c-277ab3fd7c16" providerId="ADAL" clId="{149EA7F7-2D5E-4B16-BDC5-917E2CE57705}" dt="2022-05-15T16:07:30.824" v="13718" actId="1076"/>
          <ac:picMkLst>
            <pc:docMk/>
            <pc:sldMk cId="3578930001" sldId="340"/>
            <ac:picMk id="4" creationId="{85AEFB7F-C792-25CE-8F00-669B8842F118}"/>
          </ac:picMkLst>
        </pc:picChg>
        <pc:picChg chg="del">
          <ac:chgData name="Phong Lam - D17" userId="0e7d81a7-9d05-4beb-872c-277ab3fd7c16" providerId="ADAL" clId="{149EA7F7-2D5E-4B16-BDC5-917E2CE57705}" dt="2022-05-15T16:07:28.854" v="13716" actId="478"/>
          <ac:picMkLst>
            <pc:docMk/>
            <pc:sldMk cId="3578930001" sldId="340"/>
            <ac:picMk id="5" creationId="{B6339874-5D1C-FEEC-119B-02B043AD702E}"/>
          </ac:picMkLst>
        </pc:picChg>
      </pc:sldChg>
      <pc:sldChg chg="addSp delSp modSp add mod">
        <pc:chgData name="Phong Lam - D17" userId="0e7d81a7-9d05-4beb-872c-277ab3fd7c16" providerId="ADAL" clId="{149EA7F7-2D5E-4B16-BDC5-917E2CE57705}" dt="2022-05-15T16:30:57.703" v="16005"/>
        <pc:sldMkLst>
          <pc:docMk/>
          <pc:sldMk cId="4260473488" sldId="341"/>
        </pc:sldMkLst>
        <pc:spChg chg="del">
          <ac:chgData name="Phong Lam - D17" userId="0e7d81a7-9d05-4beb-872c-277ab3fd7c16" providerId="ADAL" clId="{149EA7F7-2D5E-4B16-BDC5-917E2CE57705}" dt="2022-05-15T16:14:31.227" v="14197" actId="478"/>
          <ac:spMkLst>
            <pc:docMk/>
            <pc:sldMk cId="4260473488" sldId="341"/>
            <ac:spMk id="3" creationId="{EE43C35E-3288-44D0-69BA-72908CF3F789}"/>
          </ac:spMkLst>
        </pc:spChg>
        <pc:spChg chg="add mod">
          <ac:chgData name="Phong Lam - D17" userId="0e7d81a7-9d05-4beb-872c-277ab3fd7c16" providerId="ADAL" clId="{149EA7F7-2D5E-4B16-BDC5-917E2CE57705}" dt="2022-05-15T16:30:57.703" v="16005"/>
          <ac:spMkLst>
            <pc:docMk/>
            <pc:sldMk cId="4260473488" sldId="341"/>
            <ac:spMk id="133" creationId="{1510BAEE-8F35-DD56-4F18-C474BBA7AC8A}"/>
          </ac:spMkLst>
        </pc:spChg>
        <pc:spChg chg="mod">
          <ac:chgData name="Phong Lam - D17" userId="0e7d81a7-9d05-4beb-872c-277ab3fd7c16" providerId="ADAL" clId="{149EA7F7-2D5E-4B16-BDC5-917E2CE57705}" dt="2022-05-15T16:14:36.312" v="14199" actId="1076"/>
          <ac:spMkLst>
            <pc:docMk/>
            <pc:sldMk cId="4260473488" sldId="341"/>
            <ac:spMk id="497" creationId="{00000000-0000-0000-0000-000000000000}"/>
          </ac:spMkLst>
        </pc:spChg>
        <pc:spChg chg="mod">
          <ac:chgData name="Phong Lam - D17" userId="0e7d81a7-9d05-4beb-872c-277ab3fd7c16" providerId="ADAL" clId="{149EA7F7-2D5E-4B16-BDC5-917E2CE57705}" dt="2022-05-15T16:08:32.855" v="14044" actId="20577"/>
          <ac:spMkLst>
            <pc:docMk/>
            <pc:sldMk cId="4260473488" sldId="341"/>
            <ac:spMk id="499" creationId="{00000000-0000-0000-0000-000000000000}"/>
          </ac:spMkLst>
        </pc:spChg>
        <pc:grpChg chg="mod">
          <ac:chgData name="Phong Lam - D17" userId="0e7d81a7-9d05-4beb-872c-277ab3fd7c16" providerId="ADAL" clId="{149EA7F7-2D5E-4B16-BDC5-917E2CE57705}" dt="2022-05-15T16:14:18.497" v="14192" actId="1076"/>
          <ac:grpSpMkLst>
            <pc:docMk/>
            <pc:sldMk cId="4260473488" sldId="341"/>
            <ac:grpSpMk id="503" creationId="{00000000-0000-0000-0000-000000000000}"/>
          </ac:grpSpMkLst>
        </pc:grpChg>
      </pc:sldChg>
      <pc:sldChg chg="addSp delSp modSp add mod">
        <pc:chgData name="Phong Lam - D17" userId="0e7d81a7-9d05-4beb-872c-277ab3fd7c16" providerId="ADAL" clId="{149EA7F7-2D5E-4B16-BDC5-917E2CE57705}" dt="2022-05-15T16:30:55.475" v="16003"/>
        <pc:sldMkLst>
          <pc:docMk/>
          <pc:sldMk cId="2684150588" sldId="342"/>
        </pc:sldMkLst>
        <pc:spChg chg="add mod">
          <ac:chgData name="Phong Lam - D17" userId="0e7d81a7-9d05-4beb-872c-277ab3fd7c16" providerId="ADAL" clId="{149EA7F7-2D5E-4B16-BDC5-917E2CE57705}" dt="2022-05-15T16:18:49.221" v="14671" actId="1076"/>
          <ac:spMkLst>
            <pc:docMk/>
            <pc:sldMk cId="2684150588" sldId="342"/>
            <ac:spMk id="16" creationId="{B700BB62-C61A-B42A-91BE-6A40DCF74DD4}"/>
          </ac:spMkLst>
        </pc:spChg>
        <pc:spChg chg="add mod">
          <ac:chgData name="Phong Lam - D17" userId="0e7d81a7-9d05-4beb-872c-277ab3fd7c16" providerId="ADAL" clId="{149EA7F7-2D5E-4B16-BDC5-917E2CE57705}" dt="2022-05-15T16:30:55.475" v="16003"/>
          <ac:spMkLst>
            <pc:docMk/>
            <pc:sldMk cId="2684150588" sldId="342"/>
            <ac:spMk id="17" creationId="{4E5E8340-AC5D-5623-FB58-379A6A438ADF}"/>
          </ac:spMkLst>
        </pc:spChg>
        <pc:spChg chg="mod">
          <ac:chgData name="Phong Lam - D17" userId="0e7d81a7-9d05-4beb-872c-277ab3fd7c16" providerId="ADAL" clId="{149EA7F7-2D5E-4B16-BDC5-917E2CE57705}" dt="2022-05-15T16:16:43.787" v="14389" actId="20577"/>
          <ac:spMkLst>
            <pc:docMk/>
            <pc:sldMk cId="2684150588" sldId="342"/>
            <ac:spMk id="710" creationId="{00000000-0000-0000-0000-000000000000}"/>
          </ac:spMkLst>
        </pc:spChg>
        <pc:picChg chg="add del mod modCrop">
          <ac:chgData name="Phong Lam - D17" userId="0e7d81a7-9d05-4beb-872c-277ab3fd7c16" providerId="ADAL" clId="{149EA7F7-2D5E-4B16-BDC5-917E2CE57705}" dt="2022-05-15T16:17:16.315" v="14408" actId="478"/>
          <ac:picMkLst>
            <pc:docMk/>
            <pc:sldMk cId="2684150588" sldId="342"/>
            <ac:picMk id="3" creationId="{84E1B5A5-2B1F-0578-0D55-4428A89975F5}"/>
          </ac:picMkLst>
        </pc:picChg>
        <pc:picChg chg="add mod modCrop">
          <ac:chgData name="Phong Lam - D17" userId="0e7d81a7-9d05-4beb-872c-277ab3fd7c16" providerId="ADAL" clId="{149EA7F7-2D5E-4B16-BDC5-917E2CE57705}" dt="2022-05-15T16:17:45.876" v="14467" actId="1076"/>
          <ac:picMkLst>
            <pc:docMk/>
            <pc:sldMk cId="2684150588" sldId="342"/>
            <ac:picMk id="5" creationId="{653A2BC2-B76D-0B5D-4764-76AB330F1C71}"/>
          </ac:picMkLst>
        </pc:picChg>
        <pc:picChg chg="del">
          <ac:chgData name="Phong Lam - D17" userId="0e7d81a7-9d05-4beb-872c-277ab3fd7c16" providerId="ADAL" clId="{149EA7F7-2D5E-4B16-BDC5-917E2CE57705}" dt="2022-05-15T16:10:39.155" v="14085" actId="478"/>
          <ac:picMkLst>
            <pc:docMk/>
            <pc:sldMk cId="2684150588" sldId="342"/>
            <ac:picMk id="7" creationId="{F37C1BCB-72F4-E807-6BDB-AD2264209D79}"/>
          </ac:picMkLst>
        </pc:picChg>
        <pc:picChg chg="del">
          <ac:chgData name="Phong Lam - D17" userId="0e7d81a7-9d05-4beb-872c-277ab3fd7c16" providerId="ADAL" clId="{149EA7F7-2D5E-4B16-BDC5-917E2CE57705}" dt="2022-05-15T16:10:39.155" v="14085" actId="478"/>
          <ac:picMkLst>
            <pc:docMk/>
            <pc:sldMk cId="2684150588" sldId="342"/>
            <ac:picMk id="9" creationId="{3B4A44D2-0EC4-E147-E7F8-781646ACC6BF}"/>
          </ac:picMkLst>
        </pc:picChg>
        <pc:picChg chg="del">
          <ac:chgData name="Phong Lam - D17" userId="0e7d81a7-9d05-4beb-872c-277ab3fd7c16" providerId="ADAL" clId="{149EA7F7-2D5E-4B16-BDC5-917E2CE57705}" dt="2022-05-15T16:10:39.155" v="14085" actId="478"/>
          <ac:picMkLst>
            <pc:docMk/>
            <pc:sldMk cId="2684150588" sldId="342"/>
            <ac:picMk id="11" creationId="{90546E78-6C60-DF93-347C-83160668C8DC}"/>
          </ac:picMkLst>
        </pc:picChg>
      </pc:sldChg>
      <pc:sldChg chg="addSp modSp add mod ord">
        <pc:chgData name="Phong Lam - D17" userId="0e7d81a7-9d05-4beb-872c-277ab3fd7c16" providerId="ADAL" clId="{149EA7F7-2D5E-4B16-BDC5-917E2CE57705}" dt="2022-05-15T16:30:56.311" v="16004"/>
        <pc:sldMkLst>
          <pc:docMk/>
          <pc:sldMk cId="3422816478" sldId="343"/>
        </pc:sldMkLst>
        <pc:spChg chg="add mod">
          <ac:chgData name="Phong Lam - D17" userId="0e7d81a7-9d05-4beb-872c-277ab3fd7c16" providerId="ADAL" clId="{149EA7F7-2D5E-4B16-BDC5-917E2CE57705}" dt="2022-05-15T16:15:23.532" v="14385" actId="1076"/>
          <ac:spMkLst>
            <pc:docMk/>
            <pc:sldMk cId="3422816478" sldId="343"/>
            <ac:spMk id="13" creationId="{F9544D5B-BF28-3471-6EA1-64E802BC0822}"/>
          </ac:spMkLst>
        </pc:spChg>
        <pc:spChg chg="add mod">
          <ac:chgData name="Phong Lam - D17" userId="0e7d81a7-9d05-4beb-872c-277ab3fd7c16" providerId="ADAL" clId="{149EA7F7-2D5E-4B16-BDC5-917E2CE57705}" dt="2022-05-15T16:30:56.311" v="16004"/>
          <ac:spMkLst>
            <pc:docMk/>
            <pc:sldMk cId="3422816478" sldId="343"/>
            <ac:spMk id="14" creationId="{A2D42D70-15CA-F94D-C9DF-FD761F505E61}"/>
          </ac:spMkLst>
        </pc:spChg>
        <pc:spChg chg="mod">
          <ac:chgData name="Phong Lam - D17" userId="0e7d81a7-9d05-4beb-872c-277ab3fd7c16" providerId="ADAL" clId="{149EA7F7-2D5E-4B16-BDC5-917E2CE57705}" dt="2022-05-15T16:13:59.079" v="14164" actId="14100"/>
          <ac:spMkLst>
            <pc:docMk/>
            <pc:sldMk cId="3422816478" sldId="343"/>
            <ac:spMk id="710" creationId="{00000000-0000-0000-0000-000000000000}"/>
          </ac:spMkLst>
        </pc:spChg>
        <pc:picChg chg="add mod">
          <ac:chgData name="Phong Lam - D17" userId="0e7d81a7-9d05-4beb-872c-277ab3fd7c16" providerId="ADAL" clId="{149EA7F7-2D5E-4B16-BDC5-917E2CE57705}" dt="2022-05-15T16:13:26.760" v="14149" actId="1076"/>
          <ac:picMkLst>
            <pc:docMk/>
            <pc:sldMk cId="3422816478" sldId="343"/>
            <ac:picMk id="3" creationId="{2A0CEE89-084E-A8B5-7691-04B9CB333253}"/>
          </ac:picMkLst>
        </pc:picChg>
        <pc:picChg chg="add mod">
          <ac:chgData name="Phong Lam - D17" userId="0e7d81a7-9d05-4beb-872c-277ab3fd7c16" providerId="ADAL" clId="{149EA7F7-2D5E-4B16-BDC5-917E2CE57705}" dt="2022-05-15T16:14:03.049" v="14165" actId="1076"/>
          <ac:picMkLst>
            <pc:docMk/>
            <pc:sldMk cId="3422816478" sldId="343"/>
            <ac:picMk id="5" creationId="{3FF60CD0-5888-C65B-387C-D435BA800796}"/>
          </ac:picMkLst>
        </pc:picChg>
      </pc:sldChg>
      <pc:sldChg chg="addSp delSp modSp add mod">
        <pc:chgData name="Phong Lam - D17" userId="0e7d81a7-9d05-4beb-872c-277ab3fd7c16" providerId="ADAL" clId="{149EA7F7-2D5E-4B16-BDC5-917E2CE57705}" dt="2022-05-15T16:30:54.855" v="16002"/>
        <pc:sldMkLst>
          <pc:docMk/>
          <pc:sldMk cId="2013409404" sldId="344"/>
        </pc:sldMkLst>
        <pc:spChg chg="add del">
          <ac:chgData name="Phong Lam - D17" userId="0e7d81a7-9d05-4beb-872c-277ab3fd7c16" providerId="ADAL" clId="{149EA7F7-2D5E-4B16-BDC5-917E2CE57705}" dt="2022-05-15T16:20:23.553" v="14855" actId="22"/>
          <ac:spMkLst>
            <pc:docMk/>
            <pc:sldMk cId="2013409404" sldId="344"/>
            <ac:spMk id="12" creationId="{E5FA5182-9F5B-97FA-BA42-CB9C19C445C4}"/>
          </ac:spMkLst>
        </pc:spChg>
        <pc:spChg chg="add mod">
          <ac:chgData name="Phong Lam - D17" userId="0e7d81a7-9d05-4beb-872c-277ab3fd7c16" providerId="ADAL" clId="{149EA7F7-2D5E-4B16-BDC5-917E2CE57705}" dt="2022-05-15T16:30:54.855" v="16002"/>
          <ac:spMkLst>
            <pc:docMk/>
            <pc:sldMk cId="2013409404" sldId="344"/>
            <ac:spMk id="14" creationId="{AFEFE73E-8409-3949-680C-B2B190E05309}"/>
          </ac:spMkLst>
        </pc:spChg>
        <pc:spChg chg="mod">
          <ac:chgData name="Phong Lam - D17" userId="0e7d81a7-9d05-4beb-872c-277ab3fd7c16" providerId="ADAL" clId="{149EA7F7-2D5E-4B16-BDC5-917E2CE57705}" dt="2022-05-15T16:26:16.812" v="15839" actId="20577"/>
          <ac:spMkLst>
            <pc:docMk/>
            <pc:sldMk cId="2013409404" sldId="344"/>
            <ac:spMk id="16" creationId="{B700BB62-C61A-B42A-91BE-6A40DCF74DD4}"/>
          </ac:spMkLst>
        </pc:spChg>
        <pc:spChg chg="mod">
          <ac:chgData name="Phong Lam - D17" userId="0e7d81a7-9d05-4beb-872c-277ab3fd7c16" providerId="ADAL" clId="{149EA7F7-2D5E-4B16-BDC5-917E2CE57705}" dt="2022-05-15T16:20:37.628" v="14873" actId="20577"/>
          <ac:spMkLst>
            <pc:docMk/>
            <pc:sldMk cId="2013409404" sldId="344"/>
            <ac:spMk id="710" creationId="{00000000-0000-0000-0000-000000000000}"/>
          </ac:spMkLst>
        </pc:spChg>
        <pc:picChg chg="del">
          <ac:chgData name="Phong Lam - D17" userId="0e7d81a7-9d05-4beb-872c-277ab3fd7c16" providerId="ADAL" clId="{149EA7F7-2D5E-4B16-BDC5-917E2CE57705}" dt="2022-05-15T16:19:34.518" v="14724" actId="478"/>
          <ac:picMkLst>
            <pc:docMk/>
            <pc:sldMk cId="2013409404" sldId="344"/>
            <ac:picMk id="5" creationId="{653A2BC2-B76D-0B5D-4764-76AB330F1C71}"/>
          </ac:picMkLst>
        </pc:picChg>
        <pc:picChg chg="add mod">
          <ac:chgData name="Phong Lam - D17" userId="0e7d81a7-9d05-4beb-872c-277ab3fd7c16" providerId="ADAL" clId="{149EA7F7-2D5E-4B16-BDC5-917E2CE57705}" dt="2022-05-15T16:20:33.312" v="14859" actId="1076"/>
          <ac:picMkLst>
            <pc:docMk/>
            <pc:sldMk cId="2013409404" sldId="344"/>
            <ac:picMk id="9218" creationId="{9C1B9873-F2BC-3DD0-01F2-F90B172C0056}"/>
          </ac:picMkLst>
        </pc:picChg>
      </pc:sldChg>
      <pc:sldChg chg="addSp delSp modSp add mod">
        <pc:chgData name="Phong Lam - D17" userId="0e7d81a7-9d05-4beb-872c-277ab3fd7c16" providerId="ADAL" clId="{149EA7F7-2D5E-4B16-BDC5-917E2CE57705}" dt="2022-05-15T16:30:53.411" v="16001"/>
        <pc:sldMkLst>
          <pc:docMk/>
          <pc:sldMk cId="2224563413" sldId="345"/>
        </pc:sldMkLst>
        <pc:spChg chg="add mod">
          <ac:chgData name="Phong Lam - D17" userId="0e7d81a7-9d05-4beb-872c-277ab3fd7c16" providerId="ADAL" clId="{149EA7F7-2D5E-4B16-BDC5-917E2CE57705}" dt="2022-05-15T16:29:56.157" v="16000" actId="20577"/>
          <ac:spMkLst>
            <pc:docMk/>
            <pc:sldMk cId="2224563413" sldId="345"/>
            <ac:spMk id="12" creationId="{285C6E05-4113-15F4-DC3B-F0084FF2B754}"/>
          </ac:spMkLst>
        </pc:spChg>
        <pc:spChg chg="add mod">
          <ac:chgData name="Phong Lam - D17" userId="0e7d81a7-9d05-4beb-872c-277ab3fd7c16" providerId="ADAL" clId="{149EA7F7-2D5E-4B16-BDC5-917E2CE57705}" dt="2022-05-15T16:30:53.411" v="16001"/>
          <ac:spMkLst>
            <pc:docMk/>
            <pc:sldMk cId="2224563413" sldId="345"/>
            <ac:spMk id="13" creationId="{1F62D506-BE37-6D5C-2E41-804226324929}"/>
          </ac:spMkLst>
        </pc:spChg>
        <pc:spChg chg="del">
          <ac:chgData name="Phong Lam - D17" userId="0e7d81a7-9d05-4beb-872c-277ab3fd7c16" providerId="ADAL" clId="{149EA7F7-2D5E-4B16-BDC5-917E2CE57705}" dt="2022-05-15T16:21:20.416" v="14965" actId="478"/>
          <ac:spMkLst>
            <pc:docMk/>
            <pc:sldMk cId="2224563413" sldId="345"/>
            <ac:spMk id="16" creationId="{B700BB62-C61A-B42A-91BE-6A40DCF74DD4}"/>
          </ac:spMkLst>
        </pc:spChg>
        <pc:spChg chg="mod">
          <ac:chgData name="Phong Lam - D17" userId="0e7d81a7-9d05-4beb-872c-277ab3fd7c16" providerId="ADAL" clId="{149EA7F7-2D5E-4B16-BDC5-917E2CE57705}" dt="2022-05-15T16:21:16.481" v="14963" actId="14100"/>
          <ac:spMkLst>
            <pc:docMk/>
            <pc:sldMk cId="2224563413" sldId="345"/>
            <ac:spMk id="710" creationId="{00000000-0000-0000-0000-000000000000}"/>
          </ac:spMkLst>
        </pc:spChg>
        <pc:picChg chg="del">
          <ac:chgData name="Phong Lam - D17" userId="0e7d81a7-9d05-4beb-872c-277ab3fd7c16" providerId="ADAL" clId="{149EA7F7-2D5E-4B16-BDC5-917E2CE57705}" dt="2022-05-15T16:21:17.582" v="14964" actId="478"/>
          <ac:picMkLst>
            <pc:docMk/>
            <pc:sldMk cId="2224563413" sldId="345"/>
            <ac:picMk id="9218" creationId="{9C1B9873-F2BC-3DD0-01F2-F90B172C0056}"/>
          </ac:picMkLst>
        </pc:picChg>
        <pc:picChg chg="add mod">
          <ac:chgData name="Phong Lam - D17" userId="0e7d81a7-9d05-4beb-872c-277ab3fd7c16" providerId="ADAL" clId="{149EA7F7-2D5E-4B16-BDC5-917E2CE57705}" dt="2022-05-15T16:24:46.567" v="15590" actId="1076"/>
          <ac:picMkLst>
            <pc:docMk/>
            <pc:sldMk cId="2224563413" sldId="345"/>
            <ac:picMk id="10242" creationId="{947B70DE-BA09-9259-0C04-45F7AED7027C}"/>
          </ac:picMkLst>
        </pc:picChg>
      </pc:sldChg>
      <pc:sldChg chg="modSp add mod">
        <pc:chgData name="Phong Lam - D17" userId="0e7d81a7-9d05-4beb-872c-277ab3fd7c16" providerId="ADAL" clId="{149EA7F7-2D5E-4B16-BDC5-917E2CE57705}" dt="2022-05-15T16:26:34.489" v="15898" actId="20577"/>
        <pc:sldMkLst>
          <pc:docMk/>
          <pc:sldMk cId="361010326" sldId="346"/>
        </pc:sldMkLst>
        <pc:spChg chg="mod">
          <ac:chgData name="Phong Lam - D17" userId="0e7d81a7-9d05-4beb-872c-277ab3fd7c16" providerId="ADAL" clId="{149EA7F7-2D5E-4B16-BDC5-917E2CE57705}" dt="2022-05-15T16:26:34.489" v="15898" actId="20577"/>
          <ac:spMkLst>
            <pc:docMk/>
            <pc:sldMk cId="361010326" sldId="346"/>
            <ac:spMk id="2232" creationId="{00000000-0000-0000-0000-000000000000}"/>
          </ac:spMkLst>
        </pc:spChg>
      </pc:sldChg>
      <pc:sldMasterChg chg="delSldLayout">
        <pc:chgData name="Phong Lam - D17" userId="0e7d81a7-9d05-4beb-872c-277ab3fd7c16" providerId="ADAL" clId="{149EA7F7-2D5E-4B16-BDC5-917E2CE57705}" dt="2022-05-15T16:26:03.083" v="15805" actId="47"/>
        <pc:sldMasterMkLst>
          <pc:docMk/>
          <pc:sldMasterMk cId="0" sldId="2147483678"/>
        </pc:sldMasterMkLst>
        <pc:sldLayoutChg chg="del">
          <pc:chgData name="Phong Lam - D17" userId="0e7d81a7-9d05-4beb-872c-277ab3fd7c16" providerId="ADAL" clId="{149EA7F7-2D5E-4B16-BDC5-917E2CE57705}" dt="2022-05-14T17:44:50.337" v="752" actId="47"/>
          <pc:sldLayoutMkLst>
            <pc:docMk/>
            <pc:sldMasterMk cId="0" sldId="2147483678"/>
            <pc:sldLayoutMk cId="0" sldId="2147483650"/>
          </pc:sldLayoutMkLst>
        </pc:sldLayoutChg>
        <pc:sldLayoutChg chg="del">
          <pc:chgData name="Phong Lam - D17" userId="0e7d81a7-9d05-4beb-872c-277ab3fd7c16" providerId="ADAL" clId="{149EA7F7-2D5E-4B16-BDC5-917E2CE57705}" dt="2022-05-15T16:26:03.083" v="15805" actId="47"/>
          <pc:sldLayoutMkLst>
            <pc:docMk/>
            <pc:sldMasterMk cId="0" sldId="2147483678"/>
            <pc:sldLayoutMk cId="0" sldId="2147483651"/>
          </pc:sldLayoutMkLst>
        </pc:sldLayoutChg>
        <pc:sldLayoutChg chg="del">
          <pc:chgData name="Phong Lam - D17" userId="0e7d81a7-9d05-4beb-872c-277ab3fd7c16" providerId="ADAL" clId="{149EA7F7-2D5E-4B16-BDC5-917E2CE57705}" dt="2022-05-15T16:26:03.083" v="15805" actId="47"/>
          <pc:sldLayoutMkLst>
            <pc:docMk/>
            <pc:sldMasterMk cId="0" sldId="2147483678"/>
            <pc:sldLayoutMk cId="0" sldId="2147483652"/>
          </pc:sldLayoutMkLst>
        </pc:sldLayoutChg>
        <pc:sldLayoutChg chg="del">
          <pc:chgData name="Phong Lam - D17" userId="0e7d81a7-9d05-4beb-872c-277ab3fd7c16" providerId="ADAL" clId="{149EA7F7-2D5E-4B16-BDC5-917E2CE57705}" dt="2022-05-15T11:48:22.934" v="8114" actId="47"/>
          <pc:sldLayoutMkLst>
            <pc:docMk/>
            <pc:sldMasterMk cId="0" sldId="2147483678"/>
            <pc:sldLayoutMk cId="0" sldId="2147483654"/>
          </pc:sldLayoutMkLst>
        </pc:sldLayoutChg>
        <pc:sldLayoutChg chg="del">
          <pc:chgData name="Phong Lam - D17" userId="0e7d81a7-9d05-4beb-872c-277ab3fd7c16" providerId="ADAL" clId="{149EA7F7-2D5E-4B16-BDC5-917E2CE57705}" dt="2022-05-15T16:26:03.083" v="15805" actId="47"/>
          <pc:sldLayoutMkLst>
            <pc:docMk/>
            <pc:sldMasterMk cId="0" sldId="2147483678"/>
            <pc:sldLayoutMk cId="0" sldId="2147483656"/>
          </pc:sldLayoutMkLst>
        </pc:sldLayoutChg>
        <pc:sldLayoutChg chg="del">
          <pc:chgData name="Phong Lam - D17" userId="0e7d81a7-9d05-4beb-872c-277ab3fd7c16" providerId="ADAL" clId="{149EA7F7-2D5E-4B16-BDC5-917E2CE57705}" dt="2022-05-15T16:26:03.083" v="15805" actId="47"/>
          <pc:sldLayoutMkLst>
            <pc:docMk/>
            <pc:sldMasterMk cId="0" sldId="2147483678"/>
            <pc:sldLayoutMk cId="0" sldId="2147483657"/>
          </pc:sldLayoutMkLst>
        </pc:sldLayoutChg>
        <pc:sldLayoutChg chg="del">
          <pc:chgData name="Phong Lam - D17" userId="0e7d81a7-9d05-4beb-872c-277ab3fd7c16" providerId="ADAL" clId="{149EA7F7-2D5E-4B16-BDC5-917E2CE57705}" dt="2022-05-15T16:26:03.083" v="15805" actId="47"/>
          <pc:sldLayoutMkLst>
            <pc:docMk/>
            <pc:sldMasterMk cId="0" sldId="2147483678"/>
            <pc:sldLayoutMk cId="0" sldId="2147483660"/>
          </pc:sldLayoutMkLst>
        </pc:sldLayoutChg>
        <pc:sldLayoutChg chg="del">
          <pc:chgData name="Phong Lam - D17" userId="0e7d81a7-9d05-4beb-872c-277ab3fd7c16" providerId="ADAL" clId="{149EA7F7-2D5E-4B16-BDC5-917E2CE57705}" dt="2022-05-15T16:26:03.083" v="15805" actId="47"/>
          <pc:sldLayoutMkLst>
            <pc:docMk/>
            <pc:sldMasterMk cId="0" sldId="2147483678"/>
            <pc:sldLayoutMk cId="0" sldId="2147483661"/>
          </pc:sldLayoutMkLst>
        </pc:sldLayoutChg>
        <pc:sldLayoutChg chg="del">
          <pc:chgData name="Phong Lam - D17" userId="0e7d81a7-9d05-4beb-872c-277ab3fd7c16" providerId="ADAL" clId="{149EA7F7-2D5E-4B16-BDC5-917E2CE57705}" dt="2022-05-15T16:26:03.083" v="15805" actId="47"/>
          <pc:sldLayoutMkLst>
            <pc:docMk/>
            <pc:sldMasterMk cId="0" sldId="2147483678"/>
            <pc:sldLayoutMk cId="0" sldId="2147483662"/>
          </pc:sldLayoutMkLst>
        </pc:sldLayoutChg>
        <pc:sldLayoutChg chg="del">
          <pc:chgData name="Phong Lam - D17" userId="0e7d81a7-9d05-4beb-872c-277ab3fd7c16" providerId="ADAL" clId="{149EA7F7-2D5E-4B16-BDC5-917E2CE57705}" dt="2022-05-15T16:26:03.083" v="15805" actId="47"/>
          <pc:sldLayoutMkLst>
            <pc:docMk/>
            <pc:sldMasterMk cId="0" sldId="2147483678"/>
            <pc:sldLayoutMk cId="0" sldId="2147483663"/>
          </pc:sldLayoutMkLst>
        </pc:sldLayoutChg>
        <pc:sldLayoutChg chg="del">
          <pc:chgData name="Phong Lam - D17" userId="0e7d81a7-9d05-4beb-872c-277ab3fd7c16" providerId="ADAL" clId="{149EA7F7-2D5E-4B16-BDC5-917E2CE57705}" dt="2022-05-15T16:26:03.083" v="15805" actId="47"/>
          <pc:sldLayoutMkLst>
            <pc:docMk/>
            <pc:sldMasterMk cId="0" sldId="2147483678"/>
            <pc:sldLayoutMk cId="0" sldId="2147483664"/>
          </pc:sldLayoutMkLst>
        </pc:sldLayoutChg>
        <pc:sldLayoutChg chg="del">
          <pc:chgData name="Phong Lam - D17" userId="0e7d81a7-9d05-4beb-872c-277ab3fd7c16" providerId="ADAL" clId="{149EA7F7-2D5E-4B16-BDC5-917E2CE57705}" dt="2022-05-15T16:26:03.083" v="15805" actId="47"/>
          <pc:sldLayoutMkLst>
            <pc:docMk/>
            <pc:sldMasterMk cId="0" sldId="2147483678"/>
            <pc:sldLayoutMk cId="0" sldId="2147483665"/>
          </pc:sldLayoutMkLst>
        </pc:sldLayoutChg>
        <pc:sldLayoutChg chg="del">
          <pc:chgData name="Phong Lam - D17" userId="0e7d81a7-9d05-4beb-872c-277ab3fd7c16" providerId="ADAL" clId="{149EA7F7-2D5E-4B16-BDC5-917E2CE57705}" dt="2022-05-15T16:26:03.083" v="15805" actId="47"/>
          <pc:sldLayoutMkLst>
            <pc:docMk/>
            <pc:sldMasterMk cId="0" sldId="2147483678"/>
            <pc:sldLayoutMk cId="0" sldId="2147483666"/>
          </pc:sldLayoutMkLst>
        </pc:sldLayoutChg>
        <pc:sldLayoutChg chg="del">
          <pc:chgData name="Phong Lam - D17" userId="0e7d81a7-9d05-4beb-872c-277ab3fd7c16" providerId="ADAL" clId="{149EA7F7-2D5E-4B16-BDC5-917E2CE57705}" dt="2022-05-15T16:26:03.083" v="15805" actId="47"/>
          <pc:sldLayoutMkLst>
            <pc:docMk/>
            <pc:sldMasterMk cId="0" sldId="2147483678"/>
            <pc:sldLayoutMk cId="0" sldId="2147483667"/>
          </pc:sldLayoutMkLst>
        </pc:sldLayoutChg>
        <pc:sldLayoutChg chg="del">
          <pc:chgData name="Phong Lam - D17" userId="0e7d81a7-9d05-4beb-872c-277ab3fd7c16" providerId="ADAL" clId="{149EA7F7-2D5E-4B16-BDC5-917E2CE57705}" dt="2022-05-15T16:26:03.083" v="15805" actId="47"/>
          <pc:sldLayoutMkLst>
            <pc:docMk/>
            <pc:sldMasterMk cId="0" sldId="2147483678"/>
            <pc:sldLayoutMk cId="0" sldId="2147483668"/>
          </pc:sldLayoutMkLst>
        </pc:sldLayoutChg>
        <pc:sldLayoutChg chg="del">
          <pc:chgData name="Phong Lam - D17" userId="0e7d81a7-9d05-4beb-872c-277ab3fd7c16" providerId="ADAL" clId="{149EA7F7-2D5E-4B16-BDC5-917E2CE57705}" dt="2022-05-15T16:26:03.083" v="15805" actId="47"/>
          <pc:sldLayoutMkLst>
            <pc:docMk/>
            <pc:sldMasterMk cId="0" sldId="2147483678"/>
            <pc:sldLayoutMk cId="0" sldId="2147483670"/>
          </pc:sldLayoutMkLst>
        </pc:sldLayoutChg>
        <pc:sldLayoutChg chg="del">
          <pc:chgData name="Phong Lam - D17" userId="0e7d81a7-9d05-4beb-872c-277ab3fd7c16" providerId="ADAL" clId="{149EA7F7-2D5E-4B16-BDC5-917E2CE57705}" dt="2022-05-15T16:26:03.083" v="15805" actId="47"/>
          <pc:sldLayoutMkLst>
            <pc:docMk/>
            <pc:sldMasterMk cId="0" sldId="2147483678"/>
            <pc:sldLayoutMk cId="0" sldId="2147483671"/>
          </pc:sldLayoutMkLst>
        </pc:sldLayoutChg>
        <pc:sldLayoutChg chg="del">
          <pc:chgData name="Phong Lam - D17" userId="0e7d81a7-9d05-4beb-872c-277ab3fd7c16" providerId="ADAL" clId="{149EA7F7-2D5E-4B16-BDC5-917E2CE57705}" dt="2022-05-15T16:26:03.083" v="15805" actId="47"/>
          <pc:sldLayoutMkLst>
            <pc:docMk/>
            <pc:sldMasterMk cId="0" sldId="2147483678"/>
            <pc:sldLayoutMk cId="0" sldId="2147483672"/>
          </pc:sldLayoutMkLst>
        </pc:sldLayoutChg>
        <pc:sldLayoutChg chg="del">
          <pc:chgData name="Phong Lam - D17" userId="0e7d81a7-9d05-4beb-872c-277ab3fd7c16" providerId="ADAL" clId="{149EA7F7-2D5E-4B16-BDC5-917E2CE57705}" dt="2022-05-15T13:06:02.704" v="10998" actId="47"/>
          <pc:sldLayoutMkLst>
            <pc:docMk/>
            <pc:sldMasterMk cId="0" sldId="2147483678"/>
            <pc:sldLayoutMk cId="1261359944" sldId="2147483680"/>
          </pc:sldLayoutMkLst>
        </pc:sldLayoutChg>
      </pc:sldMasterChg>
      <pc:sldMasterChg chg="del delSldLayout">
        <pc:chgData name="Phong Lam - D17" userId="0e7d81a7-9d05-4beb-872c-277ab3fd7c16" providerId="ADAL" clId="{149EA7F7-2D5E-4B16-BDC5-917E2CE57705}" dt="2022-05-15T16:26:03.083" v="15805" actId="47"/>
        <pc:sldMasterMkLst>
          <pc:docMk/>
          <pc:sldMasterMk cId="0" sldId="2147483679"/>
        </pc:sldMasterMkLst>
        <pc:sldLayoutChg chg="del">
          <pc:chgData name="Phong Lam - D17" userId="0e7d81a7-9d05-4beb-872c-277ab3fd7c16" providerId="ADAL" clId="{149EA7F7-2D5E-4B16-BDC5-917E2CE57705}" dt="2022-05-15T16:26:03.083" v="15805" actId="47"/>
          <pc:sldLayoutMkLst>
            <pc:docMk/>
            <pc:sldMasterMk cId="0" sldId="2147483679"/>
            <pc:sldLayoutMk cId="0" sldId="2147483677"/>
          </pc:sldLayoutMkLst>
        </pc:sldLayoutChg>
      </pc:sldMasterChg>
    </pc:docChg>
  </pc:docChgLst>
  <pc:docChgLst>
    <pc:chgData name="Phong Lam - D17" userId="0e7d81a7-9d05-4beb-872c-277ab3fd7c16" providerId="ADAL" clId="{3D1BDB78-D130-44A9-8026-EFCFB6E459A4}"/>
    <pc:docChg chg="undo custSel addSld modSld sldOrd">
      <pc:chgData name="Phong Lam - D17" userId="0e7d81a7-9d05-4beb-872c-277ab3fd7c16" providerId="ADAL" clId="{3D1BDB78-D130-44A9-8026-EFCFB6E459A4}" dt="2022-08-10T17:42:24.513" v="5821" actId="1076"/>
      <pc:docMkLst>
        <pc:docMk/>
      </pc:docMkLst>
      <pc:sldChg chg="modSp mod">
        <pc:chgData name="Phong Lam - D17" userId="0e7d81a7-9d05-4beb-872c-277ab3fd7c16" providerId="ADAL" clId="{3D1BDB78-D130-44A9-8026-EFCFB6E459A4}" dt="2022-08-10T17:41:43.808" v="5761" actId="20577"/>
        <pc:sldMkLst>
          <pc:docMk/>
          <pc:sldMk cId="0" sldId="256"/>
        </pc:sldMkLst>
        <pc:spChg chg="mod">
          <ac:chgData name="Phong Lam - D17" userId="0e7d81a7-9d05-4beb-872c-277ab3fd7c16" providerId="ADAL" clId="{3D1BDB78-D130-44A9-8026-EFCFB6E459A4}" dt="2022-08-10T16:28:25.098" v="48" actId="20577"/>
          <ac:spMkLst>
            <pc:docMk/>
            <pc:sldMk cId="0" sldId="256"/>
            <ac:spMk id="6" creationId="{EEF18106-EA80-B0DD-A313-241F0D8078FC}"/>
          </ac:spMkLst>
        </pc:spChg>
        <pc:spChg chg="mod">
          <ac:chgData name="Phong Lam - D17" userId="0e7d81a7-9d05-4beb-872c-277ab3fd7c16" providerId="ADAL" clId="{3D1BDB78-D130-44A9-8026-EFCFB6E459A4}" dt="2022-08-10T17:41:43.808" v="5761" actId="20577"/>
          <ac:spMkLst>
            <pc:docMk/>
            <pc:sldMk cId="0" sldId="256"/>
            <ac:spMk id="7" creationId="{45DF1FF7-C44E-8F68-77D0-EE2E4DA087C9}"/>
          </ac:spMkLst>
        </pc:spChg>
      </pc:sldChg>
      <pc:sldChg chg="modSp mod">
        <pc:chgData name="Phong Lam - D17" userId="0e7d81a7-9d05-4beb-872c-277ab3fd7c16" providerId="ADAL" clId="{3D1BDB78-D130-44A9-8026-EFCFB6E459A4}" dt="2022-08-10T16:29:21.174" v="343" actId="20577"/>
        <pc:sldMkLst>
          <pc:docMk/>
          <pc:sldMk cId="3225187634" sldId="300"/>
        </pc:sldMkLst>
        <pc:spChg chg="mod">
          <ac:chgData name="Phong Lam - D17" userId="0e7d81a7-9d05-4beb-872c-277ab3fd7c16" providerId="ADAL" clId="{3D1BDB78-D130-44A9-8026-EFCFB6E459A4}" dt="2022-08-10T16:29:21.174" v="343" actId="20577"/>
          <ac:spMkLst>
            <pc:docMk/>
            <pc:sldMk cId="3225187634" sldId="300"/>
            <ac:spMk id="2709" creationId="{00000000-0000-0000-0000-000000000000}"/>
          </ac:spMkLst>
        </pc:spChg>
      </pc:sldChg>
      <pc:sldChg chg="addSp modSp mod">
        <pc:chgData name="Phong Lam - D17" userId="0e7d81a7-9d05-4beb-872c-277ab3fd7c16" providerId="ADAL" clId="{3D1BDB78-D130-44A9-8026-EFCFB6E459A4}" dt="2022-08-10T16:30:04.233" v="357" actId="1076"/>
        <pc:sldMkLst>
          <pc:docMk/>
          <pc:sldMk cId="3471455630" sldId="303"/>
        </pc:sldMkLst>
        <pc:spChg chg="add mod">
          <ac:chgData name="Phong Lam - D17" userId="0e7d81a7-9d05-4beb-872c-277ab3fd7c16" providerId="ADAL" clId="{3D1BDB78-D130-44A9-8026-EFCFB6E459A4}" dt="2022-08-10T16:30:04.233" v="357" actId="1076"/>
          <ac:spMkLst>
            <pc:docMk/>
            <pc:sldMk cId="3471455630" sldId="303"/>
            <ac:spMk id="3" creationId="{76D2227C-EA92-3D7D-495D-BE5FF4B3F7B7}"/>
          </ac:spMkLst>
        </pc:spChg>
      </pc:sldChg>
      <pc:sldChg chg="addSp modSp add mod ord">
        <pc:chgData name="Phong Lam - D17" userId="0e7d81a7-9d05-4beb-872c-277ab3fd7c16" providerId="ADAL" clId="{3D1BDB78-D130-44A9-8026-EFCFB6E459A4}" dt="2022-08-10T17:18:52.578" v="2911" actId="1076"/>
        <pc:sldMkLst>
          <pc:docMk/>
          <pc:sldMk cId="514338539" sldId="315"/>
        </pc:sldMkLst>
        <pc:spChg chg="mod">
          <ac:chgData name="Phong Lam - D17" userId="0e7d81a7-9d05-4beb-872c-277ab3fd7c16" providerId="ADAL" clId="{3D1BDB78-D130-44A9-8026-EFCFB6E459A4}" dt="2022-08-10T17:17:43.533" v="2898" actId="20577"/>
          <ac:spMkLst>
            <pc:docMk/>
            <pc:sldMk cId="514338539" sldId="315"/>
            <ac:spMk id="17" creationId="{EE934814-5134-4734-3313-EC75A43AF523}"/>
          </ac:spMkLst>
        </pc:spChg>
        <pc:spChg chg="mod">
          <ac:chgData name="Phong Lam - D17" userId="0e7d81a7-9d05-4beb-872c-277ab3fd7c16" providerId="ADAL" clId="{3D1BDB78-D130-44A9-8026-EFCFB6E459A4}" dt="2022-08-10T17:17:41.020" v="2897" actId="20577"/>
          <ac:spMkLst>
            <pc:docMk/>
            <pc:sldMk cId="514338539" sldId="315"/>
            <ac:spMk id="710" creationId="{00000000-0000-0000-0000-000000000000}"/>
          </ac:spMkLst>
        </pc:spChg>
        <pc:picChg chg="add mod">
          <ac:chgData name="Phong Lam - D17" userId="0e7d81a7-9d05-4beb-872c-277ab3fd7c16" providerId="ADAL" clId="{3D1BDB78-D130-44A9-8026-EFCFB6E459A4}" dt="2022-08-10T17:18:52.578" v="2911" actId="1076"/>
          <ac:picMkLst>
            <pc:docMk/>
            <pc:sldMk cId="514338539" sldId="315"/>
            <ac:picMk id="2" creationId="{52DBC9DA-16FB-5A2A-9230-608FFB794369}"/>
          </ac:picMkLst>
        </pc:picChg>
        <pc:picChg chg="add mod modCrop">
          <ac:chgData name="Phong Lam - D17" userId="0e7d81a7-9d05-4beb-872c-277ab3fd7c16" providerId="ADAL" clId="{3D1BDB78-D130-44A9-8026-EFCFB6E459A4}" dt="2022-08-10T17:18:50.865" v="2910" actId="1076"/>
          <ac:picMkLst>
            <pc:docMk/>
            <pc:sldMk cId="514338539" sldId="315"/>
            <ac:picMk id="3" creationId="{19C56ACF-F002-A850-C34E-062088D46651}"/>
          </ac:picMkLst>
        </pc:picChg>
      </pc:sldChg>
      <pc:sldChg chg="addSp modSp mod">
        <pc:chgData name="Phong Lam - D17" userId="0e7d81a7-9d05-4beb-872c-277ab3fd7c16" providerId="ADAL" clId="{3D1BDB78-D130-44A9-8026-EFCFB6E459A4}" dt="2022-08-10T17:42:24.513" v="5821" actId="1076"/>
        <pc:sldMkLst>
          <pc:docMk/>
          <pc:sldMk cId="2461352601" sldId="348"/>
        </pc:sldMkLst>
        <pc:spChg chg="add mod">
          <ac:chgData name="Phong Lam - D17" userId="0e7d81a7-9d05-4beb-872c-277ab3fd7c16" providerId="ADAL" clId="{3D1BDB78-D130-44A9-8026-EFCFB6E459A4}" dt="2022-08-10T17:42:24.513" v="5821" actId="1076"/>
          <ac:spMkLst>
            <pc:docMk/>
            <pc:sldMk cId="2461352601" sldId="348"/>
            <ac:spMk id="2" creationId="{3529AAB5-E502-2943-FF4C-00D63C193137}"/>
          </ac:spMkLst>
        </pc:spChg>
      </pc:sldChg>
      <pc:sldChg chg="modNotesTx">
        <pc:chgData name="Phong Lam - D17" userId="0e7d81a7-9d05-4beb-872c-277ab3fd7c16" providerId="ADAL" clId="{3D1BDB78-D130-44A9-8026-EFCFB6E459A4}" dt="2022-08-10T16:30:37.743" v="358" actId="20577"/>
        <pc:sldMkLst>
          <pc:docMk/>
          <pc:sldMk cId="2584842639" sldId="351"/>
        </pc:sldMkLst>
      </pc:sldChg>
      <pc:sldChg chg="modSp mod">
        <pc:chgData name="Phong Lam - D17" userId="0e7d81a7-9d05-4beb-872c-277ab3fd7c16" providerId="ADAL" clId="{3D1BDB78-D130-44A9-8026-EFCFB6E459A4}" dt="2022-08-10T16:31:44.606" v="374" actId="20577"/>
        <pc:sldMkLst>
          <pc:docMk/>
          <pc:sldMk cId="516801443" sldId="353"/>
        </pc:sldMkLst>
        <pc:spChg chg="mod">
          <ac:chgData name="Phong Lam - D17" userId="0e7d81a7-9d05-4beb-872c-277ab3fd7c16" providerId="ADAL" clId="{3D1BDB78-D130-44A9-8026-EFCFB6E459A4}" dt="2022-08-10T16:31:44.606" v="374" actId="20577"/>
          <ac:spMkLst>
            <pc:docMk/>
            <pc:sldMk cId="516801443" sldId="353"/>
            <ac:spMk id="2" creationId="{9584E122-F874-45AB-170A-1143E5252C5F}"/>
          </ac:spMkLst>
        </pc:spChg>
      </pc:sldChg>
      <pc:sldChg chg="addSp modSp add mod ord modAnim">
        <pc:chgData name="Phong Lam - D17" userId="0e7d81a7-9d05-4beb-872c-277ab3fd7c16" providerId="ADAL" clId="{3D1BDB78-D130-44A9-8026-EFCFB6E459A4}" dt="2022-08-10T16:47:00.679" v="1645" actId="20577"/>
        <pc:sldMkLst>
          <pc:docMk/>
          <pc:sldMk cId="456074655" sldId="364"/>
        </pc:sldMkLst>
        <pc:spChg chg="mod">
          <ac:chgData name="Phong Lam - D17" userId="0e7d81a7-9d05-4beb-872c-277ab3fd7c16" providerId="ADAL" clId="{3D1BDB78-D130-44A9-8026-EFCFB6E459A4}" dt="2022-08-10T16:47:00.679" v="1645" actId="20577"/>
          <ac:spMkLst>
            <pc:docMk/>
            <pc:sldMk cId="456074655" sldId="364"/>
            <ac:spMk id="2" creationId="{F76B9EED-6BBF-90F1-6587-878581C55D21}"/>
          </ac:spMkLst>
        </pc:spChg>
        <pc:spChg chg="mod">
          <ac:chgData name="Phong Lam - D17" userId="0e7d81a7-9d05-4beb-872c-277ab3fd7c16" providerId="ADAL" clId="{3D1BDB78-D130-44A9-8026-EFCFB6E459A4}" dt="2022-08-10T16:35:43.409" v="1024" actId="20577"/>
          <ac:spMkLst>
            <pc:docMk/>
            <pc:sldMk cId="456074655" sldId="364"/>
            <ac:spMk id="3" creationId="{FADECA25-8B0E-A303-CEBE-B081D0305AFF}"/>
          </ac:spMkLst>
        </pc:spChg>
        <pc:spChg chg="add mod">
          <ac:chgData name="Phong Lam - D17" userId="0e7d81a7-9d05-4beb-872c-277ab3fd7c16" providerId="ADAL" clId="{3D1BDB78-D130-44A9-8026-EFCFB6E459A4}" dt="2022-08-10T16:34:29.353" v="1006" actId="14100"/>
          <ac:spMkLst>
            <pc:docMk/>
            <pc:sldMk cId="456074655" sldId="364"/>
            <ac:spMk id="4" creationId="{952F4C1E-5FB3-9876-0A27-A28DD21FA978}"/>
          </ac:spMkLst>
        </pc:spChg>
      </pc:sldChg>
      <pc:sldChg chg="addSp delSp modSp add mod ord delAnim modAnim">
        <pc:chgData name="Phong Lam - D17" userId="0e7d81a7-9d05-4beb-872c-277ab3fd7c16" providerId="ADAL" clId="{3D1BDB78-D130-44A9-8026-EFCFB6E459A4}" dt="2022-08-10T16:56:25.784" v="2094"/>
        <pc:sldMkLst>
          <pc:docMk/>
          <pc:sldMk cId="3430939609" sldId="365"/>
        </pc:sldMkLst>
        <pc:spChg chg="del">
          <ac:chgData name="Phong Lam - D17" userId="0e7d81a7-9d05-4beb-872c-277ab3fd7c16" providerId="ADAL" clId="{3D1BDB78-D130-44A9-8026-EFCFB6E459A4}" dt="2022-08-10T16:36:50.032" v="1049" actId="478"/>
          <ac:spMkLst>
            <pc:docMk/>
            <pc:sldMk cId="3430939609" sldId="365"/>
            <ac:spMk id="2" creationId="{F76B9EED-6BBF-90F1-6587-878581C55D21}"/>
          </ac:spMkLst>
        </pc:spChg>
        <pc:spChg chg="mod">
          <ac:chgData name="Phong Lam - D17" userId="0e7d81a7-9d05-4beb-872c-277ab3fd7c16" providerId="ADAL" clId="{3D1BDB78-D130-44A9-8026-EFCFB6E459A4}" dt="2022-08-10T16:36:46.324" v="1048" actId="20577"/>
          <ac:spMkLst>
            <pc:docMk/>
            <pc:sldMk cId="3430939609" sldId="365"/>
            <ac:spMk id="3" creationId="{FADECA25-8B0E-A303-CEBE-B081D0305AFF}"/>
          </ac:spMkLst>
        </pc:spChg>
        <pc:spChg chg="del">
          <ac:chgData name="Phong Lam - D17" userId="0e7d81a7-9d05-4beb-872c-277ab3fd7c16" providerId="ADAL" clId="{3D1BDB78-D130-44A9-8026-EFCFB6E459A4}" dt="2022-08-10T16:36:50.032" v="1049" actId="478"/>
          <ac:spMkLst>
            <pc:docMk/>
            <pc:sldMk cId="3430939609" sldId="365"/>
            <ac:spMk id="4" creationId="{952F4C1E-5FB3-9876-0A27-A28DD21FA978}"/>
          </ac:spMkLst>
        </pc:spChg>
        <pc:spChg chg="add mod">
          <ac:chgData name="Phong Lam - D17" userId="0e7d81a7-9d05-4beb-872c-277ab3fd7c16" providerId="ADAL" clId="{3D1BDB78-D130-44A9-8026-EFCFB6E459A4}" dt="2022-08-10T16:36:50.032" v="1049" actId="478"/>
          <ac:spMkLst>
            <pc:docMk/>
            <pc:sldMk cId="3430939609" sldId="365"/>
            <ac:spMk id="6" creationId="{8BB058E2-19CE-5C1A-D469-41177A477F4C}"/>
          </ac:spMkLst>
        </pc:spChg>
        <pc:spChg chg="add del mod">
          <ac:chgData name="Phong Lam - D17" userId="0e7d81a7-9d05-4beb-872c-277ab3fd7c16" providerId="ADAL" clId="{3D1BDB78-D130-44A9-8026-EFCFB6E459A4}" dt="2022-08-10T16:56:25.784" v="2094"/>
          <ac:spMkLst>
            <pc:docMk/>
            <pc:sldMk cId="3430939609" sldId="365"/>
            <ac:spMk id="10" creationId="{0584D693-144D-EC91-D4CE-AF1B7047D647}"/>
          </ac:spMkLst>
        </pc:spChg>
        <pc:spChg chg="mod">
          <ac:chgData name="Phong Lam - D17" userId="0e7d81a7-9d05-4beb-872c-277ab3fd7c16" providerId="ADAL" clId="{3D1BDB78-D130-44A9-8026-EFCFB6E459A4}" dt="2022-08-10T16:56:24.843" v="2093"/>
          <ac:spMkLst>
            <pc:docMk/>
            <pc:sldMk cId="3430939609" sldId="365"/>
            <ac:spMk id="12" creationId="{AE47A7F7-366D-128C-4E50-42F1936EFE54}"/>
          </ac:spMkLst>
        </pc:spChg>
        <pc:spChg chg="mod">
          <ac:chgData name="Phong Lam - D17" userId="0e7d81a7-9d05-4beb-872c-277ab3fd7c16" providerId="ADAL" clId="{3D1BDB78-D130-44A9-8026-EFCFB6E459A4}" dt="2022-08-10T16:56:24.843" v="2093"/>
          <ac:spMkLst>
            <pc:docMk/>
            <pc:sldMk cId="3430939609" sldId="365"/>
            <ac:spMk id="14" creationId="{0CC15473-651D-1E50-A6A9-7E50434452C0}"/>
          </ac:spMkLst>
        </pc:spChg>
        <pc:spChg chg="mod">
          <ac:chgData name="Phong Lam - D17" userId="0e7d81a7-9d05-4beb-872c-277ab3fd7c16" providerId="ADAL" clId="{3D1BDB78-D130-44A9-8026-EFCFB6E459A4}" dt="2022-08-10T16:56:24.843" v="2093"/>
          <ac:spMkLst>
            <pc:docMk/>
            <pc:sldMk cId="3430939609" sldId="365"/>
            <ac:spMk id="15" creationId="{309B22EA-4BD9-6F5B-C959-FC81C2CF41C2}"/>
          </ac:spMkLst>
        </pc:spChg>
        <pc:spChg chg="mod">
          <ac:chgData name="Phong Lam - D17" userId="0e7d81a7-9d05-4beb-872c-277ab3fd7c16" providerId="ADAL" clId="{3D1BDB78-D130-44A9-8026-EFCFB6E459A4}" dt="2022-08-10T16:56:24.843" v="2093"/>
          <ac:spMkLst>
            <pc:docMk/>
            <pc:sldMk cId="3430939609" sldId="365"/>
            <ac:spMk id="16" creationId="{D86FC4F1-AF3C-98A1-962C-971DC164D7EE}"/>
          </ac:spMkLst>
        </pc:spChg>
        <pc:spChg chg="add del mod">
          <ac:chgData name="Phong Lam - D17" userId="0e7d81a7-9d05-4beb-872c-277ab3fd7c16" providerId="ADAL" clId="{3D1BDB78-D130-44A9-8026-EFCFB6E459A4}" dt="2022-08-10T16:56:25.784" v="2094"/>
          <ac:spMkLst>
            <pc:docMk/>
            <pc:sldMk cId="3430939609" sldId="365"/>
            <ac:spMk id="17" creationId="{89D0AAE2-8479-AE41-3342-8AFB6C11D561}"/>
          </ac:spMkLst>
        </pc:spChg>
        <pc:spChg chg="add del mod">
          <ac:chgData name="Phong Lam - D17" userId="0e7d81a7-9d05-4beb-872c-277ab3fd7c16" providerId="ADAL" clId="{3D1BDB78-D130-44A9-8026-EFCFB6E459A4}" dt="2022-08-10T16:56:25.784" v="2094"/>
          <ac:spMkLst>
            <pc:docMk/>
            <pc:sldMk cId="3430939609" sldId="365"/>
            <ac:spMk id="18" creationId="{05768930-CE99-796D-F3EC-369A2FA862A1}"/>
          </ac:spMkLst>
        </pc:spChg>
        <pc:spChg chg="add del mod">
          <ac:chgData name="Phong Lam - D17" userId="0e7d81a7-9d05-4beb-872c-277ab3fd7c16" providerId="ADAL" clId="{3D1BDB78-D130-44A9-8026-EFCFB6E459A4}" dt="2022-08-10T16:56:25.784" v="2094"/>
          <ac:spMkLst>
            <pc:docMk/>
            <pc:sldMk cId="3430939609" sldId="365"/>
            <ac:spMk id="19" creationId="{CB09769F-DDEB-22BF-4799-486C42416CBE}"/>
          </ac:spMkLst>
        </pc:spChg>
        <pc:spChg chg="add del mod">
          <ac:chgData name="Phong Lam - D17" userId="0e7d81a7-9d05-4beb-872c-277ab3fd7c16" providerId="ADAL" clId="{3D1BDB78-D130-44A9-8026-EFCFB6E459A4}" dt="2022-08-10T16:56:25.784" v="2094"/>
          <ac:spMkLst>
            <pc:docMk/>
            <pc:sldMk cId="3430939609" sldId="365"/>
            <ac:spMk id="20" creationId="{E428C34C-C44E-F91D-0575-FAD70ADBD77F}"/>
          </ac:spMkLst>
        </pc:spChg>
        <pc:grpChg chg="add del mod">
          <ac:chgData name="Phong Lam - D17" userId="0e7d81a7-9d05-4beb-872c-277ab3fd7c16" providerId="ADAL" clId="{3D1BDB78-D130-44A9-8026-EFCFB6E459A4}" dt="2022-08-10T16:56:25.784" v="2094"/>
          <ac:grpSpMkLst>
            <pc:docMk/>
            <pc:sldMk cId="3430939609" sldId="365"/>
            <ac:grpSpMk id="11" creationId="{B4337067-9E02-9438-6B2A-6E599DF44F55}"/>
          </ac:grpSpMkLst>
        </pc:grpChg>
        <pc:grpChg chg="mod">
          <ac:chgData name="Phong Lam - D17" userId="0e7d81a7-9d05-4beb-872c-277ab3fd7c16" providerId="ADAL" clId="{3D1BDB78-D130-44A9-8026-EFCFB6E459A4}" dt="2022-08-10T16:56:24.843" v="2093"/>
          <ac:grpSpMkLst>
            <pc:docMk/>
            <pc:sldMk cId="3430939609" sldId="365"/>
            <ac:grpSpMk id="13" creationId="{78C975DB-AE39-AC65-B7EB-FEAF141B9B37}"/>
          </ac:grpSpMkLst>
        </pc:grpChg>
        <pc:graphicFrameChg chg="add mod modGraphic">
          <ac:chgData name="Phong Lam - D17" userId="0e7d81a7-9d05-4beb-872c-277ab3fd7c16" providerId="ADAL" clId="{3D1BDB78-D130-44A9-8026-EFCFB6E459A4}" dt="2022-08-10T16:46:10.871" v="1553" actId="20577"/>
          <ac:graphicFrameMkLst>
            <pc:docMk/>
            <pc:sldMk cId="3430939609" sldId="365"/>
            <ac:graphicFrameMk id="7" creationId="{17BBE0AE-B02A-B737-99CD-08F869990590}"/>
          </ac:graphicFrameMkLst>
        </pc:graphicFrameChg>
        <pc:graphicFrameChg chg="add mod ord modGraphic">
          <ac:chgData name="Phong Lam - D17" userId="0e7d81a7-9d05-4beb-872c-277ab3fd7c16" providerId="ADAL" clId="{3D1BDB78-D130-44A9-8026-EFCFB6E459A4}" dt="2022-08-10T16:46:37.611" v="1558" actId="171"/>
          <ac:graphicFrameMkLst>
            <pc:docMk/>
            <pc:sldMk cId="3430939609" sldId="365"/>
            <ac:graphicFrameMk id="8" creationId="{2195653C-D373-BE37-C368-2B69C0EFF786}"/>
          </ac:graphicFrameMkLst>
        </pc:graphicFrameChg>
        <pc:picChg chg="add del mod">
          <ac:chgData name="Phong Lam - D17" userId="0e7d81a7-9d05-4beb-872c-277ab3fd7c16" providerId="ADAL" clId="{3D1BDB78-D130-44A9-8026-EFCFB6E459A4}" dt="2022-08-10T16:56:25.784" v="2094"/>
          <ac:picMkLst>
            <pc:docMk/>
            <pc:sldMk cId="3430939609" sldId="365"/>
            <ac:picMk id="9" creationId="{DF7B15D3-B6B8-8EF2-0802-DDE5FD6F577E}"/>
          </ac:picMkLst>
        </pc:picChg>
      </pc:sldChg>
      <pc:sldChg chg="addSp delSp modSp add mod delAnim">
        <pc:chgData name="Phong Lam - D17" userId="0e7d81a7-9d05-4beb-872c-277ab3fd7c16" providerId="ADAL" clId="{3D1BDB78-D130-44A9-8026-EFCFB6E459A4}" dt="2022-08-10T16:56:44.591" v="2101" actId="478"/>
        <pc:sldMkLst>
          <pc:docMk/>
          <pc:sldMk cId="3913189624" sldId="366"/>
        </pc:sldMkLst>
        <pc:spChg chg="mod">
          <ac:chgData name="Phong Lam - D17" userId="0e7d81a7-9d05-4beb-872c-277ab3fd7c16" providerId="ADAL" clId="{3D1BDB78-D130-44A9-8026-EFCFB6E459A4}" dt="2022-08-10T16:47:28.695" v="1686" actId="20577"/>
          <ac:spMkLst>
            <pc:docMk/>
            <pc:sldMk cId="3913189624" sldId="366"/>
            <ac:spMk id="3" creationId="{FADECA25-8B0E-A303-CEBE-B081D0305AFF}"/>
          </ac:spMkLst>
        </pc:spChg>
        <pc:spChg chg="add del mod">
          <ac:chgData name="Phong Lam - D17" userId="0e7d81a7-9d05-4beb-872c-277ab3fd7c16" providerId="ADAL" clId="{3D1BDB78-D130-44A9-8026-EFCFB6E459A4}" dt="2022-08-10T16:56:31.713" v="2096" actId="478"/>
          <ac:spMkLst>
            <pc:docMk/>
            <pc:sldMk cId="3913189624" sldId="366"/>
            <ac:spMk id="4" creationId="{8384ABA5-9462-C0FC-EE82-C0CE218F043E}"/>
          </ac:spMkLst>
        </pc:spChg>
        <pc:spChg chg="del mod">
          <ac:chgData name="Phong Lam - D17" userId="0e7d81a7-9d05-4beb-872c-277ab3fd7c16" providerId="ADAL" clId="{3D1BDB78-D130-44A9-8026-EFCFB6E459A4}" dt="2022-08-10T16:56:34.634" v="2097" actId="478"/>
          <ac:spMkLst>
            <pc:docMk/>
            <pc:sldMk cId="3913189624" sldId="366"/>
            <ac:spMk id="6" creationId="{8BB058E2-19CE-5C1A-D469-41177A477F4C}"/>
          </ac:spMkLst>
        </pc:spChg>
        <pc:spChg chg="mod">
          <ac:chgData name="Phong Lam - D17" userId="0e7d81a7-9d05-4beb-872c-277ab3fd7c16" providerId="ADAL" clId="{3D1BDB78-D130-44A9-8026-EFCFB6E459A4}" dt="2022-08-10T16:56:26.675" v="2095"/>
          <ac:spMkLst>
            <pc:docMk/>
            <pc:sldMk cId="3913189624" sldId="366"/>
            <ac:spMk id="9" creationId="{16921563-DE81-7914-9FF4-F12BAFE1FE31}"/>
          </ac:spMkLst>
        </pc:spChg>
        <pc:spChg chg="mod">
          <ac:chgData name="Phong Lam - D17" userId="0e7d81a7-9d05-4beb-872c-277ab3fd7c16" providerId="ADAL" clId="{3D1BDB78-D130-44A9-8026-EFCFB6E459A4}" dt="2022-08-10T16:56:26.675" v="2095"/>
          <ac:spMkLst>
            <pc:docMk/>
            <pc:sldMk cId="3913189624" sldId="366"/>
            <ac:spMk id="11" creationId="{8081418F-BA02-D6EA-2F70-FC5F96F3CD3A}"/>
          </ac:spMkLst>
        </pc:spChg>
        <pc:spChg chg="mod">
          <ac:chgData name="Phong Lam - D17" userId="0e7d81a7-9d05-4beb-872c-277ab3fd7c16" providerId="ADAL" clId="{3D1BDB78-D130-44A9-8026-EFCFB6E459A4}" dt="2022-08-10T16:56:26.675" v="2095"/>
          <ac:spMkLst>
            <pc:docMk/>
            <pc:sldMk cId="3913189624" sldId="366"/>
            <ac:spMk id="12" creationId="{AEE76187-5270-A9D4-12E8-684BF5FF07E8}"/>
          </ac:spMkLst>
        </pc:spChg>
        <pc:spChg chg="mod">
          <ac:chgData name="Phong Lam - D17" userId="0e7d81a7-9d05-4beb-872c-277ab3fd7c16" providerId="ADAL" clId="{3D1BDB78-D130-44A9-8026-EFCFB6E459A4}" dt="2022-08-10T16:56:26.675" v="2095"/>
          <ac:spMkLst>
            <pc:docMk/>
            <pc:sldMk cId="3913189624" sldId="366"/>
            <ac:spMk id="13" creationId="{2BFDEA7A-311C-3C96-5A3B-39301C8AD2DF}"/>
          </ac:spMkLst>
        </pc:spChg>
        <pc:spChg chg="add del mod">
          <ac:chgData name="Phong Lam - D17" userId="0e7d81a7-9d05-4beb-872c-277ab3fd7c16" providerId="ADAL" clId="{3D1BDB78-D130-44A9-8026-EFCFB6E459A4}" dt="2022-08-10T16:56:44.591" v="2101" actId="478"/>
          <ac:spMkLst>
            <pc:docMk/>
            <pc:sldMk cId="3913189624" sldId="366"/>
            <ac:spMk id="14" creationId="{91B4F70A-A471-DBFB-D944-EFDAA1E98797}"/>
          </ac:spMkLst>
        </pc:spChg>
        <pc:spChg chg="add mod">
          <ac:chgData name="Phong Lam - D17" userId="0e7d81a7-9d05-4beb-872c-277ab3fd7c16" providerId="ADAL" clId="{3D1BDB78-D130-44A9-8026-EFCFB6E459A4}" dt="2022-08-10T16:56:26.675" v="2095"/>
          <ac:spMkLst>
            <pc:docMk/>
            <pc:sldMk cId="3913189624" sldId="366"/>
            <ac:spMk id="15" creationId="{6F3DCB59-ED8A-BEEA-3157-7B64B9A0FB55}"/>
          </ac:spMkLst>
        </pc:spChg>
        <pc:spChg chg="add mod">
          <ac:chgData name="Phong Lam - D17" userId="0e7d81a7-9d05-4beb-872c-277ab3fd7c16" providerId="ADAL" clId="{3D1BDB78-D130-44A9-8026-EFCFB6E459A4}" dt="2022-08-10T16:56:26.675" v="2095"/>
          <ac:spMkLst>
            <pc:docMk/>
            <pc:sldMk cId="3913189624" sldId="366"/>
            <ac:spMk id="16" creationId="{E8248090-A73E-66E1-79B3-0E2A0A260AD0}"/>
          </ac:spMkLst>
        </pc:spChg>
        <pc:spChg chg="add mod">
          <ac:chgData name="Phong Lam - D17" userId="0e7d81a7-9d05-4beb-872c-277ab3fd7c16" providerId="ADAL" clId="{3D1BDB78-D130-44A9-8026-EFCFB6E459A4}" dt="2022-08-10T16:56:26.675" v="2095"/>
          <ac:spMkLst>
            <pc:docMk/>
            <pc:sldMk cId="3913189624" sldId="366"/>
            <ac:spMk id="17" creationId="{FA961377-CCC4-5A61-C5A4-65E0043B31A6}"/>
          </ac:spMkLst>
        </pc:spChg>
        <pc:spChg chg="add del mod">
          <ac:chgData name="Phong Lam - D17" userId="0e7d81a7-9d05-4beb-872c-277ab3fd7c16" providerId="ADAL" clId="{3D1BDB78-D130-44A9-8026-EFCFB6E459A4}" dt="2022-08-10T16:56:37.902" v="2098" actId="478"/>
          <ac:spMkLst>
            <pc:docMk/>
            <pc:sldMk cId="3913189624" sldId="366"/>
            <ac:spMk id="19" creationId="{1615CC92-CC87-A553-162E-8B20E093B821}"/>
          </ac:spMkLst>
        </pc:spChg>
        <pc:grpChg chg="add mod">
          <ac:chgData name="Phong Lam - D17" userId="0e7d81a7-9d05-4beb-872c-277ab3fd7c16" providerId="ADAL" clId="{3D1BDB78-D130-44A9-8026-EFCFB6E459A4}" dt="2022-08-10T16:56:26.675" v="2095"/>
          <ac:grpSpMkLst>
            <pc:docMk/>
            <pc:sldMk cId="3913189624" sldId="366"/>
            <ac:grpSpMk id="5" creationId="{7225ACFC-C7B1-7366-1F9D-921FBA3F72D0}"/>
          </ac:grpSpMkLst>
        </pc:grpChg>
        <pc:grpChg chg="mod">
          <ac:chgData name="Phong Lam - D17" userId="0e7d81a7-9d05-4beb-872c-277ab3fd7c16" providerId="ADAL" clId="{3D1BDB78-D130-44A9-8026-EFCFB6E459A4}" dt="2022-08-10T16:56:26.675" v="2095"/>
          <ac:grpSpMkLst>
            <pc:docMk/>
            <pc:sldMk cId="3913189624" sldId="366"/>
            <ac:grpSpMk id="10" creationId="{8258117C-261C-307E-63DD-4D998A7906AA}"/>
          </ac:grpSpMkLst>
        </pc:grpChg>
        <pc:graphicFrameChg chg="del">
          <ac:chgData name="Phong Lam - D17" userId="0e7d81a7-9d05-4beb-872c-277ab3fd7c16" providerId="ADAL" clId="{3D1BDB78-D130-44A9-8026-EFCFB6E459A4}" dt="2022-08-10T16:47:32.341" v="1687" actId="478"/>
          <ac:graphicFrameMkLst>
            <pc:docMk/>
            <pc:sldMk cId="3913189624" sldId="366"/>
            <ac:graphicFrameMk id="7" creationId="{17BBE0AE-B02A-B737-99CD-08F869990590}"/>
          </ac:graphicFrameMkLst>
        </pc:graphicFrameChg>
        <pc:graphicFrameChg chg="del">
          <ac:chgData name="Phong Lam - D17" userId="0e7d81a7-9d05-4beb-872c-277ab3fd7c16" providerId="ADAL" clId="{3D1BDB78-D130-44A9-8026-EFCFB6E459A4}" dt="2022-08-10T16:47:35.487" v="1688" actId="478"/>
          <ac:graphicFrameMkLst>
            <pc:docMk/>
            <pc:sldMk cId="3913189624" sldId="366"/>
            <ac:graphicFrameMk id="8" creationId="{2195653C-D373-BE37-C368-2B69C0EFF786}"/>
          </ac:graphicFrameMkLst>
        </pc:graphicFrameChg>
        <pc:picChg chg="add mod">
          <ac:chgData name="Phong Lam - D17" userId="0e7d81a7-9d05-4beb-872c-277ab3fd7c16" providerId="ADAL" clId="{3D1BDB78-D130-44A9-8026-EFCFB6E459A4}" dt="2022-08-10T16:56:40.865" v="2099" actId="1076"/>
          <ac:picMkLst>
            <pc:docMk/>
            <pc:sldMk cId="3913189624" sldId="366"/>
            <ac:picMk id="2" creationId="{25E76C81-A071-D6A5-5CD4-7CF29A455668}"/>
          </ac:picMkLst>
        </pc:picChg>
      </pc:sldChg>
      <pc:sldChg chg="addSp delSp modSp add mod ord modAnim">
        <pc:chgData name="Phong Lam - D17" userId="0e7d81a7-9d05-4beb-872c-277ab3fd7c16" providerId="ADAL" clId="{3D1BDB78-D130-44A9-8026-EFCFB6E459A4}" dt="2022-08-10T17:36:25.358" v="4994" actId="207"/>
        <pc:sldMkLst>
          <pc:docMk/>
          <pc:sldMk cId="1151312004" sldId="367"/>
        </pc:sldMkLst>
        <pc:spChg chg="mod">
          <ac:chgData name="Phong Lam - D17" userId="0e7d81a7-9d05-4beb-872c-277ab3fd7c16" providerId="ADAL" clId="{3D1BDB78-D130-44A9-8026-EFCFB6E459A4}" dt="2022-08-10T16:48:59.995" v="1859" actId="20577"/>
          <ac:spMkLst>
            <pc:docMk/>
            <pc:sldMk cId="1151312004" sldId="367"/>
            <ac:spMk id="3" creationId="{FADECA25-8B0E-A303-CEBE-B081D0305AFF}"/>
          </ac:spMkLst>
        </pc:spChg>
        <pc:spChg chg="add mod">
          <ac:chgData name="Phong Lam - D17" userId="0e7d81a7-9d05-4beb-872c-277ab3fd7c16" providerId="ADAL" clId="{3D1BDB78-D130-44A9-8026-EFCFB6E459A4}" dt="2022-08-10T17:06:31.406" v="2596" actId="1076"/>
          <ac:spMkLst>
            <pc:docMk/>
            <pc:sldMk cId="1151312004" sldId="367"/>
            <ac:spMk id="4" creationId="{3E025508-7BEB-392C-9C11-0F5B491EC1D4}"/>
          </ac:spMkLst>
        </pc:spChg>
        <pc:spChg chg="mod">
          <ac:chgData name="Phong Lam - D17" userId="0e7d81a7-9d05-4beb-872c-277ab3fd7c16" providerId="ADAL" clId="{3D1BDB78-D130-44A9-8026-EFCFB6E459A4}" dt="2022-08-10T17:36:25.358" v="4994" actId="207"/>
          <ac:spMkLst>
            <pc:docMk/>
            <pc:sldMk cId="1151312004" sldId="367"/>
            <ac:spMk id="6" creationId="{8BB058E2-19CE-5C1A-D469-41177A477F4C}"/>
          </ac:spMkLst>
        </pc:spChg>
        <pc:picChg chg="add del mod">
          <ac:chgData name="Phong Lam - D17" userId="0e7d81a7-9d05-4beb-872c-277ab3fd7c16" providerId="ADAL" clId="{3D1BDB78-D130-44A9-8026-EFCFB6E459A4}" dt="2022-08-10T17:03:37.042" v="2579" actId="478"/>
          <ac:picMkLst>
            <pc:docMk/>
            <pc:sldMk cId="1151312004" sldId="367"/>
            <ac:picMk id="5" creationId="{1D2842AE-6556-BADC-F19B-B51552DF9FD7}"/>
          </ac:picMkLst>
        </pc:picChg>
        <pc:picChg chg="add mod">
          <ac:chgData name="Phong Lam - D17" userId="0e7d81a7-9d05-4beb-872c-277ab3fd7c16" providerId="ADAL" clId="{3D1BDB78-D130-44A9-8026-EFCFB6E459A4}" dt="2022-08-10T17:07:37.203" v="2603" actId="1076"/>
          <ac:picMkLst>
            <pc:docMk/>
            <pc:sldMk cId="1151312004" sldId="367"/>
            <ac:picMk id="7" creationId="{F86FB35B-1755-4FC3-37FB-FBCCCB115DA1}"/>
          </ac:picMkLst>
        </pc:picChg>
        <pc:inkChg chg="add mod">
          <ac:chgData name="Phong Lam - D17" userId="0e7d81a7-9d05-4beb-872c-277ab3fd7c16" providerId="ADAL" clId="{3D1BDB78-D130-44A9-8026-EFCFB6E459A4}" dt="2022-08-10T17:07:37.203" v="2603" actId="1076"/>
          <ac:inkMkLst>
            <pc:docMk/>
            <pc:sldMk cId="1151312004" sldId="367"/>
            <ac:inkMk id="8" creationId="{1CA33B63-2A14-B16D-9E98-E7A80C200A22}"/>
          </ac:inkMkLst>
        </pc:inkChg>
      </pc:sldChg>
      <pc:sldChg chg="addSp delSp modSp add mod">
        <pc:chgData name="Phong Lam - D17" userId="0e7d81a7-9d05-4beb-872c-277ab3fd7c16" providerId="ADAL" clId="{3D1BDB78-D130-44A9-8026-EFCFB6E459A4}" dt="2022-08-10T16:50:00.542" v="1964" actId="20577"/>
        <pc:sldMkLst>
          <pc:docMk/>
          <pc:sldMk cId="3385816655" sldId="368"/>
        </pc:sldMkLst>
        <pc:spChg chg="mod">
          <ac:chgData name="Phong Lam - D17" userId="0e7d81a7-9d05-4beb-872c-277ab3fd7c16" providerId="ADAL" clId="{3D1BDB78-D130-44A9-8026-EFCFB6E459A4}" dt="2022-08-10T16:49:21.173" v="1942" actId="20577"/>
          <ac:spMkLst>
            <pc:docMk/>
            <pc:sldMk cId="3385816655" sldId="368"/>
            <ac:spMk id="3" creationId="{FADECA25-8B0E-A303-CEBE-B081D0305AFF}"/>
          </ac:spMkLst>
        </pc:spChg>
        <pc:spChg chg="add mod">
          <ac:chgData name="Phong Lam - D17" userId="0e7d81a7-9d05-4beb-872c-277ab3fd7c16" providerId="ADAL" clId="{3D1BDB78-D130-44A9-8026-EFCFB6E459A4}" dt="2022-08-10T16:50:00.542" v="1964" actId="20577"/>
          <ac:spMkLst>
            <pc:docMk/>
            <pc:sldMk cId="3385816655" sldId="368"/>
            <ac:spMk id="5" creationId="{431ACE57-F2A6-4BEA-BA35-4BA66198294F}"/>
          </ac:spMkLst>
        </pc:spChg>
        <pc:spChg chg="del">
          <ac:chgData name="Phong Lam - D17" userId="0e7d81a7-9d05-4beb-872c-277ab3fd7c16" providerId="ADAL" clId="{3D1BDB78-D130-44A9-8026-EFCFB6E459A4}" dt="2022-08-10T16:49:33.230" v="1947" actId="478"/>
          <ac:spMkLst>
            <pc:docMk/>
            <pc:sldMk cId="3385816655" sldId="368"/>
            <ac:spMk id="6" creationId="{8BB058E2-19CE-5C1A-D469-41177A477F4C}"/>
          </ac:spMkLst>
        </pc:spChg>
        <pc:picChg chg="add mod">
          <ac:chgData name="Phong Lam - D17" userId="0e7d81a7-9d05-4beb-872c-277ab3fd7c16" providerId="ADAL" clId="{3D1BDB78-D130-44A9-8026-EFCFB6E459A4}" dt="2022-08-10T16:49:34.748" v="1948" actId="1076"/>
          <ac:picMkLst>
            <pc:docMk/>
            <pc:sldMk cId="3385816655" sldId="368"/>
            <ac:picMk id="2" creationId="{E883C093-F0D2-0F2A-B615-AD44C10205B3}"/>
          </ac:picMkLst>
        </pc:picChg>
      </pc:sldChg>
      <pc:sldChg chg="addSp delSp modSp add mod">
        <pc:chgData name="Phong Lam - D17" userId="0e7d81a7-9d05-4beb-872c-277ab3fd7c16" providerId="ADAL" clId="{3D1BDB78-D130-44A9-8026-EFCFB6E459A4}" dt="2022-08-10T17:22:47.562" v="3494" actId="1076"/>
        <pc:sldMkLst>
          <pc:docMk/>
          <pc:sldMk cId="530980228" sldId="369"/>
        </pc:sldMkLst>
        <pc:spChg chg="add del mod">
          <ac:chgData name="Phong Lam - D17" userId="0e7d81a7-9d05-4beb-872c-277ab3fd7c16" providerId="ADAL" clId="{3D1BDB78-D130-44A9-8026-EFCFB6E459A4}" dt="2022-08-10T16:58:46.104" v="2126" actId="478"/>
          <ac:spMkLst>
            <pc:docMk/>
            <pc:sldMk cId="530980228" sldId="369"/>
            <ac:spMk id="4" creationId="{DE09A5CB-7245-168C-C755-624BF24613C3}"/>
          </ac:spMkLst>
        </pc:spChg>
        <pc:spChg chg="add mod">
          <ac:chgData name="Phong Lam - D17" userId="0e7d81a7-9d05-4beb-872c-277ab3fd7c16" providerId="ADAL" clId="{3D1BDB78-D130-44A9-8026-EFCFB6E459A4}" dt="2022-08-10T17:17:27.495" v="2836" actId="1076"/>
          <ac:spMkLst>
            <pc:docMk/>
            <pc:sldMk cId="530980228" sldId="369"/>
            <ac:spMk id="8" creationId="{A9B96BE4-9EC6-1601-F336-AE9C7F3B485C}"/>
          </ac:spMkLst>
        </pc:spChg>
        <pc:spChg chg="del mod">
          <ac:chgData name="Phong Lam - D17" userId="0e7d81a7-9d05-4beb-872c-277ab3fd7c16" providerId="ADAL" clId="{3D1BDB78-D130-44A9-8026-EFCFB6E459A4}" dt="2022-08-10T16:56:57.413" v="2105" actId="478"/>
          <ac:spMkLst>
            <pc:docMk/>
            <pc:sldMk cId="530980228" sldId="369"/>
            <ac:spMk id="15" creationId="{6F3DCB59-ED8A-BEEA-3157-7B64B9A0FB55}"/>
          </ac:spMkLst>
        </pc:spChg>
        <pc:spChg chg="del">
          <ac:chgData name="Phong Lam - D17" userId="0e7d81a7-9d05-4beb-872c-277ab3fd7c16" providerId="ADAL" clId="{3D1BDB78-D130-44A9-8026-EFCFB6E459A4}" dt="2022-08-10T16:56:53.990" v="2103" actId="478"/>
          <ac:spMkLst>
            <pc:docMk/>
            <pc:sldMk cId="530980228" sldId="369"/>
            <ac:spMk id="16" creationId="{E8248090-A73E-66E1-79B3-0E2A0A260AD0}"/>
          </ac:spMkLst>
        </pc:spChg>
        <pc:spChg chg="del">
          <ac:chgData name="Phong Lam - D17" userId="0e7d81a7-9d05-4beb-872c-277ab3fd7c16" providerId="ADAL" clId="{3D1BDB78-D130-44A9-8026-EFCFB6E459A4}" dt="2022-08-10T16:56:53.990" v="2103" actId="478"/>
          <ac:spMkLst>
            <pc:docMk/>
            <pc:sldMk cId="530980228" sldId="369"/>
            <ac:spMk id="17" creationId="{FA961377-CCC4-5A61-C5A4-65E0043B31A6}"/>
          </ac:spMkLst>
        </pc:spChg>
        <pc:picChg chg="del">
          <ac:chgData name="Phong Lam - D17" userId="0e7d81a7-9d05-4beb-872c-277ab3fd7c16" providerId="ADAL" clId="{3D1BDB78-D130-44A9-8026-EFCFB6E459A4}" dt="2022-08-10T16:56:53.990" v="2103" actId="478"/>
          <ac:picMkLst>
            <pc:docMk/>
            <pc:sldMk cId="530980228" sldId="369"/>
            <ac:picMk id="2" creationId="{25E76C81-A071-D6A5-5CD4-7CF29A455668}"/>
          </ac:picMkLst>
        </pc:picChg>
        <pc:picChg chg="add mod">
          <ac:chgData name="Phong Lam - D17" userId="0e7d81a7-9d05-4beb-872c-277ab3fd7c16" providerId="ADAL" clId="{3D1BDB78-D130-44A9-8026-EFCFB6E459A4}" dt="2022-08-10T17:22:47.562" v="3494" actId="1076"/>
          <ac:picMkLst>
            <pc:docMk/>
            <pc:sldMk cId="530980228" sldId="369"/>
            <ac:picMk id="6" creationId="{2260AB6E-9F2B-39C6-1F10-D687E8693B06}"/>
          </ac:picMkLst>
        </pc:picChg>
        <pc:picChg chg="add mod">
          <ac:chgData name="Phong Lam - D17" userId="0e7d81a7-9d05-4beb-872c-277ab3fd7c16" providerId="ADAL" clId="{3D1BDB78-D130-44A9-8026-EFCFB6E459A4}" dt="2022-08-10T17:17:04.649" v="2731" actId="1076"/>
          <ac:picMkLst>
            <pc:docMk/>
            <pc:sldMk cId="530980228" sldId="369"/>
            <ac:picMk id="7" creationId="{56447AA0-6102-10C3-ACD6-B273B73AD4E8}"/>
          </ac:picMkLst>
        </pc:picChg>
      </pc:sldChg>
      <pc:sldChg chg="addSp delSp modSp add mod ord modAnim">
        <pc:chgData name="Phong Lam - D17" userId="0e7d81a7-9d05-4beb-872c-277ab3fd7c16" providerId="ADAL" clId="{3D1BDB78-D130-44A9-8026-EFCFB6E459A4}" dt="2022-08-10T17:23:16.969" v="3502"/>
        <pc:sldMkLst>
          <pc:docMk/>
          <pc:sldMk cId="1000666678" sldId="370"/>
        </pc:sldMkLst>
        <pc:spChg chg="mod">
          <ac:chgData name="Phong Lam - D17" userId="0e7d81a7-9d05-4beb-872c-277ab3fd7c16" providerId="ADAL" clId="{3D1BDB78-D130-44A9-8026-EFCFB6E459A4}" dt="2022-08-10T17:09:14.778" v="2684"/>
          <ac:spMkLst>
            <pc:docMk/>
            <pc:sldMk cId="1000666678" sldId="370"/>
            <ac:spMk id="3" creationId="{FADECA25-8B0E-A303-CEBE-B081D0305AFF}"/>
          </ac:spMkLst>
        </pc:spChg>
        <pc:spChg chg="del mod">
          <ac:chgData name="Phong Lam - D17" userId="0e7d81a7-9d05-4beb-872c-277ab3fd7c16" providerId="ADAL" clId="{3D1BDB78-D130-44A9-8026-EFCFB6E459A4}" dt="2022-08-10T17:09:16.729" v="2685" actId="478"/>
          <ac:spMkLst>
            <pc:docMk/>
            <pc:sldMk cId="1000666678" sldId="370"/>
            <ac:spMk id="6" creationId="{8BB058E2-19CE-5C1A-D469-41177A477F4C}"/>
          </ac:spMkLst>
        </pc:spChg>
        <pc:picChg chg="add mod modCrop">
          <ac:chgData name="Phong Lam - D17" userId="0e7d81a7-9d05-4beb-872c-277ab3fd7c16" providerId="ADAL" clId="{3D1BDB78-D130-44A9-8026-EFCFB6E459A4}" dt="2022-08-10T17:09:18.500" v="2686" actId="1076"/>
          <ac:picMkLst>
            <pc:docMk/>
            <pc:sldMk cId="1000666678" sldId="370"/>
            <ac:picMk id="2" creationId="{2DC02C97-6E12-4649-AEE0-B1F002B12451}"/>
          </ac:picMkLst>
        </pc:picChg>
        <pc:picChg chg="add mod">
          <ac:chgData name="Phong Lam - D17" userId="0e7d81a7-9d05-4beb-872c-277ab3fd7c16" providerId="ADAL" clId="{3D1BDB78-D130-44A9-8026-EFCFB6E459A4}" dt="2022-08-10T17:09:44.376" v="2691" actId="1076"/>
          <ac:picMkLst>
            <pc:docMk/>
            <pc:sldMk cId="1000666678" sldId="370"/>
            <ac:picMk id="5" creationId="{AB0F0DCF-5129-C72B-88A1-0770C8C1D77A}"/>
          </ac:picMkLst>
        </pc:picChg>
        <pc:picChg chg="del">
          <ac:chgData name="Phong Lam - D17" userId="0e7d81a7-9d05-4beb-872c-277ab3fd7c16" providerId="ADAL" clId="{3D1BDB78-D130-44A9-8026-EFCFB6E459A4}" dt="2022-08-10T17:09:01.771" v="2673" actId="478"/>
          <ac:picMkLst>
            <pc:docMk/>
            <pc:sldMk cId="1000666678" sldId="370"/>
            <ac:picMk id="7" creationId="{F86FB35B-1755-4FC3-37FB-FBCCCB115DA1}"/>
          </ac:picMkLst>
        </pc:picChg>
        <pc:inkChg chg="del">
          <ac:chgData name="Phong Lam - D17" userId="0e7d81a7-9d05-4beb-872c-277ab3fd7c16" providerId="ADAL" clId="{3D1BDB78-D130-44A9-8026-EFCFB6E459A4}" dt="2022-08-10T17:09:01.771" v="2673" actId="478"/>
          <ac:inkMkLst>
            <pc:docMk/>
            <pc:sldMk cId="1000666678" sldId="370"/>
            <ac:inkMk id="8" creationId="{1CA33B63-2A14-B16D-9E98-E7A80C200A22}"/>
          </ac:inkMkLst>
        </pc:inkChg>
      </pc:sldChg>
      <pc:sldChg chg="addSp delSp modSp add mod ord">
        <pc:chgData name="Phong Lam - D17" userId="0e7d81a7-9d05-4beb-872c-277ab3fd7c16" providerId="ADAL" clId="{3D1BDB78-D130-44A9-8026-EFCFB6E459A4}" dt="2022-08-10T17:40:24.158" v="5659" actId="1076"/>
        <pc:sldMkLst>
          <pc:docMk/>
          <pc:sldMk cId="3573675893" sldId="371"/>
        </pc:sldMkLst>
        <pc:spChg chg="mod">
          <ac:chgData name="Phong Lam - D17" userId="0e7d81a7-9d05-4beb-872c-277ab3fd7c16" providerId="ADAL" clId="{3D1BDB78-D130-44A9-8026-EFCFB6E459A4}" dt="2022-08-10T17:16:10.964" v="2730" actId="1076"/>
          <ac:spMkLst>
            <pc:docMk/>
            <pc:sldMk cId="3573675893" sldId="371"/>
            <ac:spMk id="4" creationId="{3E025508-7BEB-392C-9C11-0F5B491EC1D4}"/>
          </ac:spMkLst>
        </pc:spChg>
        <pc:spChg chg="add mod">
          <ac:chgData name="Phong Lam - D17" userId="0e7d81a7-9d05-4beb-872c-277ab3fd7c16" providerId="ADAL" clId="{3D1BDB78-D130-44A9-8026-EFCFB6E459A4}" dt="2022-08-10T17:15:37.451" v="2701" actId="1076"/>
          <ac:spMkLst>
            <pc:docMk/>
            <pc:sldMk cId="3573675893" sldId="371"/>
            <ac:spMk id="7" creationId="{5EBF9886-9E4F-6D48-92A4-55CEB6143B9F}"/>
          </ac:spMkLst>
        </pc:spChg>
        <pc:spChg chg="add mod">
          <ac:chgData name="Phong Lam - D17" userId="0e7d81a7-9d05-4beb-872c-277ab3fd7c16" providerId="ADAL" clId="{3D1BDB78-D130-44A9-8026-EFCFB6E459A4}" dt="2022-08-10T17:40:24.158" v="5659" actId="1076"/>
          <ac:spMkLst>
            <pc:docMk/>
            <pc:sldMk cId="3573675893" sldId="371"/>
            <ac:spMk id="11" creationId="{ACD392FA-26B0-945D-701C-6A21010180CA}"/>
          </ac:spMkLst>
        </pc:spChg>
        <pc:picChg chg="del">
          <ac:chgData name="Phong Lam - D17" userId="0e7d81a7-9d05-4beb-872c-277ab3fd7c16" providerId="ADAL" clId="{3D1BDB78-D130-44A9-8026-EFCFB6E459A4}" dt="2022-08-10T17:10:35.390" v="2693" actId="478"/>
          <ac:picMkLst>
            <pc:docMk/>
            <pc:sldMk cId="3573675893" sldId="371"/>
            <ac:picMk id="2" creationId="{2DC02C97-6E12-4649-AEE0-B1F002B12451}"/>
          </ac:picMkLst>
        </pc:picChg>
        <pc:picChg chg="del">
          <ac:chgData name="Phong Lam - D17" userId="0e7d81a7-9d05-4beb-872c-277ab3fd7c16" providerId="ADAL" clId="{3D1BDB78-D130-44A9-8026-EFCFB6E459A4}" dt="2022-08-10T17:10:35.390" v="2693" actId="478"/>
          <ac:picMkLst>
            <pc:docMk/>
            <pc:sldMk cId="3573675893" sldId="371"/>
            <ac:picMk id="5" creationId="{AB0F0DCF-5129-C72B-88A1-0770C8C1D77A}"/>
          </ac:picMkLst>
        </pc:picChg>
        <pc:picChg chg="add mod">
          <ac:chgData name="Phong Lam - D17" userId="0e7d81a7-9d05-4beb-872c-277ab3fd7c16" providerId="ADAL" clId="{3D1BDB78-D130-44A9-8026-EFCFB6E459A4}" dt="2022-08-10T17:15:39.496" v="2703" actId="1076"/>
          <ac:picMkLst>
            <pc:docMk/>
            <pc:sldMk cId="3573675893" sldId="371"/>
            <ac:picMk id="8" creationId="{EE058EF6-4A5E-42C2-39B5-A10764DC70BA}"/>
          </ac:picMkLst>
        </pc:picChg>
        <pc:picChg chg="add mod">
          <ac:chgData name="Phong Lam - D17" userId="0e7d81a7-9d05-4beb-872c-277ab3fd7c16" providerId="ADAL" clId="{3D1BDB78-D130-44A9-8026-EFCFB6E459A4}" dt="2022-08-10T17:16:00.542" v="2705" actId="1076"/>
          <ac:picMkLst>
            <pc:docMk/>
            <pc:sldMk cId="3573675893" sldId="371"/>
            <ac:picMk id="9" creationId="{ABFF5121-7DD0-2CBF-F6AF-0E7853DA2DCE}"/>
          </ac:picMkLst>
        </pc:picChg>
      </pc:sldChg>
      <pc:sldChg chg="addSp modSp new mod ord">
        <pc:chgData name="Phong Lam - D17" userId="0e7d81a7-9d05-4beb-872c-277ab3fd7c16" providerId="ADAL" clId="{3D1BDB78-D130-44A9-8026-EFCFB6E459A4}" dt="2022-08-10T17:36:19.423" v="4993" actId="207"/>
        <pc:sldMkLst>
          <pc:docMk/>
          <pc:sldMk cId="4077299829" sldId="372"/>
        </pc:sldMkLst>
        <pc:spChg chg="mod">
          <ac:chgData name="Phong Lam - D17" userId="0e7d81a7-9d05-4beb-872c-277ab3fd7c16" providerId="ADAL" clId="{3D1BDB78-D130-44A9-8026-EFCFB6E459A4}" dt="2022-08-10T17:36:19.423" v="4993" actId="207"/>
          <ac:spMkLst>
            <pc:docMk/>
            <pc:sldMk cId="4077299829" sldId="372"/>
            <ac:spMk id="2" creationId="{7713383B-155F-A39C-3E73-4D00C62E7046}"/>
          </ac:spMkLst>
        </pc:spChg>
        <pc:spChg chg="mod">
          <ac:chgData name="Phong Lam - D17" userId="0e7d81a7-9d05-4beb-872c-277ab3fd7c16" providerId="ADAL" clId="{3D1BDB78-D130-44A9-8026-EFCFB6E459A4}" dt="2022-08-10T17:36:10.838" v="4991" actId="207"/>
          <ac:spMkLst>
            <pc:docMk/>
            <pc:sldMk cId="4077299829" sldId="372"/>
            <ac:spMk id="3" creationId="{7D0AB565-929B-547F-3CC8-0CB48A44703C}"/>
          </ac:spMkLst>
        </pc:spChg>
        <pc:picChg chg="add mod">
          <ac:chgData name="Phong Lam - D17" userId="0e7d81a7-9d05-4beb-872c-277ab3fd7c16" providerId="ADAL" clId="{3D1BDB78-D130-44A9-8026-EFCFB6E459A4}" dt="2022-08-10T17:36:10.838" v="4991" actId="207"/>
          <ac:picMkLst>
            <pc:docMk/>
            <pc:sldMk cId="4077299829" sldId="372"/>
            <ac:picMk id="1026" creationId="{3A01429F-D217-955A-B80F-405B632066DA}"/>
          </ac:picMkLst>
        </pc:picChg>
      </pc:sldChg>
      <pc:sldChg chg="addSp delSp modSp add mod">
        <pc:chgData name="Phong Lam - D17" userId="0e7d81a7-9d05-4beb-872c-277ab3fd7c16" providerId="ADAL" clId="{3D1BDB78-D130-44A9-8026-EFCFB6E459A4}" dt="2022-08-10T17:37:27.618" v="5054" actId="20577"/>
        <pc:sldMkLst>
          <pc:docMk/>
          <pc:sldMk cId="588731972" sldId="373"/>
        </pc:sldMkLst>
        <pc:spChg chg="mod">
          <ac:chgData name="Phong Lam - D17" userId="0e7d81a7-9d05-4beb-872c-277ab3fd7c16" providerId="ADAL" clId="{3D1BDB78-D130-44A9-8026-EFCFB6E459A4}" dt="2022-08-10T17:37:27.618" v="5054" actId="20577"/>
          <ac:spMkLst>
            <pc:docMk/>
            <pc:sldMk cId="588731972" sldId="373"/>
            <ac:spMk id="2" creationId="{7713383B-155F-A39C-3E73-4D00C62E7046}"/>
          </ac:spMkLst>
        </pc:spChg>
        <pc:spChg chg="mod">
          <ac:chgData name="Phong Lam - D17" userId="0e7d81a7-9d05-4beb-872c-277ab3fd7c16" providerId="ADAL" clId="{3D1BDB78-D130-44A9-8026-EFCFB6E459A4}" dt="2022-08-10T17:21:57.777" v="3425" actId="20577"/>
          <ac:spMkLst>
            <pc:docMk/>
            <pc:sldMk cId="588731972" sldId="373"/>
            <ac:spMk id="3" creationId="{7D0AB565-929B-547F-3CC8-0CB48A44703C}"/>
          </ac:spMkLst>
        </pc:spChg>
        <pc:picChg chg="add del mod">
          <ac:chgData name="Phong Lam - D17" userId="0e7d81a7-9d05-4beb-872c-277ab3fd7c16" providerId="ADAL" clId="{3D1BDB78-D130-44A9-8026-EFCFB6E459A4}" dt="2022-08-10T17:37:08.895" v="4997" actId="478"/>
          <ac:picMkLst>
            <pc:docMk/>
            <pc:sldMk cId="588731972" sldId="373"/>
            <ac:picMk id="4" creationId="{70C0CEDB-8A94-C5A2-EEEC-492645564D2C}"/>
          </ac:picMkLst>
        </pc:picChg>
        <pc:picChg chg="del">
          <ac:chgData name="Phong Lam - D17" userId="0e7d81a7-9d05-4beb-872c-277ab3fd7c16" providerId="ADAL" clId="{3D1BDB78-D130-44A9-8026-EFCFB6E459A4}" dt="2022-08-10T17:21:59.381" v="3426" actId="478"/>
          <ac:picMkLst>
            <pc:docMk/>
            <pc:sldMk cId="588731972" sldId="373"/>
            <ac:picMk id="1026" creationId="{3A01429F-D217-955A-B80F-405B632066DA}"/>
          </ac:picMkLst>
        </pc:picChg>
      </pc:sldChg>
      <pc:sldChg chg="addSp delSp modSp add mod">
        <pc:chgData name="Phong Lam - D17" userId="0e7d81a7-9d05-4beb-872c-277ab3fd7c16" providerId="ADAL" clId="{3D1BDB78-D130-44A9-8026-EFCFB6E459A4}" dt="2022-08-10T17:32:08.852" v="4700" actId="1076"/>
        <pc:sldMkLst>
          <pc:docMk/>
          <pc:sldMk cId="3765060814" sldId="374"/>
        </pc:sldMkLst>
        <pc:spChg chg="del">
          <ac:chgData name="Phong Lam - D17" userId="0e7d81a7-9d05-4beb-872c-277ab3fd7c16" providerId="ADAL" clId="{3D1BDB78-D130-44A9-8026-EFCFB6E459A4}" dt="2022-08-10T17:25:28.714" v="3769" actId="478"/>
          <ac:spMkLst>
            <pc:docMk/>
            <pc:sldMk cId="3765060814" sldId="374"/>
            <ac:spMk id="2" creationId="{7713383B-155F-A39C-3E73-4D00C62E7046}"/>
          </ac:spMkLst>
        </pc:spChg>
        <pc:spChg chg="mod">
          <ac:chgData name="Phong Lam - D17" userId="0e7d81a7-9d05-4beb-872c-277ab3fd7c16" providerId="ADAL" clId="{3D1BDB78-D130-44A9-8026-EFCFB6E459A4}" dt="2022-08-10T17:25:24.773" v="3767" actId="20577"/>
          <ac:spMkLst>
            <pc:docMk/>
            <pc:sldMk cId="3765060814" sldId="374"/>
            <ac:spMk id="3" creationId="{7D0AB565-929B-547F-3CC8-0CB48A44703C}"/>
          </ac:spMkLst>
        </pc:spChg>
        <pc:spChg chg="add mod">
          <ac:chgData name="Phong Lam - D17" userId="0e7d81a7-9d05-4beb-872c-277ab3fd7c16" providerId="ADAL" clId="{3D1BDB78-D130-44A9-8026-EFCFB6E459A4}" dt="2022-08-10T17:26:22.437" v="3972" actId="20577"/>
          <ac:spMkLst>
            <pc:docMk/>
            <pc:sldMk cId="3765060814" sldId="374"/>
            <ac:spMk id="5" creationId="{E98D672A-F079-D19A-16C0-F4D5D3F745DB}"/>
          </ac:spMkLst>
        </pc:spChg>
        <pc:graphicFrameChg chg="add mod modGraphic">
          <ac:chgData name="Phong Lam - D17" userId="0e7d81a7-9d05-4beb-872c-277ab3fd7c16" providerId="ADAL" clId="{3D1BDB78-D130-44A9-8026-EFCFB6E459A4}" dt="2022-08-10T17:32:08.852" v="4700" actId="1076"/>
          <ac:graphicFrameMkLst>
            <pc:docMk/>
            <pc:sldMk cId="3765060814" sldId="374"/>
            <ac:graphicFrameMk id="6" creationId="{479D6FC3-5096-6C35-3D6F-B9AFD911E9C4}"/>
          </ac:graphicFrameMkLst>
        </pc:graphicFrameChg>
        <pc:picChg chg="del">
          <ac:chgData name="Phong Lam - D17" userId="0e7d81a7-9d05-4beb-872c-277ab3fd7c16" providerId="ADAL" clId="{3D1BDB78-D130-44A9-8026-EFCFB6E459A4}" dt="2022-08-10T17:25:26.351" v="3768" actId="478"/>
          <ac:picMkLst>
            <pc:docMk/>
            <pc:sldMk cId="3765060814" sldId="374"/>
            <ac:picMk id="1026" creationId="{3A01429F-D217-955A-B80F-405B632066DA}"/>
          </ac:picMkLst>
        </pc:picChg>
      </pc:sldChg>
      <pc:sldChg chg="modSp new mod">
        <pc:chgData name="Phong Lam - D17" userId="0e7d81a7-9d05-4beb-872c-277ab3fd7c16" providerId="ADAL" clId="{3D1BDB78-D130-44A9-8026-EFCFB6E459A4}" dt="2022-08-10T17:40:08.427" v="5654" actId="20577"/>
        <pc:sldMkLst>
          <pc:docMk/>
          <pc:sldMk cId="1697597459" sldId="375"/>
        </pc:sldMkLst>
        <pc:spChg chg="mod">
          <ac:chgData name="Phong Lam - D17" userId="0e7d81a7-9d05-4beb-872c-277ab3fd7c16" providerId="ADAL" clId="{3D1BDB78-D130-44A9-8026-EFCFB6E459A4}" dt="2022-08-10T17:40:08.427" v="5654" actId="20577"/>
          <ac:spMkLst>
            <pc:docMk/>
            <pc:sldMk cId="1697597459" sldId="375"/>
            <ac:spMk id="2" creationId="{E9D38A79-9B43-61CA-EBDB-691941ED6716}"/>
          </ac:spMkLst>
        </pc:spChg>
        <pc:spChg chg="mod">
          <ac:chgData name="Phong Lam - D17" userId="0e7d81a7-9d05-4beb-872c-277ab3fd7c16" providerId="ADAL" clId="{3D1BDB78-D130-44A9-8026-EFCFB6E459A4}" dt="2022-08-10T17:37:41.274" v="5084" actId="20577"/>
          <ac:spMkLst>
            <pc:docMk/>
            <pc:sldMk cId="1697597459" sldId="375"/>
            <ac:spMk id="3" creationId="{C09BAB05-C6A4-C10B-CEE3-288E056A00AB}"/>
          </ac:spMkLst>
        </pc:spChg>
      </pc:sldChg>
    </pc:docChg>
  </pc:docChgLst>
  <pc:docChgLst>
    <pc:chgData name="Vi Tran - D17" userId="5b2596ce-d265-46e2-9121-e5ed78ed0ea8" providerId="ADAL" clId="{EF93CE05-9E80-4F26-BF45-C7822F2400CA}"/>
    <pc:docChg chg="undo custSel addSld delSld modSld sldOrd">
      <pc:chgData name="Vi Tran - D17" userId="5b2596ce-d265-46e2-9121-e5ed78ed0ea8" providerId="ADAL" clId="{EF93CE05-9E80-4F26-BF45-C7822F2400CA}" dt="2022-08-10T14:32:14.131" v="5576" actId="948"/>
      <pc:docMkLst>
        <pc:docMk/>
      </pc:docMkLst>
      <pc:sldChg chg="addSp delSp modSp mod">
        <pc:chgData name="Vi Tran - D17" userId="5b2596ce-d265-46e2-9121-e5ed78ed0ea8" providerId="ADAL" clId="{EF93CE05-9E80-4F26-BF45-C7822F2400CA}" dt="2022-08-10T12:10:14.595" v="266" actId="12788"/>
        <pc:sldMkLst>
          <pc:docMk/>
          <pc:sldMk cId="0" sldId="256"/>
        </pc:sldMkLst>
        <pc:spChg chg="add del mod">
          <ac:chgData name="Vi Tran - D17" userId="5b2596ce-d265-46e2-9121-e5ed78ed0ea8" providerId="ADAL" clId="{EF93CE05-9E80-4F26-BF45-C7822F2400CA}" dt="2022-08-10T12:09:00.684" v="62" actId="478"/>
          <ac:spMkLst>
            <pc:docMk/>
            <pc:sldMk cId="0" sldId="256"/>
            <ac:spMk id="3" creationId="{0E924B20-FA6B-B863-1838-CCB49B27D804}"/>
          </ac:spMkLst>
        </pc:spChg>
        <pc:spChg chg="add del mod">
          <ac:chgData name="Vi Tran - D17" userId="5b2596ce-d265-46e2-9121-e5ed78ed0ea8" providerId="ADAL" clId="{EF93CE05-9E80-4F26-BF45-C7822F2400CA}" dt="2022-08-10T12:09:03.870" v="63" actId="478"/>
          <ac:spMkLst>
            <pc:docMk/>
            <pc:sldMk cId="0" sldId="256"/>
            <ac:spMk id="5" creationId="{9AECCD91-1795-E39A-5BC5-0DBD1FFA1EFB}"/>
          </ac:spMkLst>
        </pc:spChg>
        <pc:spChg chg="add mod">
          <ac:chgData name="Vi Tran - D17" userId="5b2596ce-d265-46e2-9121-e5ed78ed0ea8" providerId="ADAL" clId="{EF93CE05-9E80-4F26-BF45-C7822F2400CA}" dt="2022-08-10T12:10:14.595" v="266" actId="12788"/>
          <ac:spMkLst>
            <pc:docMk/>
            <pc:sldMk cId="0" sldId="256"/>
            <ac:spMk id="6" creationId="{EEF18106-EA80-B0DD-A313-241F0D8078FC}"/>
          </ac:spMkLst>
        </pc:spChg>
        <pc:spChg chg="add mod">
          <ac:chgData name="Vi Tran - D17" userId="5b2596ce-d265-46e2-9121-e5ed78ed0ea8" providerId="ADAL" clId="{EF93CE05-9E80-4F26-BF45-C7822F2400CA}" dt="2022-08-10T12:10:14.595" v="266" actId="12788"/>
          <ac:spMkLst>
            <pc:docMk/>
            <pc:sldMk cId="0" sldId="256"/>
            <ac:spMk id="7" creationId="{45DF1FF7-C44E-8F68-77D0-EE2E4DA087C9}"/>
          </ac:spMkLst>
        </pc:spChg>
        <pc:spChg chg="del mod">
          <ac:chgData name="Vi Tran - D17" userId="5b2596ce-d265-46e2-9121-e5ed78ed0ea8" providerId="ADAL" clId="{EF93CE05-9E80-4F26-BF45-C7822F2400CA}" dt="2022-08-10T12:08:54.984" v="61" actId="21"/>
          <ac:spMkLst>
            <pc:docMk/>
            <pc:sldMk cId="0" sldId="256"/>
            <ac:spMk id="395" creationId="{00000000-0000-0000-0000-000000000000}"/>
          </ac:spMkLst>
        </pc:spChg>
        <pc:spChg chg="del">
          <ac:chgData name="Vi Tran - D17" userId="5b2596ce-d265-46e2-9121-e5ed78ed0ea8" providerId="ADAL" clId="{EF93CE05-9E80-4F26-BF45-C7822F2400CA}" dt="2022-08-10T12:08:54.984" v="61" actId="21"/>
          <ac:spMkLst>
            <pc:docMk/>
            <pc:sldMk cId="0" sldId="256"/>
            <ac:spMk id="396" creationId="{00000000-0000-0000-0000-000000000000}"/>
          </ac:spMkLst>
        </pc:spChg>
        <pc:spChg chg="mod">
          <ac:chgData name="Vi Tran - D17" userId="5b2596ce-d265-46e2-9121-e5ed78ed0ea8" providerId="ADAL" clId="{EF93CE05-9E80-4F26-BF45-C7822F2400CA}" dt="2022-08-10T12:09:14.048" v="136" actId="1038"/>
          <ac:spMkLst>
            <pc:docMk/>
            <pc:sldMk cId="0" sldId="256"/>
            <ac:spMk id="397" creationId="{00000000-0000-0000-0000-000000000000}"/>
          </ac:spMkLst>
        </pc:spChg>
        <pc:spChg chg="mod">
          <ac:chgData name="Vi Tran - D17" userId="5b2596ce-d265-46e2-9121-e5ed78ed0ea8" providerId="ADAL" clId="{EF93CE05-9E80-4F26-BF45-C7822F2400CA}" dt="2022-08-10T12:09:14.048" v="136" actId="1038"/>
          <ac:spMkLst>
            <pc:docMk/>
            <pc:sldMk cId="0" sldId="256"/>
            <ac:spMk id="398" creationId="{00000000-0000-0000-0000-000000000000}"/>
          </ac:spMkLst>
        </pc:spChg>
        <pc:spChg chg="mod">
          <ac:chgData name="Vi Tran - D17" userId="5b2596ce-d265-46e2-9121-e5ed78ed0ea8" providerId="ADAL" clId="{EF93CE05-9E80-4F26-BF45-C7822F2400CA}" dt="2022-08-10T12:09:14.048" v="136" actId="1038"/>
          <ac:spMkLst>
            <pc:docMk/>
            <pc:sldMk cId="0" sldId="256"/>
            <ac:spMk id="399" creationId="{00000000-0000-0000-0000-000000000000}"/>
          </ac:spMkLst>
        </pc:spChg>
        <pc:spChg chg="mod">
          <ac:chgData name="Vi Tran - D17" userId="5b2596ce-d265-46e2-9121-e5ed78ed0ea8" providerId="ADAL" clId="{EF93CE05-9E80-4F26-BF45-C7822F2400CA}" dt="2022-08-10T12:09:14.048" v="136" actId="1038"/>
          <ac:spMkLst>
            <pc:docMk/>
            <pc:sldMk cId="0" sldId="256"/>
            <ac:spMk id="400" creationId="{00000000-0000-0000-0000-000000000000}"/>
          </ac:spMkLst>
        </pc:spChg>
        <pc:spChg chg="mod">
          <ac:chgData name="Vi Tran - D17" userId="5b2596ce-d265-46e2-9121-e5ed78ed0ea8" providerId="ADAL" clId="{EF93CE05-9E80-4F26-BF45-C7822F2400CA}" dt="2022-08-10T12:09:14.048" v="136" actId="1038"/>
          <ac:spMkLst>
            <pc:docMk/>
            <pc:sldMk cId="0" sldId="256"/>
            <ac:spMk id="401" creationId="{00000000-0000-0000-0000-000000000000}"/>
          </ac:spMkLst>
        </pc:spChg>
        <pc:grpChg chg="mod">
          <ac:chgData name="Vi Tran - D17" userId="5b2596ce-d265-46e2-9121-e5ed78ed0ea8" providerId="ADAL" clId="{EF93CE05-9E80-4F26-BF45-C7822F2400CA}" dt="2022-08-10T12:09:14.048" v="136" actId="1038"/>
          <ac:grpSpMkLst>
            <pc:docMk/>
            <pc:sldMk cId="0" sldId="256"/>
            <ac:grpSpMk id="319" creationId="{00000000-0000-0000-0000-000000000000}"/>
          </ac:grpSpMkLst>
        </pc:grpChg>
      </pc:sldChg>
      <pc:sldChg chg="addSp delSp modSp mod">
        <pc:chgData name="Vi Tran - D17" userId="5b2596ce-d265-46e2-9121-e5ed78ed0ea8" providerId="ADAL" clId="{EF93CE05-9E80-4F26-BF45-C7822F2400CA}" dt="2022-08-10T14:32:14.131" v="5576" actId="948"/>
        <pc:sldMkLst>
          <pc:docMk/>
          <pc:sldMk cId="0" sldId="258"/>
        </pc:sldMkLst>
        <pc:spChg chg="add del mod">
          <ac:chgData name="Vi Tran - D17" userId="5b2596ce-d265-46e2-9121-e5ed78ed0ea8" providerId="ADAL" clId="{EF93CE05-9E80-4F26-BF45-C7822F2400CA}" dt="2022-08-10T14:29:33.381" v="5554" actId="478"/>
          <ac:spMkLst>
            <pc:docMk/>
            <pc:sldMk cId="0" sldId="258"/>
            <ac:spMk id="3" creationId="{A05DF474-1B9D-A15F-8E2B-C5A73E69946F}"/>
          </ac:spMkLst>
        </pc:spChg>
        <pc:spChg chg="add del mod">
          <ac:chgData name="Vi Tran - D17" userId="5b2596ce-d265-46e2-9121-e5ed78ed0ea8" providerId="ADAL" clId="{EF93CE05-9E80-4F26-BF45-C7822F2400CA}" dt="2022-08-10T12:13:22.590" v="358" actId="478"/>
          <ac:spMkLst>
            <pc:docMk/>
            <pc:sldMk cId="0" sldId="258"/>
            <ac:spMk id="3" creationId="{D61E1E1F-E0E8-CC38-E0D2-634CFB9DC9C4}"/>
          </ac:spMkLst>
        </pc:spChg>
        <pc:spChg chg="add del mod">
          <ac:chgData name="Vi Tran - D17" userId="5b2596ce-d265-46e2-9121-e5ed78ed0ea8" providerId="ADAL" clId="{EF93CE05-9E80-4F26-BF45-C7822F2400CA}" dt="2022-08-10T12:13:25.793" v="359" actId="478"/>
          <ac:spMkLst>
            <pc:docMk/>
            <pc:sldMk cId="0" sldId="258"/>
            <ac:spMk id="5" creationId="{7FF37966-8591-8EFE-862D-19D3769C3AFE}"/>
          </ac:spMkLst>
        </pc:spChg>
        <pc:spChg chg="add mod">
          <ac:chgData name="Vi Tran - D17" userId="5b2596ce-d265-46e2-9121-e5ed78ed0ea8" providerId="ADAL" clId="{EF93CE05-9E80-4F26-BF45-C7822F2400CA}" dt="2022-08-10T14:30:17.037" v="5566" actId="1035"/>
          <ac:spMkLst>
            <pc:docMk/>
            <pc:sldMk cId="0" sldId="258"/>
            <ac:spMk id="6" creationId="{B929570D-E329-AFE1-8883-978B02F17D24}"/>
          </ac:spMkLst>
        </pc:spChg>
        <pc:spChg chg="mod">
          <ac:chgData name="Vi Tran - D17" userId="5b2596ce-d265-46e2-9121-e5ed78ed0ea8" providerId="ADAL" clId="{EF93CE05-9E80-4F26-BF45-C7822F2400CA}" dt="2022-08-10T12:29:16.598" v="903" actId="20577"/>
          <ac:spMkLst>
            <pc:docMk/>
            <pc:sldMk cId="0" sldId="258"/>
            <ac:spMk id="413" creationId="{00000000-0000-0000-0000-000000000000}"/>
          </ac:spMkLst>
        </pc:spChg>
        <pc:spChg chg="mod">
          <ac:chgData name="Vi Tran - D17" userId="5b2596ce-d265-46e2-9121-e5ed78ed0ea8" providerId="ADAL" clId="{EF93CE05-9E80-4F26-BF45-C7822F2400CA}" dt="2022-08-10T12:12:24.285" v="287" actId="12789"/>
          <ac:spMkLst>
            <pc:docMk/>
            <pc:sldMk cId="0" sldId="258"/>
            <ac:spMk id="414" creationId="{00000000-0000-0000-0000-000000000000}"/>
          </ac:spMkLst>
        </pc:spChg>
        <pc:spChg chg="del">
          <ac:chgData name="Vi Tran - D17" userId="5b2596ce-d265-46e2-9121-e5ed78ed0ea8" providerId="ADAL" clId="{EF93CE05-9E80-4F26-BF45-C7822F2400CA}" dt="2022-08-10T12:11:38.190" v="270" actId="478"/>
          <ac:spMkLst>
            <pc:docMk/>
            <pc:sldMk cId="0" sldId="258"/>
            <ac:spMk id="415" creationId="{00000000-0000-0000-0000-000000000000}"/>
          </ac:spMkLst>
        </pc:spChg>
        <pc:spChg chg="mod">
          <ac:chgData name="Vi Tran - D17" userId="5b2596ce-d265-46e2-9121-e5ed78ed0ea8" providerId="ADAL" clId="{EF93CE05-9E80-4F26-BF45-C7822F2400CA}" dt="2022-08-10T14:30:08.732" v="5557" actId="1076"/>
          <ac:spMkLst>
            <pc:docMk/>
            <pc:sldMk cId="0" sldId="258"/>
            <ac:spMk id="416" creationId="{00000000-0000-0000-0000-000000000000}"/>
          </ac:spMkLst>
        </pc:spChg>
        <pc:spChg chg="mod">
          <ac:chgData name="Vi Tran - D17" userId="5b2596ce-d265-46e2-9121-e5ed78ed0ea8" providerId="ADAL" clId="{EF93CE05-9E80-4F26-BF45-C7822F2400CA}" dt="2022-08-10T14:30:08.732" v="5557" actId="1076"/>
          <ac:spMkLst>
            <pc:docMk/>
            <pc:sldMk cId="0" sldId="258"/>
            <ac:spMk id="417" creationId="{00000000-0000-0000-0000-000000000000}"/>
          </ac:spMkLst>
        </pc:spChg>
        <pc:spChg chg="mod">
          <ac:chgData name="Vi Tran - D17" userId="5b2596ce-d265-46e2-9121-e5ed78ed0ea8" providerId="ADAL" clId="{EF93CE05-9E80-4F26-BF45-C7822F2400CA}" dt="2022-08-10T14:32:14.131" v="5576" actId="948"/>
          <ac:spMkLst>
            <pc:docMk/>
            <pc:sldMk cId="0" sldId="258"/>
            <ac:spMk id="418" creationId="{00000000-0000-0000-0000-000000000000}"/>
          </ac:spMkLst>
        </pc:spChg>
        <pc:spChg chg="mod">
          <ac:chgData name="Vi Tran - D17" userId="5b2596ce-d265-46e2-9121-e5ed78ed0ea8" providerId="ADAL" clId="{EF93CE05-9E80-4F26-BF45-C7822F2400CA}" dt="2022-08-10T12:14:11.831" v="415" actId="20577"/>
          <ac:spMkLst>
            <pc:docMk/>
            <pc:sldMk cId="0" sldId="258"/>
            <ac:spMk id="419" creationId="{00000000-0000-0000-0000-000000000000}"/>
          </ac:spMkLst>
        </pc:spChg>
        <pc:spChg chg="del mod">
          <ac:chgData name="Vi Tran - D17" userId="5b2596ce-d265-46e2-9121-e5ed78ed0ea8" providerId="ADAL" clId="{EF93CE05-9E80-4F26-BF45-C7822F2400CA}" dt="2022-08-10T14:29:31.224" v="5553" actId="478"/>
          <ac:spMkLst>
            <pc:docMk/>
            <pc:sldMk cId="0" sldId="258"/>
            <ac:spMk id="422" creationId="{00000000-0000-0000-0000-000000000000}"/>
          </ac:spMkLst>
        </pc:spChg>
        <pc:spChg chg="del">
          <ac:chgData name="Vi Tran - D17" userId="5b2596ce-d265-46e2-9121-e5ed78ed0ea8" providerId="ADAL" clId="{EF93CE05-9E80-4F26-BF45-C7822F2400CA}" dt="2022-08-10T14:29:31.224" v="5553" actId="478"/>
          <ac:spMkLst>
            <pc:docMk/>
            <pc:sldMk cId="0" sldId="258"/>
            <ac:spMk id="423" creationId="{00000000-0000-0000-0000-000000000000}"/>
          </ac:spMkLst>
        </pc:spChg>
        <pc:spChg chg="mod">
          <ac:chgData name="Vi Tran - D17" userId="5b2596ce-d265-46e2-9121-e5ed78ed0ea8" providerId="ADAL" clId="{EF93CE05-9E80-4F26-BF45-C7822F2400CA}" dt="2022-08-10T14:30:19.875" v="5573" actId="1035"/>
          <ac:spMkLst>
            <pc:docMk/>
            <pc:sldMk cId="0" sldId="258"/>
            <ac:spMk id="424" creationId="{00000000-0000-0000-0000-000000000000}"/>
          </ac:spMkLst>
        </pc:spChg>
      </pc:sldChg>
      <pc:sldChg chg="del ord">
        <pc:chgData name="Vi Tran - D17" userId="5b2596ce-d265-46e2-9121-e5ed78ed0ea8" providerId="ADAL" clId="{EF93CE05-9E80-4F26-BF45-C7822F2400CA}" dt="2022-08-10T14:14:00.249" v="3788" actId="47"/>
        <pc:sldMkLst>
          <pc:docMk/>
          <pc:sldMk cId="0" sldId="259"/>
        </pc:sldMkLst>
      </pc:sldChg>
      <pc:sldChg chg="modSp mod">
        <pc:chgData name="Vi Tran - D17" userId="5b2596ce-d265-46e2-9121-e5ed78ed0ea8" providerId="ADAL" clId="{EF93CE05-9E80-4F26-BF45-C7822F2400CA}" dt="2022-08-10T12:29:57.479" v="994" actId="20577"/>
        <pc:sldMkLst>
          <pc:docMk/>
          <pc:sldMk cId="0" sldId="260"/>
        </pc:sldMkLst>
        <pc:spChg chg="mod">
          <ac:chgData name="Vi Tran - D17" userId="5b2596ce-d265-46e2-9121-e5ed78ed0ea8" providerId="ADAL" clId="{EF93CE05-9E80-4F26-BF45-C7822F2400CA}" dt="2022-08-10T12:29:57.479" v="994" actId="20577"/>
          <ac:spMkLst>
            <pc:docMk/>
            <pc:sldMk cId="0" sldId="260"/>
            <ac:spMk id="497" creationId="{00000000-0000-0000-0000-000000000000}"/>
          </ac:spMkLst>
        </pc:spChg>
      </pc:sldChg>
      <pc:sldChg chg="del">
        <pc:chgData name="Vi Tran - D17" userId="5b2596ce-d265-46e2-9121-e5ed78ed0ea8" providerId="ADAL" clId="{EF93CE05-9E80-4F26-BF45-C7822F2400CA}" dt="2022-08-10T14:14:00.249" v="3788" actId="47"/>
        <pc:sldMkLst>
          <pc:docMk/>
          <pc:sldMk cId="0" sldId="264"/>
        </pc:sldMkLst>
      </pc:sldChg>
      <pc:sldChg chg="modSp mod">
        <pc:chgData name="Vi Tran - D17" userId="5b2596ce-d265-46e2-9121-e5ed78ed0ea8" providerId="ADAL" clId="{EF93CE05-9E80-4F26-BF45-C7822F2400CA}" dt="2022-08-10T14:29:27.269" v="5552" actId="1035"/>
        <pc:sldMkLst>
          <pc:docMk/>
          <pc:sldMk cId="3225187634" sldId="300"/>
        </pc:sldMkLst>
        <pc:spChg chg="mod">
          <ac:chgData name="Vi Tran - D17" userId="5b2596ce-d265-46e2-9121-e5ed78ed0ea8" providerId="ADAL" clId="{EF93CE05-9E80-4F26-BF45-C7822F2400CA}" dt="2022-08-10T14:29:27.269" v="5552" actId="1035"/>
          <ac:spMkLst>
            <pc:docMk/>
            <pc:sldMk cId="3225187634" sldId="300"/>
            <ac:spMk id="2709" creationId="{00000000-0000-0000-0000-000000000000}"/>
          </ac:spMkLst>
        </pc:spChg>
      </pc:sldChg>
      <pc:sldChg chg="addSp delSp modSp mod modNotesTx">
        <pc:chgData name="Vi Tran - D17" userId="5b2596ce-d265-46e2-9121-e5ed78ed0ea8" providerId="ADAL" clId="{EF93CE05-9E80-4F26-BF45-C7822F2400CA}" dt="2022-08-10T14:26:36.426" v="5025" actId="20577"/>
        <pc:sldMkLst>
          <pc:docMk/>
          <pc:sldMk cId="1135823102" sldId="301"/>
        </pc:sldMkLst>
        <pc:spChg chg="add del mod">
          <ac:chgData name="Vi Tran - D17" userId="5b2596ce-d265-46e2-9121-e5ed78ed0ea8" providerId="ADAL" clId="{EF93CE05-9E80-4F26-BF45-C7822F2400CA}" dt="2022-08-10T12:27:18.363" v="693" actId="478"/>
          <ac:spMkLst>
            <pc:docMk/>
            <pc:sldMk cId="1135823102" sldId="301"/>
            <ac:spMk id="3" creationId="{2FFC138D-985C-E38A-4B6C-6222C7F4D3B7}"/>
          </ac:spMkLst>
        </pc:spChg>
        <pc:spChg chg="del">
          <ac:chgData name="Vi Tran - D17" userId="5b2596ce-d265-46e2-9121-e5ed78ed0ea8" providerId="ADAL" clId="{EF93CE05-9E80-4F26-BF45-C7822F2400CA}" dt="2022-08-10T12:27:16.010" v="692" actId="478"/>
          <ac:spMkLst>
            <pc:docMk/>
            <pc:sldMk cId="1135823102" sldId="301"/>
            <ac:spMk id="709" creationId="{00000000-0000-0000-0000-000000000000}"/>
          </ac:spMkLst>
        </pc:spChg>
        <pc:spChg chg="mod">
          <ac:chgData name="Vi Tran - D17" userId="5b2596ce-d265-46e2-9121-e5ed78ed0ea8" providerId="ADAL" clId="{EF93CE05-9E80-4F26-BF45-C7822F2400CA}" dt="2022-08-10T12:31:50.166" v="1089" actId="20577"/>
          <ac:spMkLst>
            <pc:docMk/>
            <pc:sldMk cId="1135823102" sldId="301"/>
            <ac:spMk id="710" creationId="{00000000-0000-0000-0000-000000000000}"/>
          </ac:spMkLst>
        </pc:spChg>
        <pc:picChg chg="add mod">
          <ac:chgData name="Vi Tran - D17" userId="5b2596ce-d265-46e2-9121-e5ed78ed0ea8" providerId="ADAL" clId="{EF93CE05-9E80-4F26-BF45-C7822F2400CA}" dt="2022-08-10T12:30:48.935" v="1072" actId="1076"/>
          <ac:picMkLst>
            <pc:docMk/>
            <pc:sldMk cId="1135823102" sldId="301"/>
            <ac:picMk id="1026" creationId="{0975BCDE-11EE-5960-538B-604BC6B65E6B}"/>
          </ac:picMkLst>
        </pc:picChg>
        <pc:picChg chg="add del mod">
          <ac:chgData name="Vi Tran - D17" userId="5b2596ce-d265-46e2-9121-e5ed78ed0ea8" providerId="ADAL" clId="{EF93CE05-9E80-4F26-BF45-C7822F2400CA}" dt="2022-08-10T12:42:42.477" v="1093" actId="478"/>
          <ac:picMkLst>
            <pc:docMk/>
            <pc:sldMk cId="1135823102" sldId="301"/>
            <ac:picMk id="1028" creationId="{8F65A179-99D2-8D8C-8137-2A3596F7D487}"/>
          </ac:picMkLst>
        </pc:picChg>
        <pc:picChg chg="add mod">
          <ac:chgData name="Vi Tran - D17" userId="5b2596ce-d265-46e2-9121-e5ed78ed0ea8" providerId="ADAL" clId="{EF93CE05-9E80-4F26-BF45-C7822F2400CA}" dt="2022-08-10T12:42:53.243" v="1096" actId="1076"/>
          <ac:picMkLst>
            <pc:docMk/>
            <pc:sldMk cId="1135823102" sldId="301"/>
            <ac:picMk id="1030" creationId="{8D0595D7-4469-E846-2B14-2D6FCB12D5C3}"/>
          </ac:picMkLst>
        </pc:picChg>
      </pc:sldChg>
      <pc:sldChg chg="del">
        <pc:chgData name="Vi Tran - D17" userId="5b2596ce-d265-46e2-9121-e5ed78ed0ea8" providerId="ADAL" clId="{EF93CE05-9E80-4F26-BF45-C7822F2400CA}" dt="2022-08-10T14:14:00.249" v="3788" actId="47"/>
        <pc:sldMkLst>
          <pc:docMk/>
          <pc:sldMk cId="2263869853" sldId="302"/>
        </pc:sldMkLst>
      </pc:sldChg>
      <pc:sldChg chg="addSp delSp modSp mod">
        <pc:chgData name="Vi Tran - D17" userId="5b2596ce-d265-46e2-9121-e5ed78ed0ea8" providerId="ADAL" clId="{EF93CE05-9E80-4F26-BF45-C7822F2400CA}" dt="2022-08-10T13:34:50.817" v="2084" actId="12269"/>
        <pc:sldMkLst>
          <pc:docMk/>
          <pc:sldMk cId="3471455630" sldId="303"/>
        </pc:sldMkLst>
        <pc:spChg chg="mod">
          <ac:chgData name="Vi Tran - D17" userId="5b2596ce-d265-46e2-9121-e5ed78ed0ea8" providerId="ADAL" clId="{EF93CE05-9E80-4F26-BF45-C7822F2400CA}" dt="2022-08-10T13:33:15.139" v="2060" actId="207"/>
          <ac:spMkLst>
            <pc:docMk/>
            <pc:sldMk cId="3471455630" sldId="303"/>
            <ac:spMk id="709" creationId="{00000000-0000-0000-0000-000000000000}"/>
          </ac:spMkLst>
        </pc:spChg>
        <pc:spChg chg="mod">
          <ac:chgData name="Vi Tran - D17" userId="5b2596ce-d265-46e2-9121-e5ed78ed0ea8" providerId="ADAL" clId="{EF93CE05-9E80-4F26-BF45-C7822F2400CA}" dt="2022-08-10T13:26:49.652" v="1888" actId="20577"/>
          <ac:spMkLst>
            <pc:docMk/>
            <pc:sldMk cId="3471455630" sldId="303"/>
            <ac:spMk id="710" creationId="{00000000-0000-0000-0000-000000000000}"/>
          </ac:spMkLst>
        </pc:spChg>
        <pc:graphicFrameChg chg="add mod modGraphic">
          <ac:chgData name="Vi Tran - D17" userId="5b2596ce-d265-46e2-9121-e5ed78ed0ea8" providerId="ADAL" clId="{EF93CE05-9E80-4F26-BF45-C7822F2400CA}" dt="2022-08-10T13:34:50.817" v="2084" actId="12269"/>
          <ac:graphicFrameMkLst>
            <pc:docMk/>
            <pc:sldMk cId="3471455630" sldId="303"/>
            <ac:graphicFrameMk id="2" creationId="{47BB13DD-0A4D-EE88-8BE2-4CA1519DDFEB}"/>
          </ac:graphicFrameMkLst>
        </pc:graphicFrameChg>
        <pc:picChg chg="del">
          <ac:chgData name="Vi Tran - D17" userId="5b2596ce-d265-46e2-9121-e5ed78ed0ea8" providerId="ADAL" clId="{EF93CE05-9E80-4F26-BF45-C7822F2400CA}" dt="2022-08-10T13:26:52.962" v="1889" actId="478"/>
          <ac:picMkLst>
            <pc:docMk/>
            <pc:sldMk cId="3471455630" sldId="303"/>
            <ac:picMk id="1026" creationId="{209CD9F9-DD94-AB63-732F-3ABBB776C3AD}"/>
          </ac:picMkLst>
        </pc:picChg>
      </pc:sldChg>
      <pc:sldChg chg="del">
        <pc:chgData name="Vi Tran - D17" userId="5b2596ce-d265-46e2-9121-e5ed78ed0ea8" providerId="ADAL" clId="{EF93CE05-9E80-4F26-BF45-C7822F2400CA}" dt="2022-08-10T14:14:00.249" v="3788" actId="47"/>
        <pc:sldMkLst>
          <pc:docMk/>
          <pc:sldMk cId="704749938" sldId="304"/>
        </pc:sldMkLst>
      </pc:sldChg>
      <pc:sldChg chg="del">
        <pc:chgData name="Vi Tran - D17" userId="5b2596ce-d265-46e2-9121-e5ed78ed0ea8" providerId="ADAL" clId="{EF93CE05-9E80-4F26-BF45-C7822F2400CA}" dt="2022-08-10T14:14:00.249" v="3788" actId="47"/>
        <pc:sldMkLst>
          <pc:docMk/>
          <pc:sldMk cId="271376500" sldId="305"/>
        </pc:sldMkLst>
      </pc:sldChg>
      <pc:sldChg chg="del">
        <pc:chgData name="Vi Tran - D17" userId="5b2596ce-d265-46e2-9121-e5ed78ed0ea8" providerId="ADAL" clId="{EF93CE05-9E80-4F26-BF45-C7822F2400CA}" dt="2022-08-10T14:14:00.249" v="3788" actId="47"/>
        <pc:sldMkLst>
          <pc:docMk/>
          <pc:sldMk cId="3343168295" sldId="306"/>
        </pc:sldMkLst>
      </pc:sldChg>
      <pc:sldChg chg="del">
        <pc:chgData name="Vi Tran - D17" userId="5b2596ce-d265-46e2-9121-e5ed78ed0ea8" providerId="ADAL" clId="{EF93CE05-9E80-4F26-BF45-C7822F2400CA}" dt="2022-08-10T14:14:00.249" v="3788" actId="47"/>
        <pc:sldMkLst>
          <pc:docMk/>
          <pc:sldMk cId="1727302303" sldId="307"/>
        </pc:sldMkLst>
      </pc:sldChg>
      <pc:sldChg chg="del">
        <pc:chgData name="Vi Tran - D17" userId="5b2596ce-d265-46e2-9121-e5ed78ed0ea8" providerId="ADAL" clId="{EF93CE05-9E80-4F26-BF45-C7822F2400CA}" dt="2022-08-10T14:14:00.249" v="3788" actId="47"/>
        <pc:sldMkLst>
          <pc:docMk/>
          <pc:sldMk cId="3786834342" sldId="308"/>
        </pc:sldMkLst>
      </pc:sldChg>
      <pc:sldChg chg="del">
        <pc:chgData name="Vi Tran - D17" userId="5b2596ce-d265-46e2-9121-e5ed78ed0ea8" providerId="ADAL" clId="{EF93CE05-9E80-4F26-BF45-C7822F2400CA}" dt="2022-08-10T14:14:00.249" v="3788" actId="47"/>
        <pc:sldMkLst>
          <pc:docMk/>
          <pc:sldMk cId="2069843792" sldId="309"/>
        </pc:sldMkLst>
      </pc:sldChg>
      <pc:sldChg chg="del">
        <pc:chgData name="Vi Tran - D17" userId="5b2596ce-d265-46e2-9121-e5ed78ed0ea8" providerId="ADAL" clId="{EF93CE05-9E80-4F26-BF45-C7822F2400CA}" dt="2022-08-10T14:14:00.249" v="3788" actId="47"/>
        <pc:sldMkLst>
          <pc:docMk/>
          <pc:sldMk cId="3397873573" sldId="310"/>
        </pc:sldMkLst>
      </pc:sldChg>
      <pc:sldChg chg="del">
        <pc:chgData name="Vi Tran - D17" userId="5b2596ce-d265-46e2-9121-e5ed78ed0ea8" providerId="ADAL" clId="{EF93CE05-9E80-4F26-BF45-C7822F2400CA}" dt="2022-08-10T14:14:00.249" v="3788" actId="47"/>
        <pc:sldMkLst>
          <pc:docMk/>
          <pc:sldMk cId="3094408070" sldId="311"/>
        </pc:sldMkLst>
      </pc:sldChg>
      <pc:sldChg chg="del">
        <pc:chgData name="Vi Tran - D17" userId="5b2596ce-d265-46e2-9121-e5ed78ed0ea8" providerId="ADAL" clId="{EF93CE05-9E80-4F26-BF45-C7822F2400CA}" dt="2022-08-10T14:14:00.249" v="3788" actId="47"/>
        <pc:sldMkLst>
          <pc:docMk/>
          <pc:sldMk cId="418637429" sldId="312"/>
        </pc:sldMkLst>
      </pc:sldChg>
      <pc:sldChg chg="del">
        <pc:chgData name="Vi Tran - D17" userId="5b2596ce-d265-46e2-9121-e5ed78ed0ea8" providerId="ADAL" clId="{EF93CE05-9E80-4F26-BF45-C7822F2400CA}" dt="2022-08-10T14:14:00.249" v="3788" actId="47"/>
        <pc:sldMkLst>
          <pc:docMk/>
          <pc:sldMk cId="232469774" sldId="313"/>
        </pc:sldMkLst>
      </pc:sldChg>
      <pc:sldChg chg="del">
        <pc:chgData name="Vi Tran - D17" userId="5b2596ce-d265-46e2-9121-e5ed78ed0ea8" providerId="ADAL" clId="{EF93CE05-9E80-4F26-BF45-C7822F2400CA}" dt="2022-08-10T14:14:00.249" v="3788" actId="47"/>
        <pc:sldMkLst>
          <pc:docMk/>
          <pc:sldMk cId="1049857872" sldId="314"/>
        </pc:sldMkLst>
      </pc:sldChg>
      <pc:sldChg chg="del">
        <pc:chgData name="Vi Tran - D17" userId="5b2596ce-d265-46e2-9121-e5ed78ed0ea8" providerId="ADAL" clId="{EF93CE05-9E80-4F26-BF45-C7822F2400CA}" dt="2022-08-10T14:14:00.249" v="3788" actId="47"/>
        <pc:sldMkLst>
          <pc:docMk/>
          <pc:sldMk cId="514338539" sldId="315"/>
        </pc:sldMkLst>
      </pc:sldChg>
      <pc:sldChg chg="del">
        <pc:chgData name="Vi Tran - D17" userId="5b2596ce-d265-46e2-9121-e5ed78ed0ea8" providerId="ADAL" clId="{EF93CE05-9E80-4F26-BF45-C7822F2400CA}" dt="2022-08-10T14:14:00.249" v="3788" actId="47"/>
        <pc:sldMkLst>
          <pc:docMk/>
          <pc:sldMk cId="4069675441" sldId="316"/>
        </pc:sldMkLst>
      </pc:sldChg>
      <pc:sldChg chg="del">
        <pc:chgData name="Vi Tran - D17" userId="5b2596ce-d265-46e2-9121-e5ed78ed0ea8" providerId="ADAL" clId="{EF93CE05-9E80-4F26-BF45-C7822F2400CA}" dt="2022-08-10T14:14:00.249" v="3788" actId="47"/>
        <pc:sldMkLst>
          <pc:docMk/>
          <pc:sldMk cId="1196291334" sldId="317"/>
        </pc:sldMkLst>
      </pc:sldChg>
      <pc:sldChg chg="del">
        <pc:chgData name="Vi Tran - D17" userId="5b2596ce-d265-46e2-9121-e5ed78ed0ea8" providerId="ADAL" clId="{EF93CE05-9E80-4F26-BF45-C7822F2400CA}" dt="2022-08-10T14:14:00.249" v="3788" actId="47"/>
        <pc:sldMkLst>
          <pc:docMk/>
          <pc:sldMk cId="2066402590" sldId="319"/>
        </pc:sldMkLst>
      </pc:sldChg>
      <pc:sldChg chg="del">
        <pc:chgData name="Vi Tran - D17" userId="5b2596ce-d265-46e2-9121-e5ed78ed0ea8" providerId="ADAL" clId="{EF93CE05-9E80-4F26-BF45-C7822F2400CA}" dt="2022-08-10T14:14:00.249" v="3788" actId="47"/>
        <pc:sldMkLst>
          <pc:docMk/>
          <pc:sldMk cId="914529749" sldId="320"/>
        </pc:sldMkLst>
      </pc:sldChg>
      <pc:sldChg chg="del">
        <pc:chgData name="Vi Tran - D17" userId="5b2596ce-d265-46e2-9121-e5ed78ed0ea8" providerId="ADAL" clId="{EF93CE05-9E80-4F26-BF45-C7822F2400CA}" dt="2022-08-10T14:14:00.249" v="3788" actId="47"/>
        <pc:sldMkLst>
          <pc:docMk/>
          <pc:sldMk cId="4182733194" sldId="322"/>
        </pc:sldMkLst>
      </pc:sldChg>
      <pc:sldChg chg="del">
        <pc:chgData name="Vi Tran - D17" userId="5b2596ce-d265-46e2-9121-e5ed78ed0ea8" providerId="ADAL" clId="{EF93CE05-9E80-4F26-BF45-C7822F2400CA}" dt="2022-08-10T14:14:00.249" v="3788" actId="47"/>
        <pc:sldMkLst>
          <pc:docMk/>
          <pc:sldMk cId="440728160" sldId="323"/>
        </pc:sldMkLst>
      </pc:sldChg>
      <pc:sldChg chg="del">
        <pc:chgData name="Vi Tran - D17" userId="5b2596ce-d265-46e2-9121-e5ed78ed0ea8" providerId="ADAL" clId="{EF93CE05-9E80-4F26-BF45-C7822F2400CA}" dt="2022-08-10T14:14:00.249" v="3788" actId="47"/>
        <pc:sldMkLst>
          <pc:docMk/>
          <pc:sldMk cId="149373414" sldId="324"/>
        </pc:sldMkLst>
      </pc:sldChg>
      <pc:sldChg chg="del">
        <pc:chgData name="Vi Tran - D17" userId="5b2596ce-d265-46e2-9121-e5ed78ed0ea8" providerId="ADAL" clId="{EF93CE05-9E80-4F26-BF45-C7822F2400CA}" dt="2022-08-10T14:14:00.249" v="3788" actId="47"/>
        <pc:sldMkLst>
          <pc:docMk/>
          <pc:sldMk cId="2155112327" sldId="325"/>
        </pc:sldMkLst>
      </pc:sldChg>
      <pc:sldChg chg="del">
        <pc:chgData name="Vi Tran - D17" userId="5b2596ce-d265-46e2-9121-e5ed78ed0ea8" providerId="ADAL" clId="{EF93CE05-9E80-4F26-BF45-C7822F2400CA}" dt="2022-08-10T14:14:00.249" v="3788" actId="47"/>
        <pc:sldMkLst>
          <pc:docMk/>
          <pc:sldMk cId="1636730281" sldId="326"/>
        </pc:sldMkLst>
      </pc:sldChg>
      <pc:sldChg chg="del">
        <pc:chgData name="Vi Tran - D17" userId="5b2596ce-d265-46e2-9121-e5ed78ed0ea8" providerId="ADAL" clId="{EF93CE05-9E80-4F26-BF45-C7822F2400CA}" dt="2022-08-10T14:14:00.249" v="3788" actId="47"/>
        <pc:sldMkLst>
          <pc:docMk/>
          <pc:sldMk cId="990070962" sldId="327"/>
        </pc:sldMkLst>
      </pc:sldChg>
      <pc:sldChg chg="del">
        <pc:chgData name="Vi Tran - D17" userId="5b2596ce-d265-46e2-9121-e5ed78ed0ea8" providerId="ADAL" clId="{EF93CE05-9E80-4F26-BF45-C7822F2400CA}" dt="2022-08-10T14:14:00.249" v="3788" actId="47"/>
        <pc:sldMkLst>
          <pc:docMk/>
          <pc:sldMk cId="438262209" sldId="328"/>
        </pc:sldMkLst>
      </pc:sldChg>
      <pc:sldChg chg="del">
        <pc:chgData name="Vi Tran - D17" userId="5b2596ce-d265-46e2-9121-e5ed78ed0ea8" providerId="ADAL" clId="{EF93CE05-9E80-4F26-BF45-C7822F2400CA}" dt="2022-08-10T14:14:00.249" v="3788" actId="47"/>
        <pc:sldMkLst>
          <pc:docMk/>
          <pc:sldMk cId="2514579073" sldId="329"/>
        </pc:sldMkLst>
      </pc:sldChg>
      <pc:sldChg chg="del">
        <pc:chgData name="Vi Tran - D17" userId="5b2596ce-d265-46e2-9121-e5ed78ed0ea8" providerId="ADAL" clId="{EF93CE05-9E80-4F26-BF45-C7822F2400CA}" dt="2022-08-10T14:14:00.249" v="3788" actId="47"/>
        <pc:sldMkLst>
          <pc:docMk/>
          <pc:sldMk cId="1769142648" sldId="330"/>
        </pc:sldMkLst>
      </pc:sldChg>
      <pc:sldChg chg="del">
        <pc:chgData name="Vi Tran - D17" userId="5b2596ce-d265-46e2-9121-e5ed78ed0ea8" providerId="ADAL" clId="{EF93CE05-9E80-4F26-BF45-C7822F2400CA}" dt="2022-08-10T14:14:00.249" v="3788" actId="47"/>
        <pc:sldMkLst>
          <pc:docMk/>
          <pc:sldMk cId="3279399523" sldId="331"/>
        </pc:sldMkLst>
      </pc:sldChg>
      <pc:sldChg chg="del">
        <pc:chgData name="Vi Tran - D17" userId="5b2596ce-d265-46e2-9121-e5ed78ed0ea8" providerId="ADAL" clId="{EF93CE05-9E80-4F26-BF45-C7822F2400CA}" dt="2022-08-10T14:14:00.249" v="3788" actId="47"/>
        <pc:sldMkLst>
          <pc:docMk/>
          <pc:sldMk cId="1413329643" sldId="333"/>
        </pc:sldMkLst>
      </pc:sldChg>
      <pc:sldChg chg="del">
        <pc:chgData name="Vi Tran - D17" userId="5b2596ce-d265-46e2-9121-e5ed78ed0ea8" providerId="ADAL" clId="{EF93CE05-9E80-4F26-BF45-C7822F2400CA}" dt="2022-08-10T14:14:00.249" v="3788" actId="47"/>
        <pc:sldMkLst>
          <pc:docMk/>
          <pc:sldMk cId="2038875614" sldId="334"/>
        </pc:sldMkLst>
      </pc:sldChg>
      <pc:sldChg chg="del">
        <pc:chgData name="Vi Tran - D17" userId="5b2596ce-d265-46e2-9121-e5ed78ed0ea8" providerId="ADAL" clId="{EF93CE05-9E80-4F26-BF45-C7822F2400CA}" dt="2022-08-10T14:14:00.249" v="3788" actId="47"/>
        <pc:sldMkLst>
          <pc:docMk/>
          <pc:sldMk cId="3227570748" sldId="335"/>
        </pc:sldMkLst>
      </pc:sldChg>
      <pc:sldChg chg="del">
        <pc:chgData name="Vi Tran - D17" userId="5b2596ce-d265-46e2-9121-e5ed78ed0ea8" providerId="ADAL" clId="{EF93CE05-9E80-4F26-BF45-C7822F2400CA}" dt="2022-08-10T14:14:00.249" v="3788" actId="47"/>
        <pc:sldMkLst>
          <pc:docMk/>
          <pc:sldMk cId="2536054825" sldId="336"/>
        </pc:sldMkLst>
      </pc:sldChg>
      <pc:sldChg chg="del">
        <pc:chgData name="Vi Tran - D17" userId="5b2596ce-d265-46e2-9121-e5ed78ed0ea8" providerId="ADAL" clId="{EF93CE05-9E80-4F26-BF45-C7822F2400CA}" dt="2022-08-10T14:14:00.249" v="3788" actId="47"/>
        <pc:sldMkLst>
          <pc:docMk/>
          <pc:sldMk cId="2773055980" sldId="337"/>
        </pc:sldMkLst>
      </pc:sldChg>
      <pc:sldChg chg="del">
        <pc:chgData name="Vi Tran - D17" userId="5b2596ce-d265-46e2-9121-e5ed78ed0ea8" providerId="ADAL" clId="{EF93CE05-9E80-4F26-BF45-C7822F2400CA}" dt="2022-08-10T14:14:00.249" v="3788" actId="47"/>
        <pc:sldMkLst>
          <pc:docMk/>
          <pc:sldMk cId="2010044481" sldId="338"/>
        </pc:sldMkLst>
      </pc:sldChg>
      <pc:sldChg chg="del">
        <pc:chgData name="Vi Tran - D17" userId="5b2596ce-d265-46e2-9121-e5ed78ed0ea8" providerId="ADAL" clId="{EF93CE05-9E80-4F26-BF45-C7822F2400CA}" dt="2022-08-10T14:14:00.249" v="3788" actId="47"/>
        <pc:sldMkLst>
          <pc:docMk/>
          <pc:sldMk cId="2150126882" sldId="339"/>
        </pc:sldMkLst>
      </pc:sldChg>
      <pc:sldChg chg="del">
        <pc:chgData name="Vi Tran - D17" userId="5b2596ce-d265-46e2-9121-e5ed78ed0ea8" providerId="ADAL" clId="{EF93CE05-9E80-4F26-BF45-C7822F2400CA}" dt="2022-08-10T14:14:00.249" v="3788" actId="47"/>
        <pc:sldMkLst>
          <pc:docMk/>
          <pc:sldMk cId="3578930001" sldId="340"/>
        </pc:sldMkLst>
      </pc:sldChg>
      <pc:sldChg chg="del">
        <pc:chgData name="Vi Tran - D17" userId="5b2596ce-d265-46e2-9121-e5ed78ed0ea8" providerId="ADAL" clId="{EF93CE05-9E80-4F26-BF45-C7822F2400CA}" dt="2022-08-10T14:14:00.249" v="3788" actId="47"/>
        <pc:sldMkLst>
          <pc:docMk/>
          <pc:sldMk cId="4260473488" sldId="341"/>
        </pc:sldMkLst>
      </pc:sldChg>
      <pc:sldChg chg="del">
        <pc:chgData name="Vi Tran - D17" userId="5b2596ce-d265-46e2-9121-e5ed78ed0ea8" providerId="ADAL" clId="{EF93CE05-9E80-4F26-BF45-C7822F2400CA}" dt="2022-08-10T14:14:00.249" v="3788" actId="47"/>
        <pc:sldMkLst>
          <pc:docMk/>
          <pc:sldMk cId="2684150588" sldId="342"/>
        </pc:sldMkLst>
      </pc:sldChg>
      <pc:sldChg chg="del">
        <pc:chgData name="Vi Tran - D17" userId="5b2596ce-d265-46e2-9121-e5ed78ed0ea8" providerId="ADAL" clId="{EF93CE05-9E80-4F26-BF45-C7822F2400CA}" dt="2022-08-10T14:14:00.249" v="3788" actId="47"/>
        <pc:sldMkLst>
          <pc:docMk/>
          <pc:sldMk cId="3422816478" sldId="343"/>
        </pc:sldMkLst>
      </pc:sldChg>
      <pc:sldChg chg="del">
        <pc:chgData name="Vi Tran - D17" userId="5b2596ce-d265-46e2-9121-e5ed78ed0ea8" providerId="ADAL" clId="{EF93CE05-9E80-4F26-BF45-C7822F2400CA}" dt="2022-08-10T14:14:00.249" v="3788" actId="47"/>
        <pc:sldMkLst>
          <pc:docMk/>
          <pc:sldMk cId="2013409404" sldId="344"/>
        </pc:sldMkLst>
      </pc:sldChg>
      <pc:sldChg chg="del">
        <pc:chgData name="Vi Tran - D17" userId="5b2596ce-d265-46e2-9121-e5ed78ed0ea8" providerId="ADAL" clId="{EF93CE05-9E80-4F26-BF45-C7822F2400CA}" dt="2022-08-10T14:14:00.249" v="3788" actId="47"/>
        <pc:sldMkLst>
          <pc:docMk/>
          <pc:sldMk cId="2224563413" sldId="345"/>
        </pc:sldMkLst>
      </pc:sldChg>
      <pc:sldChg chg="del">
        <pc:chgData name="Vi Tran - D17" userId="5b2596ce-d265-46e2-9121-e5ed78ed0ea8" providerId="ADAL" clId="{EF93CE05-9E80-4F26-BF45-C7822F2400CA}" dt="2022-08-10T14:14:00.249" v="3788" actId="47"/>
        <pc:sldMkLst>
          <pc:docMk/>
          <pc:sldMk cId="361010326" sldId="346"/>
        </pc:sldMkLst>
      </pc:sldChg>
      <pc:sldChg chg="addSp delSp modSp add mod">
        <pc:chgData name="Vi Tran - D17" userId="5b2596ce-d265-46e2-9121-e5ed78ed0ea8" providerId="ADAL" clId="{EF93CE05-9E80-4F26-BF45-C7822F2400CA}" dt="2022-08-10T13:20:18.487" v="1640" actId="2710"/>
        <pc:sldMkLst>
          <pc:docMk/>
          <pc:sldMk cId="3468253120" sldId="347"/>
        </pc:sldMkLst>
        <pc:spChg chg="add mod">
          <ac:chgData name="Vi Tran - D17" userId="5b2596ce-d265-46e2-9121-e5ed78ed0ea8" providerId="ADAL" clId="{EF93CE05-9E80-4F26-BF45-C7822F2400CA}" dt="2022-08-10T13:20:18.487" v="1640" actId="2710"/>
          <ac:spMkLst>
            <pc:docMk/>
            <pc:sldMk cId="3468253120" sldId="347"/>
            <ac:spMk id="2" creationId="{A210A22A-D036-C8B3-B4AE-6DBABEED91D7}"/>
          </ac:spMkLst>
        </pc:spChg>
        <pc:spChg chg="mod">
          <ac:chgData name="Vi Tran - D17" userId="5b2596ce-d265-46e2-9121-e5ed78ed0ea8" providerId="ADAL" clId="{EF93CE05-9E80-4F26-BF45-C7822F2400CA}" dt="2022-08-10T12:43:35.316" v="1179" actId="20577"/>
          <ac:spMkLst>
            <pc:docMk/>
            <pc:sldMk cId="3468253120" sldId="347"/>
            <ac:spMk id="710" creationId="{00000000-0000-0000-0000-000000000000}"/>
          </ac:spMkLst>
        </pc:spChg>
        <pc:picChg chg="add del">
          <ac:chgData name="Vi Tran - D17" userId="5b2596ce-d265-46e2-9121-e5ed78ed0ea8" providerId="ADAL" clId="{EF93CE05-9E80-4F26-BF45-C7822F2400CA}" dt="2022-08-10T13:18:42.320" v="1391" actId="478"/>
          <ac:picMkLst>
            <pc:docMk/>
            <pc:sldMk cId="3468253120" sldId="347"/>
            <ac:picMk id="4" creationId="{DC94B452-49EA-2705-4754-B3B0C7AE59B3}"/>
          </ac:picMkLst>
        </pc:picChg>
        <pc:picChg chg="del">
          <ac:chgData name="Vi Tran - D17" userId="5b2596ce-d265-46e2-9121-e5ed78ed0ea8" providerId="ADAL" clId="{EF93CE05-9E80-4F26-BF45-C7822F2400CA}" dt="2022-08-10T12:43:06.389" v="1114" actId="478"/>
          <ac:picMkLst>
            <pc:docMk/>
            <pc:sldMk cId="3468253120" sldId="347"/>
            <ac:picMk id="1026" creationId="{0975BCDE-11EE-5960-538B-604BC6B65E6B}"/>
          </ac:picMkLst>
        </pc:picChg>
        <pc:picChg chg="del">
          <ac:chgData name="Vi Tran - D17" userId="5b2596ce-d265-46e2-9121-e5ed78ed0ea8" providerId="ADAL" clId="{EF93CE05-9E80-4F26-BF45-C7822F2400CA}" dt="2022-08-10T12:43:08.933" v="1115" actId="478"/>
          <ac:picMkLst>
            <pc:docMk/>
            <pc:sldMk cId="3468253120" sldId="347"/>
            <ac:picMk id="1030" creationId="{8D0595D7-4469-E846-2B14-2D6FCB12D5C3}"/>
          </ac:picMkLst>
        </pc:picChg>
        <pc:picChg chg="add mod">
          <ac:chgData name="Vi Tran - D17" userId="5b2596ce-d265-46e2-9121-e5ed78ed0ea8" providerId="ADAL" clId="{EF93CE05-9E80-4F26-BF45-C7822F2400CA}" dt="2022-08-10T13:17:34.527" v="1184"/>
          <ac:picMkLst>
            <pc:docMk/>
            <pc:sldMk cId="3468253120" sldId="347"/>
            <ac:picMk id="2050" creationId="{111DB0BD-760B-5277-79E9-AFFCDBEB06B0}"/>
          </ac:picMkLst>
        </pc:picChg>
      </pc:sldChg>
      <pc:sldChg chg="addSp delSp modSp add mod">
        <pc:chgData name="Vi Tran - D17" userId="5b2596ce-d265-46e2-9121-e5ed78ed0ea8" providerId="ADAL" clId="{EF93CE05-9E80-4F26-BF45-C7822F2400CA}" dt="2022-08-10T13:25:55.905" v="1819" actId="1076"/>
        <pc:sldMkLst>
          <pc:docMk/>
          <pc:sldMk cId="2461352601" sldId="348"/>
        </pc:sldMkLst>
        <pc:spChg chg="del">
          <ac:chgData name="Vi Tran - D17" userId="5b2596ce-d265-46e2-9121-e5ed78ed0ea8" providerId="ADAL" clId="{EF93CE05-9E80-4F26-BF45-C7822F2400CA}" dt="2022-08-10T13:20:53.267" v="1699" actId="478"/>
          <ac:spMkLst>
            <pc:docMk/>
            <pc:sldMk cId="2461352601" sldId="348"/>
            <ac:spMk id="2" creationId="{A210A22A-D036-C8B3-B4AE-6DBABEED91D7}"/>
          </ac:spMkLst>
        </pc:spChg>
        <pc:spChg chg="add del mod">
          <ac:chgData name="Vi Tran - D17" userId="5b2596ce-d265-46e2-9121-e5ed78ed0ea8" providerId="ADAL" clId="{EF93CE05-9E80-4F26-BF45-C7822F2400CA}" dt="2022-08-10T13:20:55.704" v="1700" actId="478"/>
          <ac:spMkLst>
            <pc:docMk/>
            <pc:sldMk cId="2461352601" sldId="348"/>
            <ac:spMk id="4" creationId="{D862B67C-6E1A-162E-A07F-648EED13F34C}"/>
          </ac:spMkLst>
        </pc:spChg>
        <pc:spChg chg="mod">
          <ac:chgData name="Vi Tran - D17" userId="5b2596ce-d265-46e2-9121-e5ed78ed0ea8" providerId="ADAL" clId="{EF93CE05-9E80-4F26-BF45-C7822F2400CA}" dt="2022-08-10T13:20:44.664" v="1697" actId="20577"/>
          <ac:spMkLst>
            <pc:docMk/>
            <pc:sldMk cId="2461352601" sldId="348"/>
            <ac:spMk id="710" creationId="{00000000-0000-0000-0000-000000000000}"/>
          </ac:spMkLst>
        </pc:spChg>
        <pc:grpChg chg="add del mod">
          <ac:chgData name="Vi Tran - D17" userId="5b2596ce-d265-46e2-9121-e5ed78ed0ea8" providerId="ADAL" clId="{EF93CE05-9E80-4F26-BF45-C7822F2400CA}" dt="2022-08-10T13:25:48.550" v="1816" actId="478"/>
          <ac:grpSpMkLst>
            <pc:docMk/>
            <pc:sldMk cId="2461352601" sldId="348"/>
            <ac:grpSpMk id="8" creationId="{1881F73F-EC0E-19AC-E328-1E557BE4C1CF}"/>
          </ac:grpSpMkLst>
        </pc:grpChg>
        <pc:picChg chg="add mod topLvl modCrop">
          <ac:chgData name="Vi Tran - D17" userId="5b2596ce-d265-46e2-9121-e5ed78ed0ea8" providerId="ADAL" clId="{EF93CE05-9E80-4F26-BF45-C7822F2400CA}" dt="2022-08-10T13:25:48.550" v="1816" actId="478"/>
          <ac:picMkLst>
            <pc:docMk/>
            <pc:sldMk cId="2461352601" sldId="348"/>
            <ac:picMk id="6" creationId="{9608AECB-024B-F1B2-DBAA-255DF3D16054}"/>
          </ac:picMkLst>
        </pc:picChg>
        <pc:picChg chg="add del mod topLvl modCrop">
          <ac:chgData name="Vi Tran - D17" userId="5b2596ce-d265-46e2-9121-e5ed78ed0ea8" providerId="ADAL" clId="{EF93CE05-9E80-4F26-BF45-C7822F2400CA}" dt="2022-08-10T13:25:48.550" v="1816" actId="478"/>
          <ac:picMkLst>
            <pc:docMk/>
            <pc:sldMk cId="2461352601" sldId="348"/>
            <ac:picMk id="7" creationId="{9A4AFF14-D835-0162-B26F-BE94D8446EE8}"/>
          </ac:picMkLst>
        </pc:picChg>
        <pc:picChg chg="add mod">
          <ac:chgData name="Vi Tran - D17" userId="5b2596ce-d265-46e2-9121-e5ed78ed0ea8" providerId="ADAL" clId="{EF93CE05-9E80-4F26-BF45-C7822F2400CA}" dt="2022-08-10T13:25:55.905" v="1819" actId="1076"/>
          <ac:picMkLst>
            <pc:docMk/>
            <pc:sldMk cId="2461352601" sldId="348"/>
            <ac:picMk id="10" creationId="{DA6C4A75-AE20-8A8A-8B00-6CF8B8A326B3}"/>
          </ac:picMkLst>
        </pc:picChg>
        <pc:picChg chg="del">
          <ac:chgData name="Vi Tran - D17" userId="5b2596ce-d265-46e2-9121-e5ed78ed0ea8" providerId="ADAL" clId="{EF93CE05-9E80-4F26-BF45-C7822F2400CA}" dt="2022-08-10T13:20:50.406" v="1698" actId="478"/>
          <ac:picMkLst>
            <pc:docMk/>
            <pc:sldMk cId="2461352601" sldId="348"/>
            <ac:picMk id="2050" creationId="{111DB0BD-760B-5277-79E9-AFFCDBEB06B0}"/>
          </ac:picMkLst>
        </pc:picChg>
      </pc:sldChg>
      <pc:sldChg chg="addSp delSp modSp add mod">
        <pc:chgData name="Vi Tran - D17" userId="5b2596ce-d265-46e2-9121-e5ed78ed0ea8" providerId="ADAL" clId="{EF93CE05-9E80-4F26-BF45-C7822F2400CA}" dt="2022-08-10T13:24:11.078" v="1773" actId="20577"/>
        <pc:sldMkLst>
          <pc:docMk/>
          <pc:sldMk cId="3214943970" sldId="349"/>
        </pc:sldMkLst>
        <pc:spChg chg="add mod">
          <ac:chgData name="Vi Tran - D17" userId="5b2596ce-d265-46e2-9121-e5ed78ed0ea8" providerId="ADAL" clId="{EF93CE05-9E80-4F26-BF45-C7822F2400CA}" dt="2022-08-10T13:24:11.078" v="1773" actId="20577"/>
          <ac:spMkLst>
            <pc:docMk/>
            <pc:sldMk cId="3214943970" sldId="349"/>
            <ac:spMk id="2" creationId="{C71E40C2-6EFD-47AA-57BB-8E2029E0770C}"/>
          </ac:spMkLst>
        </pc:spChg>
        <pc:spChg chg="del mod">
          <ac:chgData name="Vi Tran - D17" userId="5b2596ce-d265-46e2-9121-e5ed78ed0ea8" providerId="ADAL" clId="{EF93CE05-9E80-4F26-BF45-C7822F2400CA}" dt="2022-08-10T13:24:00.957" v="1760" actId="478"/>
          <ac:spMkLst>
            <pc:docMk/>
            <pc:sldMk cId="3214943970" sldId="349"/>
            <ac:spMk id="710" creationId="{00000000-0000-0000-0000-000000000000}"/>
          </ac:spMkLst>
        </pc:spChg>
      </pc:sldChg>
      <pc:sldChg chg="modSp add mod">
        <pc:chgData name="Vi Tran - D17" userId="5b2596ce-d265-46e2-9121-e5ed78ed0ea8" providerId="ADAL" clId="{EF93CE05-9E80-4F26-BF45-C7822F2400CA}" dt="2022-08-10T13:25:10.579" v="1815" actId="1037"/>
        <pc:sldMkLst>
          <pc:docMk/>
          <pc:sldMk cId="3462746167" sldId="350"/>
        </pc:sldMkLst>
        <pc:spChg chg="mod">
          <ac:chgData name="Vi Tran - D17" userId="5b2596ce-d265-46e2-9121-e5ed78ed0ea8" providerId="ADAL" clId="{EF93CE05-9E80-4F26-BF45-C7822F2400CA}" dt="2022-08-10T13:25:02.401" v="1798" actId="14100"/>
          <ac:spMkLst>
            <pc:docMk/>
            <pc:sldMk cId="3462746167" sldId="350"/>
            <ac:spMk id="497" creationId="{00000000-0000-0000-0000-000000000000}"/>
          </ac:spMkLst>
        </pc:spChg>
        <pc:grpChg chg="mod">
          <ac:chgData name="Vi Tran - D17" userId="5b2596ce-d265-46e2-9121-e5ed78ed0ea8" providerId="ADAL" clId="{EF93CE05-9E80-4F26-BF45-C7822F2400CA}" dt="2022-08-10T13:25:10.579" v="1815" actId="1037"/>
          <ac:grpSpMkLst>
            <pc:docMk/>
            <pc:sldMk cId="3462746167" sldId="350"/>
            <ac:grpSpMk id="503" creationId="{00000000-0000-0000-0000-000000000000}"/>
          </ac:grpSpMkLst>
        </pc:grpChg>
      </pc:sldChg>
      <pc:sldChg chg="addSp delSp modSp add mod">
        <pc:chgData name="Vi Tran - D17" userId="5b2596ce-d265-46e2-9121-e5ed78ed0ea8" providerId="ADAL" clId="{EF93CE05-9E80-4F26-BF45-C7822F2400CA}" dt="2022-08-10T13:33:38.297" v="2083" actId="1076"/>
        <pc:sldMkLst>
          <pc:docMk/>
          <pc:sldMk cId="2584842639" sldId="351"/>
        </pc:sldMkLst>
        <pc:spChg chg="add del mod">
          <ac:chgData name="Vi Tran - D17" userId="5b2596ce-d265-46e2-9121-e5ed78ed0ea8" providerId="ADAL" clId="{EF93CE05-9E80-4F26-BF45-C7822F2400CA}" dt="2022-08-10T13:31:48.217" v="2025" actId="478"/>
          <ac:spMkLst>
            <pc:docMk/>
            <pc:sldMk cId="2584842639" sldId="351"/>
            <ac:spMk id="4" creationId="{F5EC3131-B296-6E53-809B-CECECF7FDE31}"/>
          </ac:spMkLst>
        </pc:spChg>
        <pc:spChg chg="del">
          <ac:chgData name="Vi Tran - D17" userId="5b2596ce-d265-46e2-9121-e5ed78ed0ea8" providerId="ADAL" clId="{EF93CE05-9E80-4F26-BF45-C7822F2400CA}" dt="2022-08-10T13:31:46.228" v="2024" actId="478"/>
          <ac:spMkLst>
            <pc:docMk/>
            <pc:sldMk cId="2584842639" sldId="351"/>
            <ac:spMk id="709" creationId="{00000000-0000-0000-0000-000000000000}"/>
          </ac:spMkLst>
        </pc:spChg>
        <pc:graphicFrameChg chg="del">
          <ac:chgData name="Vi Tran - D17" userId="5b2596ce-d265-46e2-9121-e5ed78ed0ea8" providerId="ADAL" clId="{EF93CE05-9E80-4F26-BF45-C7822F2400CA}" dt="2022-08-10T13:31:46.228" v="2024" actId="478"/>
          <ac:graphicFrameMkLst>
            <pc:docMk/>
            <pc:sldMk cId="2584842639" sldId="351"/>
            <ac:graphicFrameMk id="2" creationId="{47BB13DD-0A4D-EE88-8BE2-4CA1519DDFEB}"/>
          </ac:graphicFrameMkLst>
        </pc:graphicFrameChg>
        <pc:picChg chg="add mod">
          <ac:chgData name="Vi Tran - D17" userId="5b2596ce-d265-46e2-9121-e5ed78ed0ea8" providerId="ADAL" clId="{EF93CE05-9E80-4F26-BF45-C7822F2400CA}" dt="2022-08-10T13:33:32.410" v="2082" actId="1037"/>
          <ac:picMkLst>
            <pc:docMk/>
            <pc:sldMk cId="2584842639" sldId="351"/>
            <ac:picMk id="3074" creationId="{42F436F9-88BE-E97A-58A0-881D3763FB46}"/>
          </ac:picMkLst>
        </pc:picChg>
        <pc:picChg chg="add mod">
          <ac:chgData name="Vi Tran - D17" userId="5b2596ce-d265-46e2-9121-e5ed78ed0ea8" providerId="ADAL" clId="{EF93CE05-9E80-4F26-BF45-C7822F2400CA}" dt="2022-08-10T13:33:38.297" v="2083" actId="1076"/>
          <ac:picMkLst>
            <pc:docMk/>
            <pc:sldMk cId="2584842639" sldId="351"/>
            <ac:picMk id="3076" creationId="{7673728E-C515-F354-8181-D1135D28D2BC}"/>
          </ac:picMkLst>
        </pc:picChg>
      </pc:sldChg>
      <pc:sldChg chg="addSp delSp modSp add mod">
        <pc:chgData name="Vi Tran - D17" userId="5b2596ce-d265-46e2-9121-e5ed78ed0ea8" providerId="ADAL" clId="{EF93CE05-9E80-4F26-BF45-C7822F2400CA}" dt="2022-08-10T14:30:56.656" v="5575"/>
        <pc:sldMkLst>
          <pc:docMk/>
          <pc:sldMk cId="56767654" sldId="352"/>
        </pc:sldMkLst>
        <pc:spChg chg="add del mod">
          <ac:chgData name="Vi Tran - D17" userId="5b2596ce-d265-46e2-9121-e5ed78ed0ea8" providerId="ADAL" clId="{EF93CE05-9E80-4F26-BF45-C7822F2400CA}" dt="2022-08-10T13:35:02.365" v="2087" actId="478"/>
          <ac:spMkLst>
            <pc:docMk/>
            <pc:sldMk cId="56767654" sldId="352"/>
            <ac:spMk id="4" creationId="{1BAE8F0A-F13D-161E-C376-C9A2ECDFB6E0}"/>
          </ac:spMkLst>
        </pc:spChg>
        <pc:spChg chg="del">
          <ac:chgData name="Vi Tran - D17" userId="5b2596ce-d265-46e2-9121-e5ed78ed0ea8" providerId="ADAL" clId="{EF93CE05-9E80-4F26-BF45-C7822F2400CA}" dt="2022-08-10T13:34:59.723" v="2086" actId="478"/>
          <ac:spMkLst>
            <pc:docMk/>
            <pc:sldMk cId="56767654" sldId="352"/>
            <ac:spMk id="709" creationId="{00000000-0000-0000-0000-000000000000}"/>
          </ac:spMkLst>
        </pc:spChg>
        <pc:graphicFrameChg chg="mod modGraphic">
          <ac:chgData name="Vi Tran - D17" userId="5b2596ce-d265-46e2-9121-e5ed78ed0ea8" providerId="ADAL" clId="{EF93CE05-9E80-4F26-BF45-C7822F2400CA}" dt="2022-08-10T14:30:56.656" v="5575"/>
          <ac:graphicFrameMkLst>
            <pc:docMk/>
            <pc:sldMk cId="56767654" sldId="352"/>
            <ac:graphicFrameMk id="2" creationId="{47BB13DD-0A4D-EE88-8BE2-4CA1519DDFEB}"/>
          </ac:graphicFrameMkLst>
        </pc:graphicFrameChg>
      </pc:sldChg>
      <pc:sldChg chg="addSp delSp modSp add mod">
        <pc:chgData name="Vi Tran - D17" userId="5b2596ce-d265-46e2-9121-e5ed78ed0ea8" providerId="ADAL" clId="{EF93CE05-9E80-4F26-BF45-C7822F2400CA}" dt="2022-08-10T13:46:58.329" v="2545" actId="1036"/>
        <pc:sldMkLst>
          <pc:docMk/>
          <pc:sldMk cId="516801443" sldId="353"/>
        </pc:sldMkLst>
        <pc:spChg chg="add mod">
          <ac:chgData name="Vi Tran - D17" userId="5b2596ce-d265-46e2-9121-e5ed78ed0ea8" providerId="ADAL" clId="{EF93CE05-9E80-4F26-BF45-C7822F2400CA}" dt="2022-08-10T13:46:58.329" v="2545" actId="1036"/>
          <ac:spMkLst>
            <pc:docMk/>
            <pc:sldMk cId="516801443" sldId="353"/>
            <ac:spMk id="2" creationId="{9584E122-F874-45AB-170A-1143E5252C5F}"/>
          </ac:spMkLst>
        </pc:spChg>
        <pc:spChg chg="mod">
          <ac:chgData name="Vi Tran - D17" userId="5b2596ce-d265-46e2-9121-e5ed78ed0ea8" providerId="ADAL" clId="{EF93CE05-9E80-4F26-BF45-C7822F2400CA}" dt="2022-08-10T13:43:52.487" v="2446" actId="20577"/>
          <ac:spMkLst>
            <pc:docMk/>
            <pc:sldMk cId="516801443" sldId="353"/>
            <ac:spMk id="710" creationId="{00000000-0000-0000-0000-000000000000}"/>
          </ac:spMkLst>
        </pc:spChg>
        <pc:picChg chg="del">
          <ac:chgData name="Vi Tran - D17" userId="5b2596ce-d265-46e2-9121-e5ed78ed0ea8" providerId="ADAL" clId="{EF93CE05-9E80-4F26-BF45-C7822F2400CA}" dt="2022-08-10T13:43:03.481" v="2374" actId="478"/>
          <ac:picMkLst>
            <pc:docMk/>
            <pc:sldMk cId="516801443" sldId="353"/>
            <ac:picMk id="3074" creationId="{42F436F9-88BE-E97A-58A0-881D3763FB46}"/>
          </ac:picMkLst>
        </pc:picChg>
      </pc:sldChg>
      <pc:sldChg chg="addSp delSp modSp add mod">
        <pc:chgData name="Vi Tran - D17" userId="5b2596ce-d265-46e2-9121-e5ed78ed0ea8" providerId="ADAL" clId="{EF93CE05-9E80-4F26-BF45-C7822F2400CA}" dt="2022-08-10T13:50:23.925" v="2581" actId="12789"/>
        <pc:sldMkLst>
          <pc:docMk/>
          <pc:sldMk cId="3013477946" sldId="354"/>
        </pc:sldMkLst>
        <pc:spChg chg="del">
          <ac:chgData name="Vi Tran - D17" userId="5b2596ce-d265-46e2-9121-e5ed78ed0ea8" providerId="ADAL" clId="{EF93CE05-9E80-4F26-BF45-C7822F2400CA}" dt="2022-08-10T13:49:19.268" v="2547" actId="478"/>
          <ac:spMkLst>
            <pc:docMk/>
            <pc:sldMk cId="3013477946" sldId="354"/>
            <ac:spMk id="2" creationId="{9584E122-F874-45AB-170A-1143E5252C5F}"/>
          </ac:spMkLst>
        </pc:spChg>
        <pc:spChg chg="add del mod">
          <ac:chgData name="Vi Tran - D17" userId="5b2596ce-d265-46e2-9121-e5ed78ed0ea8" providerId="ADAL" clId="{EF93CE05-9E80-4F26-BF45-C7822F2400CA}" dt="2022-08-10T13:49:23.464" v="2548" actId="478"/>
          <ac:spMkLst>
            <pc:docMk/>
            <pc:sldMk cId="3013477946" sldId="354"/>
            <ac:spMk id="4" creationId="{1771D6D9-89D9-8908-1EAD-9CB916AB699A}"/>
          </ac:spMkLst>
        </pc:spChg>
        <pc:picChg chg="add mod">
          <ac:chgData name="Vi Tran - D17" userId="5b2596ce-d265-46e2-9121-e5ed78ed0ea8" providerId="ADAL" clId="{EF93CE05-9E80-4F26-BF45-C7822F2400CA}" dt="2022-08-10T13:50:23.925" v="2581" actId="12789"/>
          <ac:picMkLst>
            <pc:docMk/>
            <pc:sldMk cId="3013477946" sldId="354"/>
            <ac:picMk id="6" creationId="{D03E910B-FCA1-5002-6127-6F46A978A7B7}"/>
          </ac:picMkLst>
        </pc:picChg>
        <pc:picChg chg="add mod">
          <ac:chgData name="Vi Tran - D17" userId="5b2596ce-d265-46e2-9121-e5ed78ed0ea8" providerId="ADAL" clId="{EF93CE05-9E80-4F26-BF45-C7822F2400CA}" dt="2022-08-10T13:50:23.925" v="2581" actId="12789"/>
          <ac:picMkLst>
            <pc:docMk/>
            <pc:sldMk cId="3013477946" sldId="354"/>
            <ac:picMk id="8" creationId="{EF64EE2F-AF5D-E3E9-F9BE-26F403962374}"/>
          </ac:picMkLst>
        </pc:picChg>
        <pc:picChg chg="del">
          <ac:chgData name="Vi Tran - D17" userId="5b2596ce-d265-46e2-9121-e5ed78ed0ea8" providerId="ADAL" clId="{EF93CE05-9E80-4F26-BF45-C7822F2400CA}" dt="2022-08-10T13:50:16.152" v="2568" actId="478"/>
          <ac:picMkLst>
            <pc:docMk/>
            <pc:sldMk cId="3013477946" sldId="354"/>
            <ac:picMk id="3076" creationId="{7673728E-C515-F354-8181-D1135D28D2BC}"/>
          </ac:picMkLst>
        </pc:picChg>
      </pc:sldChg>
      <pc:sldChg chg="addSp delSp modSp add mod">
        <pc:chgData name="Vi Tran - D17" userId="5b2596ce-d265-46e2-9121-e5ed78ed0ea8" providerId="ADAL" clId="{EF93CE05-9E80-4F26-BF45-C7822F2400CA}" dt="2022-08-10T13:51:31.775" v="2608" actId="1035"/>
        <pc:sldMkLst>
          <pc:docMk/>
          <pc:sldMk cId="3082338774" sldId="355"/>
        </pc:sldMkLst>
        <pc:picChg chg="add mod">
          <ac:chgData name="Vi Tran - D17" userId="5b2596ce-d265-46e2-9121-e5ed78ed0ea8" providerId="ADAL" clId="{EF93CE05-9E80-4F26-BF45-C7822F2400CA}" dt="2022-08-10T13:51:31.775" v="2608" actId="1035"/>
          <ac:picMkLst>
            <pc:docMk/>
            <pc:sldMk cId="3082338774" sldId="355"/>
            <ac:picMk id="3" creationId="{03C8CEE6-D1FD-75D9-8D00-51D4F7B16B4B}"/>
          </ac:picMkLst>
        </pc:picChg>
        <pc:picChg chg="del">
          <ac:chgData name="Vi Tran - D17" userId="5b2596ce-d265-46e2-9121-e5ed78ed0ea8" providerId="ADAL" clId="{EF93CE05-9E80-4F26-BF45-C7822F2400CA}" dt="2022-08-10T13:50:52.744" v="2583" actId="478"/>
          <ac:picMkLst>
            <pc:docMk/>
            <pc:sldMk cId="3082338774" sldId="355"/>
            <ac:picMk id="6" creationId="{D03E910B-FCA1-5002-6127-6F46A978A7B7}"/>
          </ac:picMkLst>
        </pc:picChg>
        <pc:picChg chg="del">
          <ac:chgData name="Vi Tran - D17" userId="5b2596ce-d265-46e2-9121-e5ed78ed0ea8" providerId="ADAL" clId="{EF93CE05-9E80-4F26-BF45-C7822F2400CA}" dt="2022-08-10T13:50:52.744" v="2583" actId="478"/>
          <ac:picMkLst>
            <pc:docMk/>
            <pc:sldMk cId="3082338774" sldId="355"/>
            <ac:picMk id="8" creationId="{EF64EE2F-AF5D-E3E9-F9BE-26F403962374}"/>
          </ac:picMkLst>
        </pc:picChg>
      </pc:sldChg>
      <pc:sldChg chg="modSp add mod">
        <pc:chgData name="Vi Tran - D17" userId="5b2596ce-d265-46e2-9121-e5ed78ed0ea8" providerId="ADAL" clId="{EF93CE05-9E80-4F26-BF45-C7822F2400CA}" dt="2022-08-10T13:52:43.249" v="2658" actId="1036"/>
        <pc:sldMkLst>
          <pc:docMk/>
          <pc:sldMk cId="47146094" sldId="356"/>
        </pc:sldMkLst>
        <pc:spChg chg="mod">
          <ac:chgData name="Vi Tran - D17" userId="5b2596ce-d265-46e2-9121-e5ed78ed0ea8" providerId="ADAL" clId="{EF93CE05-9E80-4F26-BF45-C7822F2400CA}" dt="2022-08-10T13:52:43.249" v="2658" actId="1036"/>
          <ac:spMkLst>
            <pc:docMk/>
            <pc:sldMk cId="47146094" sldId="356"/>
            <ac:spMk id="497" creationId="{00000000-0000-0000-0000-000000000000}"/>
          </ac:spMkLst>
        </pc:spChg>
      </pc:sldChg>
      <pc:sldChg chg="addSp delSp modSp add mod">
        <pc:chgData name="Vi Tran - D17" userId="5b2596ce-d265-46e2-9121-e5ed78ed0ea8" providerId="ADAL" clId="{EF93CE05-9E80-4F26-BF45-C7822F2400CA}" dt="2022-08-10T14:00:02.183" v="3274" actId="12788"/>
        <pc:sldMkLst>
          <pc:docMk/>
          <pc:sldMk cId="1056982188" sldId="357"/>
        </pc:sldMkLst>
        <pc:spChg chg="mod">
          <ac:chgData name="Vi Tran - D17" userId="5b2596ce-d265-46e2-9121-e5ed78ed0ea8" providerId="ADAL" clId="{EF93CE05-9E80-4F26-BF45-C7822F2400CA}" dt="2022-08-10T13:53:32.739" v="2729" actId="20577"/>
          <ac:spMkLst>
            <pc:docMk/>
            <pc:sldMk cId="1056982188" sldId="357"/>
            <ac:spMk id="710" creationId="{00000000-0000-0000-0000-000000000000}"/>
          </ac:spMkLst>
        </pc:spChg>
        <pc:graphicFrameChg chg="add del mod modGraphic">
          <ac:chgData name="Vi Tran - D17" userId="5b2596ce-d265-46e2-9121-e5ed78ed0ea8" providerId="ADAL" clId="{EF93CE05-9E80-4F26-BF45-C7822F2400CA}" dt="2022-08-10T13:55:52.650" v="2740" actId="478"/>
          <ac:graphicFrameMkLst>
            <pc:docMk/>
            <pc:sldMk cId="1056982188" sldId="357"/>
            <ac:graphicFrameMk id="2" creationId="{1CECF62C-A103-EFB2-F25E-AA5DBA7E9005}"/>
          </ac:graphicFrameMkLst>
        </pc:graphicFrameChg>
        <pc:graphicFrameChg chg="add mod modGraphic">
          <ac:chgData name="Vi Tran - D17" userId="5b2596ce-d265-46e2-9121-e5ed78ed0ea8" providerId="ADAL" clId="{EF93CE05-9E80-4F26-BF45-C7822F2400CA}" dt="2022-08-10T14:00:02.183" v="3274" actId="12788"/>
          <ac:graphicFrameMkLst>
            <pc:docMk/>
            <pc:sldMk cId="1056982188" sldId="357"/>
            <ac:graphicFrameMk id="6" creationId="{0A81E067-6666-97EB-B5BA-96F089B900BD}"/>
          </ac:graphicFrameMkLst>
        </pc:graphicFrameChg>
        <pc:picChg chg="del">
          <ac:chgData name="Vi Tran - D17" userId="5b2596ce-d265-46e2-9121-e5ed78ed0ea8" providerId="ADAL" clId="{EF93CE05-9E80-4F26-BF45-C7822F2400CA}" dt="2022-08-10T13:53:34.327" v="2730" actId="478"/>
          <ac:picMkLst>
            <pc:docMk/>
            <pc:sldMk cId="1056982188" sldId="357"/>
            <ac:picMk id="3" creationId="{03C8CEE6-D1FD-75D9-8D00-51D4F7B16B4B}"/>
          </ac:picMkLst>
        </pc:picChg>
      </pc:sldChg>
      <pc:sldChg chg="add del">
        <pc:chgData name="Vi Tran - D17" userId="5b2596ce-d265-46e2-9121-e5ed78ed0ea8" providerId="ADAL" clId="{EF93CE05-9E80-4F26-BF45-C7822F2400CA}" dt="2022-08-10T13:53:11.217" v="2660" actId="2890"/>
        <pc:sldMkLst>
          <pc:docMk/>
          <pc:sldMk cId="3408729438" sldId="357"/>
        </pc:sldMkLst>
      </pc:sldChg>
      <pc:sldChg chg="addSp delSp modSp add mod">
        <pc:chgData name="Vi Tran - D17" userId="5b2596ce-d265-46e2-9121-e5ed78ed0ea8" providerId="ADAL" clId="{EF93CE05-9E80-4F26-BF45-C7822F2400CA}" dt="2022-08-10T14:09:04.986" v="3746" actId="1035"/>
        <pc:sldMkLst>
          <pc:docMk/>
          <pc:sldMk cId="2275428501" sldId="358"/>
        </pc:sldMkLst>
        <pc:spChg chg="add mod">
          <ac:chgData name="Vi Tran - D17" userId="5b2596ce-d265-46e2-9121-e5ed78ed0ea8" providerId="ADAL" clId="{EF93CE05-9E80-4F26-BF45-C7822F2400CA}" dt="2022-08-10T14:09:04.986" v="3746" actId="1035"/>
          <ac:spMkLst>
            <pc:docMk/>
            <pc:sldMk cId="2275428501" sldId="358"/>
            <ac:spMk id="2" creationId="{80597471-92A3-CBC9-3B06-D9994FB22FEE}"/>
          </ac:spMkLst>
        </pc:spChg>
        <pc:spChg chg="add mod">
          <ac:chgData name="Vi Tran - D17" userId="5b2596ce-d265-46e2-9121-e5ed78ed0ea8" providerId="ADAL" clId="{EF93CE05-9E80-4F26-BF45-C7822F2400CA}" dt="2022-08-10T14:08:53.626" v="3734" actId="1038"/>
          <ac:spMkLst>
            <pc:docMk/>
            <pc:sldMk cId="2275428501" sldId="358"/>
            <ac:spMk id="3" creationId="{6FCE6ED4-5C89-79FB-1527-BECC9779527F}"/>
          </ac:spMkLst>
        </pc:spChg>
        <pc:spChg chg="mod">
          <ac:chgData name="Vi Tran - D17" userId="5b2596ce-d265-46e2-9121-e5ed78ed0ea8" providerId="ADAL" clId="{EF93CE05-9E80-4F26-BF45-C7822F2400CA}" dt="2022-08-10T14:00:46.871" v="3314" actId="20577"/>
          <ac:spMkLst>
            <pc:docMk/>
            <pc:sldMk cId="2275428501" sldId="358"/>
            <ac:spMk id="710" creationId="{00000000-0000-0000-0000-000000000000}"/>
          </ac:spMkLst>
        </pc:spChg>
        <pc:graphicFrameChg chg="del">
          <ac:chgData name="Vi Tran - D17" userId="5b2596ce-d265-46e2-9121-e5ed78ed0ea8" providerId="ADAL" clId="{EF93CE05-9E80-4F26-BF45-C7822F2400CA}" dt="2022-08-10T14:00:48.707" v="3315" actId="478"/>
          <ac:graphicFrameMkLst>
            <pc:docMk/>
            <pc:sldMk cId="2275428501" sldId="358"/>
            <ac:graphicFrameMk id="6" creationId="{0A81E067-6666-97EB-B5BA-96F089B900BD}"/>
          </ac:graphicFrameMkLst>
        </pc:graphicFrameChg>
        <pc:picChg chg="add mod">
          <ac:chgData name="Vi Tran - D17" userId="5b2596ce-d265-46e2-9121-e5ed78ed0ea8" providerId="ADAL" clId="{EF93CE05-9E80-4F26-BF45-C7822F2400CA}" dt="2022-08-10T14:08:53.626" v="3734" actId="1038"/>
          <ac:picMkLst>
            <pc:docMk/>
            <pc:sldMk cId="2275428501" sldId="358"/>
            <ac:picMk id="4098" creationId="{CCAC4208-C9FF-2D94-6A98-DBE62C9B94D8}"/>
          </ac:picMkLst>
        </pc:picChg>
        <pc:picChg chg="add mod">
          <ac:chgData name="Vi Tran - D17" userId="5b2596ce-d265-46e2-9121-e5ed78ed0ea8" providerId="ADAL" clId="{EF93CE05-9E80-4F26-BF45-C7822F2400CA}" dt="2022-08-10T14:08:53.626" v="3734" actId="1038"/>
          <ac:picMkLst>
            <pc:docMk/>
            <pc:sldMk cId="2275428501" sldId="358"/>
            <ac:picMk id="4100" creationId="{0DADE957-4CF3-C827-E654-B78C4DAFB593}"/>
          </ac:picMkLst>
        </pc:picChg>
      </pc:sldChg>
      <pc:sldChg chg="addSp delSp modSp add mod">
        <pc:chgData name="Vi Tran - D17" userId="5b2596ce-d265-46e2-9121-e5ed78ed0ea8" providerId="ADAL" clId="{EF93CE05-9E80-4F26-BF45-C7822F2400CA}" dt="2022-08-10T14:10:20.292" v="3762" actId="1036"/>
        <pc:sldMkLst>
          <pc:docMk/>
          <pc:sldMk cId="1018939212" sldId="359"/>
        </pc:sldMkLst>
        <pc:spChg chg="del">
          <ac:chgData name="Vi Tran - D17" userId="5b2596ce-d265-46e2-9121-e5ed78ed0ea8" providerId="ADAL" clId="{EF93CE05-9E80-4F26-BF45-C7822F2400CA}" dt="2022-08-10T14:04:46.856" v="3539" actId="478"/>
          <ac:spMkLst>
            <pc:docMk/>
            <pc:sldMk cId="1018939212" sldId="359"/>
            <ac:spMk id="2" creationId="{80597471-92A3-CBC9-3B06-D9994FB22FEE}"/>
          </ac:spMkLst>
        </pc:spChg>
        <pc:spChg chg="add del mod">
          <ac:chgData name="Vi Tran - D17" userId="5b2596ce-d265-46e2-9121-e5ed78ed0ea8" providerId="ADAL" clId="{EF93CE05-9E80-4F26-BF45-C7822F2400CA}" dt="2022-08-10T14:04:48.932" v="3540" actId="478"/>
          <ac:spMkLst>
            <pc:docMk/>
            <pc:sldMk cId="1018939212" sldId="359"/>
            <ac:spMk id="4" creationId="{F2D4BDF0-C86E-A9A2-BA63-B4B2D9CCC597}"/>
          </ac:spMkLst>
        </pc:spChg>
        <pc:spChg chg="add del mod">
          <ac:chgData name="Vi Tran - D17" userId="5b2596ce-d265-46e2-9121-e5ed78ed0ea8" providerId="ADAL" clId="{EF93CE05-9E80-4F26-BF45-C7822F2400CA}" dt="2022-08-10T14:08:27.795" v="3616" actId="21"/>
          <ac:spMkLst>
            <pc:docMk/>
            <pc:sldMk cId="1018939212" sldId="359"/>
            <ac:spMk id="6" creationId="{70EB8100-8C9A-B8D0-141B-BCA4BB562BF5}"/>
          </ac:spMkLst>
        </pc:spChg>
        <pc:spChg chg="add del mod">
          <ac:chgData name="Vi Tran - D17" userId="5b2596ce-d265-46e2-9121-e5ed78ed0ea8" providerId="ADAL" clId="{EF93CE05-9E80-4F26-BF45-C7822F2400CA}" dt="2022-08-10T14:07:57.188" v="3598" actId="478"/>
          <ac:spMkLst>
            <pc:docMk/>
            <pc:sldMk cId="1018939212" sldId="359"/>
            <ac:spMk id="8" creationId="{10B6BE7B-65AB-8AED-51A0-1FBFC7381592}"/>
          </ac:spMkLst>
        </pc:spChg>
        <pc:spChg chg="del mod">
          <ac:chgData name="Vi Tran - D17" userId="5b2596ce-d265-46e2-9121-e5ed78ed0ea8" providerId="ADAL" clId="{EF93CE05-9E80-4F26-BF45-C7822F2400CA}" dt="2022-08-10T14:07:54.295" v="3597" actId="478"/>
          <ac:spMkLst>
            <pc:docMk/>
            <pc:sldMk cId="1018939212" sldId="359"/>
            <ac:spMk id="710" creationId="{00000000-0000-0000-0000-000000000000}"/>
          </ac:spMkLst>
        </pc:spChg>
        <pc:picChg chg="add mod">
          <ac:chgData name="Vi Tran - D17" userId="5b2596ce-d265-46e2-9121-e5ed78ed0ea8" providerId="ADAL" clId="{EF93CE05-9E80-4F26-BF45-C7822F2400CA}" dt="2022-08-10T14:10:20.292" v="3762" actId="1036"/>
          <ac:picMkLst>
            <pc:docMk/>
            <pc:sldMk cId="1018939212" sldId="359"/>
            <ac:picMk id="10" creationId="{D7E4F823-78E3-2D45-ABC9-B6A89D6EF870}"/>
          </ac:picMkLst>
        </pc:picChg>
        <pc:picChg chg="del">
          <ac:chgData name="Vi Tran - D17" userId="5b2596ce-d265-46e2-9121-e5ed78ed0ea8" providerId="ADAL" clId="{EF93CE05-9E80-4F26-BF45-C7822F2400CA}" dt="2022-08-10T14:04:50.568" v="3541" actId="478"/>
          <ac:picMkLst>
            <pc:docMk/>
            <pc:sldMk cId="1018939212" sldId="359"/>
            <ac:picMk id="4098" creationId="{CCAC4208-C9FF-2D94-6A98-DBE62C9B94D8}"/>
          </ac:picMkLst>
        </pc:picChg>
        <pc:picChg chg="del mod">
          <ac:chgData name="Vi Tran - D17" userId="5b2596ce-d265-46e2-9121-e5ed78ed0ea8" providerId="ADAL" clId="{EF93CE05-9E80-4F26-BF45-C7822F2400CA}" dt="2022-08-10T14:09:13.792" v="3747" actId="478"/>
          <ac:picMkLst>
            <pc:docMk/>
            <pc:sldMk cId="1018939212" sldId="359"/>
            <ac:picMk id="4100" creationId="{0DADE957-4CF3-C827-E654-B78C4DAFB593}"/>
          </ac:picMkLst>
        </pc:picChg>
      </pc:sldChg>
      <pc:sldChg chg="add del">
        <pc:chgData name="Vi Tran - D17" userId="5b2596ce-d265-46e2-9121-e5ed78ed0ea8" providerId="ADAL" clId="{EF93CE05-9E80-4F26-BF45-C7822F2400CA}" dt="2022-08-10T14:01:17.088" v="3319"/>
        <pc:sldMkLst>
          <pc:docMk/>
          <pc:sldMk cId="3585639396" sldId="359"/>
        </pc:sldMkLst>
      </pc:sldChg>
      <pc:sldChg chg="add del">
        <pc:chgData name="Vi Tran - D17" userId="5b2596ce-d265-46e2-9121-e5ed78ed0ea8" providerId="ADAL" clId="{EF93CE05-9E80-4F26-BF45-C7822F2400CA}" dt="2022-08-10T14:01:13.827" v="3317"/>
        <pc:sldMkLst>
          <pc:docMk/>
          <pc:sldMk cId="4183537851" sldId="359"/>
        </pc:sldMkLst>
      </pc:sldChg>
      <pc:sldChg chg="addSp delSp modSp add mod">
        <pc:chgData name="Vi Tran - D17" userId="5b2596ce-d265-46e2-9121-e5ed78ed0ea8" providerId="ADAL" clId="{EF93CE05-9E80-4F26-BF45-C7822F2400CA}" dt="2022-08-10T14:10:28.248" v="3767" actId="1036"/>
        <pc:sldMkLst>
          <pc:docMk/>
          <pc:sldMk cId="2541256304" sldId="360"/>
        </pc:sldMkLst>
        <pc:picChg chg="add mod">
          <ac:chgData name="Vi Tran - D17" userId="5b2596ce-d265-46e2-9121-e5ed78ed0ea8" providerId="ADAL" clId="{EF93CE05-9E80-4F26-BF45-C7822F2400CA}" dt="2022-08-10T14:10:28.248" v="3767" actId="1036"/>
          <ac:picMkLst>
            <pc:docMk/>
            <pc:sldMk cId="2541256304" sldId="360"/>
            <ac:picMk id="3" creationId="{EDB4C3A1-4514-9501-5AFC-22EFC86F8F4F}"/>
          </ac:picMkLst>
        </pc:picChg>
        <pc:picChg chg="del">
          <ac:chgData name="Vi Tran - D17" userId="5b2596ce-d265-46e2-9121-e5ed78ed0ea8" providerId="ADAL" clId="{EF93CE05-9E80-4F26-BF45-C7822F2400CA}" dt="2022-08-10T14:09:42.493" v="3750" actId="478"/>
          <ac:picMkLst>
            <pc:docMk/>
            <pc:sldMk cId="2541256304" sldId="360"/>
            <ac:picMk id="10" creationId="{D7E4F823-78E3-2D45-ABC9-B6A89D6EF870}"/>
          </ac:picMkLst>
        </pc:picChg>
      </pc:sldChg>
      <pc:sldChg chg="addSp delSp modSp add mod">
        <pc:chgData name="Vi Tran - D17" userId="5b2596ce-d265-46e2-9121-e5ed78ed0ea8" providerId="ADAL" clId="{EF93CE05-9E80-4F26-BF45-C7822F2400CA}" dt="2022-08-10T14:12:56.977" v="3786" actId="12788"/>
        <pc:sldMkLst>
          <pc:docMk/>
          <pc:sldMk cId="3918390169" sldId="361"/>
        </pc:sldMkLst>
        <pc:spChg chg="add mod">
          <ac:chgData name="Vi Tran - D17" userId="5b2596ce-d265-46e2-9121-e5ed78ed0ea8" providerId="ADAL" clId="{EF93CE05-9E80-4F26-BF45-C7822F2400CA}" dt="2022-08-10T14:12:56.977" v="3786" actId="12788"/>
          <ac:spMkLst>
            <pc:docMk/>
            <pc:sldMk cId="3918390169" sldId="361"/>
            <ac:spMk id="6" creationId="{B9469BDC-52D7-E45A-B816-BC0990DE78BA}"/>
          </ac:spMkLst>
        </pc:spChg>
        <pc:graphicFrameChg chg="add del modGraphic">
          <ac:chgData name="Vi Tran - D17" userId="5b2596ce-d265-46e2-9121-e5ed78ed0ea8" providerId="ADAL" clId="{EF93CE05-9E80-4F26-BF45-C7822F2400CA}" dt="2022-08-10T14:10:40.141" v="3770" actId="27309"/>
          <ac:graphicFrameMkLst>
            <pc:docMk/>
            <pc:sldMk cId="3918390169" sldId="361"/>
            <ac:graphicFrameMk id="4" creationId="{36713F64-23D6-90B5-9665-5E267D770E5F}"/>
          </ac:graphicFrameMkLst>
        </pc:graphicFrameChg>
        <pc:picChg chg="del">
          <ac:chgData name="Vi Tran - D17" userId="5b2596ce-d265-46e2-9121-e5ed78ed0ea8" providerId="ADAL" clId="{EF93CE05-9E80-4F26-BF45-C7822F2400CA}" dt="2022-08-10T14:10:41.683" v="3771" actId="478"/>
          <ac:picMkLst>
            <pc:docMk/>
            <pc:sldMk cId="3918390169" sldId="361"/>
            <ac:picMk id="3" creationId="{EDB4C3A1-4514-9501-5AFC-22EFC86F8F4F}"/>
          </ac:picMkLst>
        </pc:picChg>
        <pc:picChg chg="add mod">
          <ac:chgData name="Vi Tran - D17" userId="5b2596ce-d265-46e2-9121-e5ed78ed0ea8" providerId="ADAL" clId="{EF93CE05-9E80-4F26-BF45-C7822F2400CA}" dt="2022-08-10T14:12:50.426" v="3785" actId="1035"/>
          <ac:picMkLst>
            <pc:docMk/>
            <pc:sldMk cId="3918390169" sldId="361"/>
            <ac:picMk id="8" creationId="{090C3B31-6D5F-B4DF-F2D3-58B3D7E58A0C}"/>
          </ac:picMkLst>
        </pc:picChg>
      </pc:sldChg>
      <pc:sldChg chg="add">
        <pc:chgData name="Vi Tran - D17" userId="5b2596ce-d265-46e2-9121-e5ed78ed0ea8" providerId="ADAL" clId="{EF93CE05-9E80-4F26-BF45-C7822F2400CA}" dt="2022-08-10T14:13:50.168" v="3787"/>
        <pc:sldMkLst>
          <pc:docMk/>
          <pc:sldMk cId="3752924002" sldId="362"/>
        </pc:sldMkLst>
      </pc:sldChg>
      <pc:sldMasterChg chg="delSldLayout">
        <pc:chgData name="Vi Tran - D17" userId="5b2596ce-d265-46e2-9121-e5ed78ed0ea8" providerId="ADAL" clId="{EF93CE05-9E80-4F26-BF45-C7822F2400CA}" dt="2022-08-10T14:14:00.249" v="3788" actId="47"/>
        <pc:sldMasterMkLst>
          <pc:docMk/>
          <pc:sldMasterMk cId="0" sldId="2147483678"/>
        </pc:sldMasterMkLst>
        <pc:sldLayoutChg chg="del">
          <pc:chgData name="Vi Tran - D17" userId="5b2596ce-d265-46e2-9121-e5ed78ed0ea8" providerId="ADAL" clId="{EF93CE05-9E80-4F26-BF45-C7822F2400CA}" dt="2022-08-10T14:14:00.249" v="3788" actId="47"/>
          <pc:sldLayoutMkLst>
            <pc:docMk/>
            <pc:sldMasterMk cId="0" sldId="2147483678"/>
            <pc:sldLayoutMk cId="0" sldId="2147483655"/>
          </pc:sldLayoutMkLst>
        </pc:sldLayoutChg>
        <pc:sldLayoutChg chg="del">
          <pc:chgData name="Vi Tran - D17" userId="5b2596ce-d265-46e2-9121-e5ed78ed0ea8" providerId="ADAL" clId="{EF93CE05-9E80-4F26-BF45-C7822F2400CA}" dt="2022-08-10T14:14:00.249" v="3788" actId="47"/>
          <pc:sldLayoutMkLst>
            <pc:docMk/>
            <pc:sldMasterMk cId="0" sldId="2147483678"/>
            <pc:sldLayoutMk cId="0" sldId="2147483669"/>
          </pc:sldLayoutMkLst>
        </pc:sldLayoutChg>
      </pc:sldMasterChg>
    </pc:docChg>
  </pc:docChgLst>
  <pc:docChgLst>
    <pc:chgData name="Phong Lam - D17" userId="S::ltphong.d17@ump.edu.vn::0e7d81a7-9d05-4beb-872c-277ab3fd7c16" providerId="AD" clId="Web-{B2232F2A-7A39-E8AB-2107-279AB5D58EE9}"/>
    <pc:docChg chg="addSld modSld">
      <pc:chgData name="Phong Lam - D17" userId="S::ltphong.d17@ump.edu.vn::0e7d81a7-9d05-4beb-872c-277ab3fd7c16" providerId="AD" clId="Web-{B2232F2A-7A39-E8AB-2107-279AB5D58EE9}" dt="2022-08-10T14:21:27.038" v="98" actId="20577"/>
      <pc:docMkLst>
        <pc:docMk/>
      </pc:docMkLst>
      <pc:sldChg chg="modSp new mod modClrScheme chgLayout">
        <pc:chgData name="Phong Lam - D17" userId="S::ltphong.d17@ump.edu.vn::0e7d81a7-9d05-4beb-872c-277ab3fd7c16" providerId="AD" clId="Web-{B2232F2A-7A39-E8AB-2107-279AB5D58EE9}" dt="2022-08-10T14:21:27.038" v="98" actId="20577"/>
        <pc:sldMkLst>
          <pc:docMk/>
          <pc:sldMk cId="3988890689" sldId="363"/>
        </pc:sldMkLst>
        <pc:spChg chg="mod ord">
          <ac:chgData name="Phong Lam - D17" userId="S::ltphong.d17@ump.edu.vn::0e7d81a7-9d05-4beb-872c-277ab3fd7c16" providerId="AD" clId="Web-{B2232F2A-7A39-E8AB-2107-279AB5D58EE9}" dt="2022-08-10T14:21:27.038" v="98" actId="20577"/>
          <ac:spMkLst>
            <pc:docMk/>
            <pc:sldMk cId="3988890689" sldId="363"/>
            <ac:spMk id="2" creationId="{F76B9EED-6BBF-90F1-6587-878581C55D21}"/>
          </ac:spMkLst>
        </pc:spChg>
        <pc:spChg chg="mod ord">
          <ac:chgData name="Phong Lam - D17" userId="S::ltphong.d17@ump.edu.vn::0e7d81a7-9d05-4beb-872c-277ab3fd7c16" providerId="AD" clId="Web-{B2232F2A-7A39-E8AB-2107-279AB5D58EE9}" dt="2022-08-10T14:20:36.739" v="5" actId="20577"/>
          <ac:spMkLst>
            <pc:docMk/>
            <pc:sldMk cId="3988890689" sldId="363"/>
            <ac:spMk id="3" creationId="{FADECA25-8B0E-A303-CEBE-B081D0305AF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79D911-7FFD-4A94-B889-1982E1849CA1}" type="doc">
      <dgm:prSet loTypeId="urn:microsoft.com/office/officeart/2008/layout/VerticalCircleList" loCatId="list" qsTypeId="urn:microsoft.com/office/officeart/2005/8/quickstyle/simple1" qsCatId="simple" csTypeId="urn:microsoft.com/office/officeart/2005/8/colors/accent2_4" csCatId="accent2" phldr="1"/>
      <dgm:spPr/>
      <dgm:t>
        <a:bodyPr/>
        <a:lstStyle/>
        <a:p>
          <a:endParaRPr lang="en-US"/>
        </a:p>
      </dgm:t>
    </dgm:pt>
    <dgm:pt modelId="{1BAFCD07-3F88-4C6A-9DE5-5E990E3AB1BE}">
      <dgm:prSet phldrT="[Text]" custT="1"/>
      <dgm:spPr/>
      <dgm:t>
        <a:bodyPr/>
        <a:lstStyle/>
        <a:p>
          <a:r>
            <a:rPr lang="en-US" sz="1400" err="1">
              <a:latin typeface="Montserrat" panose="00000500000000000000" pitchFamily="2" charset="0"/>
            </a:rPr>
            <a:t>Tổng</a:t>
          </a:r>
          <a:r>
            <a:rPr lang="en-US" sz="1400">
              <a:latin typeface="Montserrat" panose="00000500000000000000" pitchFamily="2" charset="0"/>
            </a:rPr>
            <a:t> </a:t>
          </a:r>
          <a:r>
            <a:rPr lang="en-US" sz="1400" err="1">
              <a:latin typeface="Montserrat" panose="00000500000000000000" pitchFamily="2" charset="0"/>
            </a:rPr>
            <a:t>quan</a:t>
          </a:r>
          <a:r>
            <a:rPr lang="en-US" sz="1400">
              <a:latin typeface="Montserrat" panose="00000500000000000000" pitchFamily="2" charset="0"/>
            </a:rPr>
            <a:t> </a:t>
          </a:r>
          <a:r>
            <a:rPr lang="en-US" sz="1400" err="1">
              <a:latin typeface="Montserrat" panose="00000500000000000000" pitchFamily="2" charset="0"/>
            </a:rPr>
            <a:t>mô</a:t>
          </a:r>
          <a:r>
            <a:rPr lang="en-US" sz="1400">
              <a:latin typeface="Montserrat" panose="00000500000000000000" pitchFamily="2" charset="0"/>
            </a:rPr>
            <a:t> </a:t>
          </a:r>
          <a:r>
            <a:rPr lang="en-US" sz="1400" err="1">
              <a:latin typeface="Montserrat" panose="00000500000000000000" pitchFamily="2" charset="0"/>
            </a:rPr>
            <a:t>tả</a:t>
          </a:r>
          <a:r>
            <a:rPr lang="en-US" sz="1400">
              <a:latin typeface="Montserrat" panose="00000500000000000000" pitchFamily="2" charset="0"/>
            </a:rPr>
            <a:t> (narrative review)</a:t>
          </a:r>
        </a:p>
      </dgm:t>
    </dgm:pt>
    <dgm:pt modelId="{A278B6BA-C549-4297-82CD-D417F2A89F00}" type="parTrans" cxnId="{9E561153-A6E2-4696-BCFE-61C68D1A5041}">
      <dgm:prSet/>
      <dgm:spPr/>
      <dgm:t>
        <a:bodyPr/>
        <a:lstStyle/>
        <a:p>
          <a:endParaRPr lang="en-US" sz="1400">
            <a:latin typeface="Montserrat" panose="00000500000000000000" pitchFamily="2" charset="0"/>
          </a:endParaRPr>
        </a:p>
      </dgm:t>
    </dgm:pt>
    <dgm:pt modelId="{B79462C2-A4F2-4D72-BB98-8A0F5A423A8A}" type="sibTrans" cxnId="{9E561153-A6E2-4696-BCFE-61C68D1A5041}">
      <dgm:prSet/>
      <dgm:spPr/>
      <dgm:t>
        <a:bodyPr/>
        <a:lstStyle/>
        <a:p>
          <a:endParaRPr lang="en-US" sz="1400">
            <a:latin typeface="Montserrat" panose="00000500000000000000" pitchFamily="2" charset="0"/>
          </a:endParaRPr>
        </a:p>
      </dgm:t>
    </dgm:pt>
    <dgm:pt modelId="{53C42A1F-2C54-417D-9F5C-8D88F34FEFFF}">
      <dgm:prSet phldrT="[Text]" custT="1"/>
      <dgm:spPr/>
      <dgm:t>
        <a:bodyPr/>
        <a:lstStyle/>
        <a:p>
          <a:r>
            <a:rPr lang="en-US" sz="1400" err="1">
              <a:latin typeface="Montserrat" panose="00000500000000000000" pitchFamily="2" charset="0"/>
            </a:rPr>
            <a:t>Tổng</a:t>
          </a:r>
          <a:r>
            <a:rPr lang="en-US" sz="1400">
              <a:latin typeface="Montserrat" panose="00000500000000000000" pitchFamily="2" charset="0"/>
            </a:rPr>
            <a:t> </a:t>
          </a:r>
          <a:r>
            <a:rPr lang="en-US" sz="1400" err="1">
              <a:latin typeface="Montserrat" panose="00000500000000000000" pitchFamily="2" charset="0"/>
            </a:rPr>
            <a:t>quan</a:t>
          </a:r>
          <a:r>
            <a:rPr lang="en-US" sz="1400">
              <a:latin typeface="Montserrat" panose="00000500000000000000" pitchFamily="2" charset="0"/>
            </a:rPr>
            <a:t> </a:t>
          </a:r>
          <a:r>
            <a:rPr lang="en-US" sz="1400" err="1">
              <a:latin typeface="Montserrat" panose="00000500000000000000" pitchFamily="2" charset="0"/>
            </a:rPr>
            <a:t>có</a:t>
          </a:r>
          <a:r>
            <a:rPr lang="en-US" sz="1400">
              <a:latin typeface="Montserrat" panose="00000500000000000000" pitchFamily="2" charset="0"/>
            </a:rPr>
            <a:t> </a:t>
          </a:r>
          <a:r>
            <a:rPr lang="en-US" sz="1400" err="1">
              <a:latin typeface="Montserrat" panose="00000500000000000000" pitchFamily="2" charset="0"/>
            </a:rPr>
            <a:t>hệ</a:t>
          </a:r>
          <a:r>
            <a:rPr lang="en-US" sz="1400">
              <a:latin typeface="Montserrat" panose="00000500000000000000" pitchFamily="2" charset="0"/>
            </a:rPr>
            <a:t> </a:t>
          </a:r>
          <a:r>
            <a:rPr lang="en-US" sz="1400" err="1">
              <a:latin typeface="Montserrat" panose="00000500000000000000" pitchFamily="2" charset="0"/>
            </a:rPr>
            <a:t>thống</a:t>
          </a:r>
          <a:r>
            <a:rPr lang="en-US" sz="1400">
              <a:latin typeface="Montserrat" panose="00000500000000000000" pitchFamily="2" charset="0"/>
            </a:rPr>
            <a:t> (systematic review)</a:t>
          </a:r>
        </a:p>
      </dgm:t>
    </dgm:pt>
    <dgm:pt modelId="{61C5B879-29C2-4332-A9EF-399B2B7F24EE}" type="parTrans" cxnId="{6181D9AD-225C-497C-8203-6AE8DC9BE86F}">
      <dgm:prSet/>
      <dgm:spPr/>
      <dgm:t>
        <a:bodyPr/>
        <a:lstStyle/>
        <a:p>
          <a:endParaRPr lang="en-US" sz="1400">
            <a:latin typeface="Montserrat" panose="00000500000000000000" pitchFamily="2" charset="0"/>
          </a:endParaRPr>
        </a:p>
      </dgm:t>
    </dgm:pt>
    <dgm:pt modelId="{C96FB8F5-F469-40DC-9E0B-8DEA0774F70B}" type="sibTrans" cxnId="{6181D9AD-225C-497C-8203-6AE8DC9BE86F}">
      <dgm:prSet/>
      <dgm:spPr/>
      <dgm:t>
        <a:bodyPr/>
        <a:lstStyle/>
        <a:p>
          <a:endParaRPr lang="en-US" sz="1400">
            <a:latin typeface="Montserrat" panose="00000500000000000000" pitchFamily="2" charset="0"/>
          </a:endParaRPr>
        </a:p>
      </dgm:t>
    </dgm:pt>
    <dgm:pt modelId="{0068CD38-7FA4-4F64-960E-19789E7AF77A}">
      <dgm:prSet phldrT="[Text]" custT="1"/>
      <dgm:spPr/>
      <dgm:t>
        <a:bodyPr/>
        <a:lstStyle/>
        <a:p>
          <a:r>
            <a:rPr lang="en-US" sz="1400" err="1">
              <a:latin typeface="Montserrat" panose="00000500000000000000" pitchFamily="2" charset="0"/>
            </a:rPr>
            <a:t>Phân</a:t>
          </a:r>
          <a:r>
            <a:rPr lang="en-US" sz="1400">
              <a:latin typeface="Montserrat" panose="00000500000000000000" pitchFamily="2" charset="0"/>
            </a:rPr>
            <a:t> </a:t>
          </a:r>
          <a:r>
            <a:rPr lang="en-US" sz="1400" err="1">
              <a:latin typeface="Montserrat" panose="00000500000000000000" pitchFamily="2" charset="0"/>
            </a:rPr>
            <a:t>tích</a:t>
          </a:r>
          <a:r>
            <a:rPr lang="en-US" sz="1400">
              <a:latin typeface="Montserrat" panose="00000500000000000000" pitchFamily="2" charset="0"/>
            </a:rPr>
            <a:t> </a:t>
          </a:r>
          <a:r>
            <a:rPr lang="en-US" sz="1400" err="1">
              <a:latin typeface="Montserrat" panose="00000500000000000000" pitchFamily="2" charset="0"/>
            </a:rPr>
            <a:t>gộp</a:t>
          </a:r>
          <a:r>
            <a:rPr lang="en-US" sz="1400">
              <a:latin typeface="Montserrat" panose="00000500000000000000" pitchFamily="2" charset="0"/>
            </a:rPr>
            <a:t> (meta-analysis)</a:t>
          </a:r>
        </a:p>
      </dgm:t>
    </dgm:pt>
    <dgm:pt modelId="{105964B0-2F1D-42C2-B6D9-0FEB37550235}" type="parTrans" cxnId="{BC92FA39-95EA-4034-94B7-5A857896B54B}">
      <dgm:prSet/>
      <dgm:spPr/>
      <dgm:t>
        <a:bodyPr/>
        <a:lstStyle/>
        <a:p>
          <a:endParaRPr lang="en-US" sz="1400">
            <a:latin typeface="Montserrat" panose="00000500000000000000" pitchFamily="2" charset="0"/>
          </a:endParaRPr>
        </a:p>
      </dgm:t>
    </dgm:pt>
    <dgm:pt modelId="{4F920E60-B5DE-4A80-9C25-BAA8554BB063}" type="sibTrans" cxnId="{BC92FA39-95EA-4034-94B7-5A857896B54B}">
      <dgm:prSet/>
      <dgm:spPr/>
      <dgm:t>
        <a:bodyPr/>
        <a:lstStyle/>
        <a:p>
          <a:endParaRPr lang="en-US" sz="1400">
            <a:latin typeface="Montserrat" panose="00000500000000000000" pitchFamily="2" charset="0"/>
          </a:endParaRPr>
        </a:p>
      </dgm:t>
    </dgm:pt>
    <dgm:pt modelId="{DF900F20-F4BF-4D5D-920E-BC24E2C6B4C0}" type="pres">
      <dgm:prSet presAssocID="{0079D911-7FFD-4A94-B889-1982E1849CA1}" presName="Name0" presStyleCnt="0">
        <dgm:presLayoutVars>
          <dgm:dir/>
        </dgm:presLayoutVars>
      </dgm:prSet>
      <dgm:spPr/>
    </dgm:pt>
    <dgm:pt modelId="{F78DBE62-9ACF-49CE-86F8-C30C8DC9E08E}" type="pres">
      <dgm:prSet presAssocID="{1BAFCD07-3F88-4C6A-9DE5-5E990E3AB1BE}" presName="noChildren" presStyleCnt="0"/>
      <dgm:spPr/>
    </dgm:pt>
    <dgm:pt modelId="{6353D604-322D-468B-A8DE-DE101954EE81}" type="pres">
      <dgm:prSet presAssocID="{1BAFCD07-3F88-4C6A-9DE5-5E990E3AB1BE}" presName="gap" presStyleCnt="0"/>
      <dgm:spPr/>
    </dgm:pt>
    <dgm:pt modelId="{8A72EE4F-41A7-400C-9A7C-E7261A573BD8}" type="pres">
      <dgm:prSet presAssocID="{1BAFCD07-3F88-4C6A-9DE5-5E990E3AB1BE}" presName="medCircle2" presStyleLbl="vennNode1" presStyleIdx="0" presStyleCnt="3"/>
      <dgm:spPr/>
    </dgm:pt>
    <dgm:pt modelId="{601F62C3-8A2D-467F-8AC4-D264D61AC048}" type="pres">
      <dgm:prSet presAssocID="{1BAFCD07-3F88-4C6A-9DE5-5E990E3AB1BE}" presName="txLvlOnly1" presStyleLbl="revTx" presStyleIdx="0" presStyleCnt="3"/>
      <dgm:spPr/>
    </dgm:pt>
    <dgm:pt modelId="{EC1C4202-EEBE-435C-9DF8-88297B930DAC}" type="pres">
      <dgm:prSet presAssocID="{53C42A1F-2C54-417D-9F5C-8D88F34FEFFF}" presName="noChildren" presStyleCnt="0"/>
      <dgm:spPr/>
    </dgm:pt>
    <dgm:pt modelId="{514FB928-B2D0-42FD-AE31-509C0C596C57}" type="pres">
      <dgm:prSet presAssocID="{53C42A1F-2C54-417D-9F5C-8D88F34FEFFF}" presName="gap" presStyleCnt="0"/>
      <dgm:spPr/>
    </dgm:pt>
    <dgm:pt modelId="{A7A62C73-D105-4972-8004-4D4657BEB859}" type="pres">
      <dgm:prSet presAssocID="{53C42A1F-2C54-417D-9F5C-8D88F34FEFFF}" presName="medCircle2" presStyleLbl="vennNode1" presStyleIdx="1" presStyleCnt="3"/>
      <dgm:spPr/>
    </dgm:pt>
    <dgm:pt modelId="{219E3A07-FDB3-4ECE-A005-BFE154326921}" type="pres">
      <dgm:prSet presAssocID="{53C42A1F-2C54-417D-9F5C-8D88F34FEFFF}" presName="txLvlOnly1" presStyleLbl="revTx" presStyleIdx="1" presStyleCnt="3"/>
      <dgm:spPr/>
    </dgm:pt>
    <dgm:pt modelId="{599137C2-7602-42EE-B04A-BA7A8A679043}" type="pres">
      <dgm:prSet presAssocID="{0068CD38-7FA4-4F64-960E-19789E7AF77A}" presName="noChildren" presStyleCnt="0"/>
      <dgm:spPr/>
    </dgm:pt>
    <dgm:pt modelId="{2D051758-110A-4BFB-9C6A-5E01CF04AAB8}" type="pres">
      <dgm:prSet presAssocID="{0068CD38-7FA4-4F64-960E-19789E7AF77A}" presName="gap" presStyleCnt="0"/>
      <dgm:spPr/>
    </dgm:pt>
    <dgm:pt modelId="{1584EFCF-2426-4D45-A29B-46BB55A250EE}" type="pres">
      <dgm:prSet presAssocID="{0068CD38-7FA4-4F64-960E-19789E7AF77A}" presName="medCircle2" presStyleLbl="vennNode1" presStyleIdx="2" presStyleCnt="3"/>
      <dgm:spPr/>
    </dgm:pt>
    <dgm:pt modelId="{60E32FB8-452D-442B-BA44-AE5BAC22C86F}" type="pres">
      <dgm:prSet presAssocID="{0068CD38-7FA4-4F64-960E-19789E7AF77A}" presName="txLvlOnly1" presStyleLbl="revTx" presStyleIdx="2" presStyleCnt="3"/>
      <dgm:spPr/>
    </dgm:pt>
  </dgm:ptLst>
  <dgm:cxnLst>
    <dgm:cxn modelId="{41245237-937B-47D2-BE75-2D75D6BB0021}" type="presOf" srcId="{1BAFCD07-3F88-4C6A-9DE5-5E990E3AB1BE}" destId="{601F62C3-8A2D-467F-8AC4-D264D61AC048}" srcOrd="0" destOrd="0" presId="urn:microsoft.com/office/officeart/2008/layout/VerticalCircleList"/>
    <dgm:cxn modelId="{295E7E38-34C8-4DB8-9A0E-8E94D5DCFEDB}" type="presOf" srcId="{53C42A1F-2C54-417D-9F5C-8D88F34FEFFF}" destId="{219E3A07-FDB3-4ECE-A005-BFE154326921}" srcOrd="0" destOrd="0" presId="urn:microsoft.com/office/officeart/2008/layout/VerticalCircleList"/>
    <dgm:cxn modelId="{BC92FA39-95EA-4034-94B7-5A857896B54B}" srcId="{0079D911-7FFD-4A94-B889-1982E1849CA1}" destId="{0068CD38-7FA4-4F64-960E-19789E7AF77A}" srcOrd="2" destOrd="0" parTransId="{105964B0-2F1D-42C2-B6D9-0FEB37550235}" sibTransId="{4F920E60-B5DE-4A80-9C25-BAA8554BB063}"/>
    <dgm:cxn modelId="{9E561153-A6E2-4696-BCFE-61C68D1A5041}" srcId="{0079D911-7FFD-4A94-B889-1982E1849CA1}" destId="{1BAFCD07-3F88-4C6A-9DE5-5E990E3AB1BE}" srcOrd="0" destOrd="0" parTransId="{A278B6BA-C549-4297-82CD-D417F2A89F00}" sibTransId="{B79462C2-A4F2-4D72-BB98-8A0F5A423A8A}"/>
    <dgm:cxn modelId="{63911873-45D0-4DA3-9E0C-F2F322CE00B7}" type="presOf" srcId="{0079D911-7FFD-4A94-B889-1982E1849CA1}" destId="{DF900F20-F4BF-4D5D-920E-BC24E2C6B4C0}" srcOrd="0" destOrd="0" presId="urn:microsoft.com/office/officeart/2008/layout/VerticalCircleList"/>
    <dgm:cxn modelId="{6181D9AD-225C-497C-8203-6AE8DC9BE86F}" srcId="{0079D911-7FFD-4A94-B889-1982E1849CA1}" destId="{53C42A1F-2C54-417D-9F5C-8D88F34FEFFF}" srcOrd="1" destOrd="0" parTransId="{61C5B879-29C2-4332-A9EF-399B2B7F24EE}" sibTransId="{C96FB8F5-F469-40DC-9E0B-8DEA0774F70B}"/>
    <dgm:cxn modelId="{FE9308D4-25E7-44D9-A140-D79B59796C14}" type="presOf" srcId="{0068CD38-7FA4-4F64-960E-19789E7AF77A}" destId="{60E32FB8-452D-442B-BA44-AE5BAC22C86F}" srcOrd="0" destOrd="0" presId="urn:microsoft.com/office/officeart/2008/layout/VerticalCircleList"/>
    <dgm:cxn modelId="{51126024-9086-45F3-9495-1E6D69128412}" type="presParOf" srcId="{DF900F20-F4BF-4D5D-920E-BC24E2C6B4C0}" destId="{F78DBE62-9ACF-49CE-86F8-C30C8DC9E08E}" srcOrd="0" destOrd="0" presId="urn:microsoft.com/office/officeart/2008/layout/VerticalCircleList"/>
    <dgm:cxn modelId="{3502645F-7E69-4E16-A429-571FCC49DACC}" type="presParOf" srcId="{F78DBE62-9ACF-49CE-86F8-C30C8DC9E08E}" destId="{6353D604-322D-468B-A8DE-DE101954EE81}" srcOrd="0" destOrd="0" presId="urn:microsoft.com/office/officeart/2008/layout/VerticalCircleList"/>
    <dgm:cxn modelId="{B64C85FC-9760-4ABC-8399-F73A481857D0}" type="presParOf" srcId="{F78DBE62-9ACF-49CE-86F8-C30C8DC9E08E}" destId="{8A72EE4F-41A7-400C-9A7C-E7261A573BD8}" srcOrd="1" destOrd="0" presId="urn:microsoft.com/office/officeart/2008/layout/VerticalCircleList"/>
    <dgm:cxn modelId="{0EC60D08-8FFD-4BB9-8D1F-7F4B45A86DD6}" type="presParOf" srcId="{F78DBE62-9ACF-49CE-86F8-C30C8DC9E08E}" destId="{601F62C3-8A2D-467F-8AC4-D264D61AC048}" srcOrd="2" destOrd="0" presId="urn:microsoft.com/office/officeart/2008/layout/VerticalCircleList"/>
    <dgm:cxn modelId="{A182031D-0BCE-463E-804A-2B2C4EB37101}" type="presParOf" srcId="{DF900F20-F4BF-4D5D-920E-BC24E2C6B4C0}" destId="{EC1C4202-EEBE-435C-9DF8-88297B930DAC}" srcOrd="1" destOrd="0" presId="urn:microsoft.com/office/officeart/2008/layout/VerticalCircleList"/>
    <dgm:cxn modelId="{97A54B31-FA7D-41E2-9EB2-98E0A14FA6A8}" type="presParOf" srcId="{EC1C4202-EEBE-435C-9DF8-88297B930DAC}" destId="{514FB928-B2D0-42FD-AE31-509C0C596C57}" srcOrd="0" destOrd="0" presId="urn:microsoft.com/office/officeart/2008/layout/VerticalCircleList"/>
    <dgm:cxn modelId="{F9D04067-9A96-46B4-B725-1E05C68F64FD}" type="presParOf" srcId="{EC1C4202-EEBE-435C-9DF8-88297B930DAC}" destId="{A7A62C73-D105-4972-8004-4D4657BEB859}" srcOrd="1" destOrd="0" presId="urn:microsoft.com/office/officeart/2008/layout/VerticalCircleList"/>
    <dgm:cxn modelId="{CC2BE058-6A07-4B1B-8348-B53393203356}" type="presParOf" srcId="{EC1C4202-EEBE-435C-9DF8-88297B930DAC}" destId="{219E3A07-FDB3-4ECE-A005-BFE154326921}" srcOrd="2" destOrd="0" presId="urn:microsoft.com/office/officeart/2008/layout/VerticalCircleList"/>
    <dgm:cxn modelId="{2ADF50D8-5229-466C-BEEC-0A118B9F0033}" type="presParOf" srcId="{DF900F20-F4BF-4D5D-920E-BC24E2C6B4C0}" destId="{599137C2-7602-42EE-B04A-BA7A8A679043}" srcOrd="2" destOrd="0" presId="urn:microsoft.com/office/officeart/2008/layout/VerticalCircleList"/>
    <dgm:cxn modelId="{558EB055-87A9-41C2-A810-214EA5CB413A}" type="presParOf" srcId="{599137C2-7602-42EE-B04A-BA7A8A679043}" destId="{2D051758-110A-4BFB-9C6A-5E01CF04AAB8}" srcOrd="0" destOrd="0" presId="urn:microsoft.com/office/officeart/2008/layout/VerticalCircleList"/>
    <dgm:cxn modelId="{3B267AC2-DC75-4640-B308-67D2C8167DEF}" type="presParOf" srcId="{599137C2-7602-42EE-B04A-BA7A8A679043}" destId="{1584EFCF-2426-4D45-A29B-46BB55A250EE}" srcOrd="1" destOrd="0" presId="urn:microsoft.com/office/officeart/2008/layout/VerticalCircleList"/>
    <dgm:cxn modelId="{687B0D8A-938F-417F-8419-87CAFDDB48B9}" type="presParOf" srcId="{599137C2-7602-42EE-B04A-BA7A8A679043}" destId="{60E32FB8-452D-442B-BA44-AE5BAC22C86F}"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79D911-7FFD-4A94-B889-1982E1849CA1}" type="doc">
      <dgm:prSet loTypeId="urn:microsoft.com/office/officeart/2005/8/layout/target3" loCatId="list" qsTypeId="urn:microsoft.com/office/officeart/2005/8/quickstyle/simple1" qsCatId="simple" csTypeId="urn:microsoft.com/office/officeart/2005/8/colors/accent2_4" csCatId="accent2" phldr="1"/>
      <dgm:spPr/>
      <dgm:t>
        <a:bodyPr/>
        <a:lstStyle/>
        <a:p>
          <a:endParaRPr lang="en-US"/>
        </a:p>
      </dgm:t>
    </dgm:pt>
    <dgm:pt modelId="{1BAFCD07-3F88-4C6A-9DE5-5E990E3AB1BE}">
      <dgm:prSet phldrT="[Text]" custT="1"/>
      <dgm:spPr/>
      <dgm:t>
        <a:bodyPr/>
        <a:lstStyle/>
        <a:p>
          <a:pPr algn="l"/>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Tổng</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quan</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mô</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tả</a:t>
          </a:r>
          <a:r>
            <a:rPr lang="en-US" sz="1400">
              <a:solidFill>
                <a:srgbClr val="2F4A8A"/>
              </a:solidFill>
              <a:latin typeface="Montserrat" panose="00000500000000000000" pitchFamily="2" charset="0"/>
            </a:rPr>
            <a:t> </a:t>
          </a:r>
          <a:br>
            <a:rPr lang="en-US" sz="1400">
              <a:solidFill>
                <a:srgbClr val="2F4A8A"/>
              </a:solidFill>
              <a:latin typeface="Montserrat" panose="00000500000000000000" pitchFamily="2" charset="0"/>
            </a:rPr>
          </a:br>
          <a:r>
            <a:rPr lang="en-US" sz="1400">
              <a:solidFill>
                <a:srgbClr val="2F4A8A"/>
              </a:solidFill>
              <a:latin typeface="Montserrat" panose="00000500000000000000" pitchFamily="2" charset="0"/>
            </a:rPr>
            <a:t>	(narrative review)</a:t>
          </a:r>
        </a:p>
      </dgm:t>
    </dgm:pt>
    <dgm:pt modelId="{A278B6BA-C549-4297-82CD-D417F2A89F00}" type="parTrans" cxnId="{9E561153-A6E2-4696-BCFE-61C68D1A5041}">
      <dgm:prSet/>
      <dgm:spPr/>
      <dgm:t>
        <a:bodyPr/>
        <a:lstStyle/>
        <a:p>
          <a:endParaRPr lang="en-US" sz="1400">
            <a:solidFill>
              <a:srgbClr val="2F4A8A"/>
            </a:solidFill>
            <a:latin typeface="Montserrat" panose="00000500000000000000" pitchFamily="2" charset="0"/>
          </a:endParaRPr>
        </a:p>
      </dgm:t>
    </dgm:pt>
    <dgm:pt modelId="{B79462C2-A4F2-4D72-BB98-8A0F5A423A8A}" type="sibTrans" cxnId="{9E561153-A6E2-4696-BCFE-61C68D1A5041}">
      <dgm:prSet/>
      <dgm:spPr/>
      <dgm:t>
        <a:bodyPr/>
        <a:lstStyle/>
        <a:p>
          <a:endParaRPr lang="en-US" sz="1400">
            <a:solidFill>
              <a:srgbClr val="2F4A8A"/>
            </a:solidFill>
            <a:latin typeface="Montserrat" panose="00000500000000000000" pitchFamily="2" charset="0"/>
          </a:endParaRPr>
        </a:p>
      </dgm:t>
    </dgm:pt>
    <dgm:pt modelId="{53C42A1F-2C54-417D-9F5C-8D88F34FEFFF}">
      <dgm:prSet phldrT="[Text]" custT="1"/>
      <dgm:spPr/>
      <dgm:t>
        <a:bodyPr/>
        <a:lstStyle/>
        <a:p>
          <a:pPr algn="l"/>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Tổng</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quan</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có</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hệ</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thống</a:t>
          </a:r>
          <a:r>
            <a:rPr lang="en-US" sz="1400">
              <a:solidFill>
                <a:srgbClr val="2F4A8A"/>
              </a:solidFill>
              <a:latin typeface="Montserrat" panose="00000500000000000000" pitchFamily="2" charset="0"/>
            </a:rPr>
            <a:t> </a:t>
          </a:r>
          <a:br>
            <a:rPr lang="en-US" sz="1400">
              <a:solidFill>
                <a:srgbClr val="2F4A8A"/>
              </a:solidFill>
              <a:latin typeface="Montserrat" panose="00000500000000000000" pitchFamily="2" charset="0"/>
            </a:rPr>
          </a:br>
          <a:r>
            <a:rPr lang="en-US" sz="1400">
              <a:solidFill>
                <a:srgbClr val="2F4A8A"/>
              </a:solidFill>
              <a:latin typeface="Montserrat" panose="00000500000000000000" pitchFamily="2" charset="0"/>
            </a:rPr>
            <a:t>	(systematic review)</a:t>
          </a:r>
        </a:p>
      </dgm:t>
    </dgm:pt>
    <dgm:pt modelId="{61C5B879-29C2-4332-A9EF-399B2B7F24EE}" type="parTrans" cxnId="{6181D9AD-225C-497C-8203-6AE8DC9BE86F}">
      <dgm:prSet/>
      <dgm:spPr/>
      <dgm:t>
        <a:bodyPr/>
        <a:lstStyle/>
        <a:p>
          <a:endParaRPr lang="en-US" sz="1400">
            <a:solidFill>
              <a:srgbClr val="2F4A8A"/>
            </a:solidFill>
            <a:latin typeface="Montserrat" panose="00000500000000000000" pitchFamily="2" charset="0"/>
          </a:endParaRPr>
        </a:p>
      </dgm:t>
    </dgm:pt>
    <dgm:pt modelId="{C96FB8F5-F469-40DC-9E0B-8DEA0774F70B}" type="sibTrans" cxnId="{6181D9AD-225C-497C-8203-6AE8DC9BE86F}">
      <dgm:prSet/>
      <dgm:spPr/>
      <dgm:t>
        <a:bodyPr/>
        <a:lstStyle/>
        <a:p>
          <a:endParaRPr lang="en-US" sz="1400">
            <a:solidFill>
              <a:srgbClr val="2F4A8A"/>
            </a:solidFill>
            <a:latin typeface="Montserrat" panose="00000500000000000000" pitchFamily="2" charset="0"/>
          </a:endParaRPr>
        </a:p>
      </dgm:t>
    </dgm:pt>
    <dgm:pt modelId="{0068CD38-7FA4-4F64-960E-19789E7AF77A}">
      <dgm:prSet phldrT="[Text]" custT="1"/>
      <dgm:spPr/>
      <dgm:t>
        <a:bodyPr/>
        <a:lstStyle/>
        <a:p>
          <a:pPr algn="l"/>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Phân</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tích</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gộp</a:t>
          </a:r>
          <a:r>
            <a:rPr lang="en-US" sz="1400">
              <a:solidFill>
                <a:srgbClr val="2F4A8A"/>
              </a:solidFill>
              <a:latin typeface="Montserrat" panose="00000500000000000000" pitchFamily="2" charset="0"/>
            </a:rPr>
            <a:t> </a:t>
          </a:r>
          <a:br>
            <a:rPr lang="en-US" sz="1400">
              <a:solidFill>
                <a:srgbClr val="2F4A8A"/>
              </a:solidFill>
              <a:latin typeface="Montserrat" panose="00000500000000000000" pitchFamily="2" charset="0"/>
            </a:rPr>
          </a:br>
          <a:r>
            <a:rPr lang="en-US" sz="1400">
              <a:solidFill>
                <a:srgbClr val="2F4A8A"/>
              </a:solidFill>
              <a:latin typeface="Montserrat" panose="00000500000000000000" pitchFamily="2" charset="0"/>
            </a:rPr>
            <a:t>	(meta-analysis)</a:t>
          </a:r>
        </a:p>
      </dgm:t>
    </dgm:pt>
    <dgm:pt modelId="{105964B0-2F1D-42C2-B6D9-0FEB37550235}" type="parTrans" cxnId="{BC92FA39-95EA-4034-94B7-5A857896B54B}">
      <dgm:prSet/>
      <dgm:spPr/>
      <dgm:t>
        <a:bodyPr/>
        <a:lstStyle/>
        <a:p>
          <a:endParaRPr lang="en-US" sz="1400">
            <a:solidFill>
              <a:srgbClr val="2F4A8A"/>
            </a:solidFill>
            <a:latin typeface="Montserrat" panose="00000500000000000000" pitchFamily="2" charset="0"/>
          </a:endParaRPr>
        </a:p>
      </dgm:t>
    </dgm:pt>
    <dgm:pt modelId="{4F920E60-B5DE-4A80-9C25-BAA8554BB063}" type="sibTrans" cxnId="{BC92FA39-95EA-4034-94B7-5A857896B54B}">
      <dgm:prSet/>
      <dgm:spPr/>
      <dgm:t>
        <a:bodyPr/>
        <a:lstStyle/>
        <a:p>
          <a:endParaRPr lang="en-US" sz="1400">
            <a:solidFill>
              <a:srgbClr val="2F4A8A"/>
            </a:solidFill>
            <a:latin typeface="Montserrat" panose="00000500000000000000" pitchFamily="2" charset="0"/>
          </a:endParaRPr>
        </a:p>
      </dgm:t>
    </dgm:pt>
    <dgm:pt modelId="{45F82BC8-C4AA-44B7-9C06-9ECAE6CB19AC}">
      <dgm:prSet phldrT="[Text]" custT="1"/>
      <dgm:spPr/>
      <dgm:t>
        <a:bodyPr/>
        <a:lstStyle/>
        <a:p>
          <a:r>
            <a:rPr lang="en-US" sz="1400" err="1">
              <a:solidFill>
                <a:srgbClr val="2F4A8A"/>
              </a:solidFill>
              <a:latin typeface="Montserrat" panose="00000500000000000000" pitchFamily="2" charset="0"/>
            </a:rPr>
            <a:t>Tác</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giả</a:t>
          </a:r>
          <a:r>
            <a:rPr lang="en-US" sz="1400">
              <a:solidFill>
                <a:srgbClr val="2F4A8A"/>
              </a:solidFill>
              <a:latin typeface="Montserrat" panose="00000500000000000000" pitchFamily="2" charset="0"/>
            </a:rPr>
            <a:t> </a:t>
          </a:r>
          <a:r>
            <a:rPr lang="en-US" sz="1400" b="1" err="1">
              <a:solidFill>
                <a:srgbClr val="2F4A8A"/>
              </a:solidFill>
              <a:latin typeface="Montserrat" panose="00000500000000000000" pitchFamily="2" charset="0"/>
            </a:rPr>
            <a:t>chọn</a:t>
          </a:r>
          <a:r>
            <a:rPr lang="en-US" sz="1400" b="1">
              <a:solidFill>
                <a:srgbClr val="2F4A8A"/>
              </a:solidFill>
              <a:latin typeface="Montserrat" panose="00000500000000000000" pitchFamily="2" charset="0"/>
            </a:rPr>
            <a:t> </a:t>
          </a:r>
          <a:r>
            <a:rPr lang="en-US" sz="1400" b="1" err="1">
              <a:solidFill>
                <a:srgbClr val="2F4A8A"/>
              </a:solidFill>
              <a:latin typeface="Montserrat" panose="00000500000000000000" pitchFamily="2" charset="0"/>
            </a:rPr>
            <a:t>lọc</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bài</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báo</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có</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mục</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đích</a:t>
          </a:r>
          <a:endParaRPr lang="en-US" sz="1400">
            <a:solidFill>
              <a:srgbClr val="2F4A8A"/>
            </a:solidFill>
            <a:latin typeface="Montserrat" panose="00000500000000000000" pitchFamily="2" charset="0"/>
          </a:endParaRPr>
        </a:p>
      </dgm:t>
    </dgm:pt>
    <dgm:pt modelId="{45EDDD3D-ADD5-4661-AA39-AE51C3147085}" type="parTrans" cxnId="{9DB411CC-BC48-401E-B2D4-3DE7E218C1F6}">
      <dgm:prSet/>
      <dgm:spPr/>
      <dgm:t>
        <a:bodyPr/>
        <a:lstStyle/>
        <a:p>
          <a:endParaRPr lang="en-US" sz="1400">
            <a:solidFill>
              <a:srgbClr val="2F4A8A"/>
            </a:solidFill>
            <a:latin typeface="Montserrat" panose="00000500000000000000" pitchFamily="2" charset="0"/>
          </a:endParaRPr>
        </a:p>
      </dgm:t>
    </dgm:pt>
    <dgm:pt modelId="{D2985836-64EB-4F12-B010-338A1A12924B}" type="sibTrans" cxnId="{9DB411CC-BC48-401E-B2D4-3DE7E218C1F6}">
      <dgm:prSet/>
      <dgm:spPr/>
      <dgm:t>
        <a:bodyPr/>
        <a:lstStyle/>
        <a:p>
          <a:endParaRPr lang="en-US" sz="1400">
            <a:solidFill>
              <a:srgbClr val="2F4A8A"/>
            </a:solidFill>
            <a:latin typeface="Montserrat" panose="00000500000000000000" pitchFamily="2" charset="0"/>
          </a:endParaRPr>
        </a:p>
      </dgm:t>
    </dgm:pt>
    <dgm:pt modelId="{EE988E64-E125-4F9D-A81C-1D17B618EBBE}">
      <dgm:prSet phldrT="[Text]" custT="1"/>
      <dgm:spPr/>
      <dgm:t>
        <a:bodyPr/>
        <a:lstStyle/>
        <a:p>
          <a:r>
            <a:rPr lang="en-US" sz="1400" err="1">
              <a:solidFill>
                <a:srgbClr val="2F4A8A"/>
              </a:solidFill>
              <a:latin typeface="Montserrat" panose="00000500000000000000" pitchFamily="2" charset="0"/>
            </a:rPr>
            <a:t>Đánh</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giá</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và</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báo</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cáo</a:t>
          </a:r>
          <a:r>
            <a:rPr lang="en-US" sz="1400">
              <a:solidFill>
                <a:srgbClr val="2F4A8A"/>
              </a:solidFill>
              <a:latin typeface="Montserrat" panose="00000500000000000000" pitchFamily="2" charset="0"/>
            </a:rPr>
            <a:t> </a:t>
          </a:r>
          <a:r>
            <a:rPr lang="en-US" sz="1400" b="1" err="1">
              <a:solidFill>
                <a:srgbClr val="2F4A8A"/>
              </a:solidFill>
              <a:latin typeface="Montserrat" panose="00000500000000000000" pitchFamily="2" charset="0"/>
            </a:rPr>
            <a:t>tất</a:t>
          </a:r>
          <a:r>
            <a:rPr lang="en-US" sz="1400" b="1">
              <a:solidFill>
                <a:srgbClr val="2F4A8A"/>
              </a:solidFill>
              <a:latin typeface="Montserrat" panose="00000500000000000000" pitchFamily="2" charset="0"/>
            </a:rPr>
            <a:t> </a:t>
          </a:r>
          <a:r>
            <a:rPr lang="en-US" sz="1400" b="1" err="1">
              <a:solidFill>
                <a:srgbClr val="2F4A8A"/>
              </a:solidFill>
              <a:latin typeface="Montserrat" panose="00000500000000000000" pitchFamily="2" charset="0"/>
            </a:rPr>
            <a:t>cả</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nghiên</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cứu</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liên</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quan</a:t>
          </a:r>
          <a:endParaRPr lang="en-US" sz="1400">
            <a:solidFill>
              <a:srgbClr val="2F4A8A"/>
            </a:solidFill>
            <a:latin typeface="Montserrat" panose="00000500000000000000" pitchFamily="2" charset="0"/>
          </a:endParaRPr>
        </a:p>
      </dgm:t>
    </dgm:pt>
    <dgm:pt modelId="{BF8BB564-2274-4A62-B5D9-0EA222D85D00}" type="parTrans" cxnId="{A46E8CE7-2D5E-45AA-B2E7-780D32264D8D}">
      <dgm:prSet/>
      <dgm:spPr/>
      <dgm:t>
        <a:bodyPr/>
        <a:lstStyle/>
        <a:p>
          <a:endParaRPr lang="en-US" sz="1400">
            <a:solidFill>
              <a:srgbClr val="2F4A8A"/>
            </a:solidFill>
            <a:latin typeface="Montserrat" panose="00000500000000000000" pitchFamily="2" charset="0"/>
          </a:endParaRPr>
        </a:p>
      </dgm:t>
    </dgm:pt>
    <dgm:pt modelId="{08417160-B925-4940-A697-A2C20EAF086A}" type="sibTrans" cxnId="{A46E8CE7-2D5E-45AA-B2E7-780D32264D8D}">
      <dgm:prSet/>
      <dgm:spPr/>
      <dgm:t>
        <a:bodyPr/>
        <a:lstStyle/>
        <a:p>
          <a:endParaRPr lang="en-US" sz="1400">
            <a:solidFill>
              <a:srgbClr val="2F4A8A"/>
            </a:solidFill>
            <a:latin typeface="Montserrat" panose="00000500000000000000" pitchFamily="2" charset="0"/>
          </a:endParaRPr>
        </a:p>
      </dgm:t>
    </dgm:pt>
    <dgm:pt modelId="{22D13260-2003-47DD-B17D-7053ADF8D26B}">
      <dgm:prSet phldrT="[Text]" custT="1"/>
      <dgm:spPr/>
      <dgm:t>
        <a:bodyPr/>
        <a:lstStyle/>
        <a:p>
          <a:r>
            <a:rPr lang="en-US" sz="1400" err="1">
              <a:solidFill>
                <a:srgbClr val="2F4A8A"/>
              </a:solidFill>
              <a:latin typeface="Montserrat" panose="00000500000000000000" pitchFamily="2" charset="0"/>
            </a:rPr>
            <a:t>Phân</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tích</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tổng</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hợp</a:t>
          </a:r>
          <a:r>
            <a:rPr lang="en-US" sz="1400">
              <a:solidFill>
                <a:srgbClr val="2F4A8A"/>
              </a:solidFill>
              <a:latin typeface="Montserrat" panose="00000500000000000000" pitchFamily="2" charset="0"/>
            </a:rPr>
            <a:t> </a:t>
          </a:r>
          <a:r>
            <a:rPr lang="en-US" sz="1400" b="1" err="1">
              <a:solidFill>
                <a:srgbClr val="2F4A8A"/>
              </a:solidFill>
              <a:latin typeface="Montserrat" panose="00000500000000000000" pitchFamily="2" charset="0"/>
            </a:rPr>
            <a:t>tất</a:t>
          </a:r>
          <a:r>
            <a:rPr lang="en-US" sz="1400" b="1">
              <a:solidFill>
                <a:srgbClr val="2F4A8A"/>
              </a:solidFill>
              <a:latin typeface="Montserrat" panose="00000500000000000000" pitchFamily="2" charset="0"/>
            </a:rPr>
            <a:t> </a:t>
          </a:r>
          <a:r>
            <a:rPr lang="en-US" sz="1400" b="1" err="1">
              <a:solidFill>
                <a:srgbClr val="2F4A8A"/>
              </a:solidFill>
              <a:latin typeface="Montserrat" panose="00000500000000000000" pitchFamily="2" charset="0"/>
            </a:rPr>
            <a:t>cả</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nghiên</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cứu</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liên</a:t>
          </a:r>
          <a:r>
            <a:rPr lang="en-US" sz="1400">
              <a:solidFill>
                <a:srgbClr val="2F4A8A"/>
              </a:solidFill>
              <a:latin typeface="Montserrat" panose="00000500000000000000" pitchFamily="2" charset="0"/>
            </a:rPr>
            <a:t> </a:t>
          </a:r>
          <a:r>
            <a:rPr lang="en-US" sz="1400" err="1">
              <a:solidFill>
                <a:srgbClr val="2F4A8A"/>
              </a:solidFill>
              <a:latin typeface="Montserrat" panose="00000500000000000000" pitchFamily="2" charset="0"/>
            </a:rPr>
            <a:t>quan</a:t>
          </a:r>
          <a:r>
            <a:rPr lang="en-US" sz="1400">
              <a:solidFill>
                <a:srgbClr val="2F4A8A"/>
              </a:solidFill>
              <a:latin typeface="Montserrat" panose="00000500000000000000" pitchFamily="2" charset="0"/>
            </a:rPr>
            <a:t> </a:t>
          </a:r>
        </a:p>
      </dgm:t>
    </dgm:pt>
    <dgm:pt modelId="{18BE447A-217A-4245-AFD5-DA654DDA00B1}" type="parTrans" cxnId="{1BD9864B-051C-458B-879A-8B0634F04DA1}">
      <dgm:prSet/>
      <dgm:spPr/>
      <dgm:t>
        <a:bodyPr/>
        <a:lstStyle/>
        <a:p>
          <a:endParaRPr lang="en-US" sz="1400">
            <a:solidFill>
              <a:srgbClr val="2F4A8A"/>
            </a:solidFill>
            <a:latin typeface="Montserrat" panose="00000500000000000000" pitchFamily="2" charset="0"/>
          </a:endParaRPr>
        </a:p>
      </dgm:t>
    </dgm:pt>
    <dgm:pt modelId="{2DF075C0-74A0-49EE-B127-B8B8AC28DE48}" type="sibTrans" cxnId="{1BD9864B-051C-458B-879A-8B0634F04DA1}">
      <dgm:prSet/>
      <dgm:spPr/>
      <dgm:t>
        <a:bodyPr/>
        <a:lstStyle/>
        <a:p>
          <a:endParaRPr lang="en-US" sz="1400">
            <a:solidFill>
              <a:srgbClr val="2F4A8A"/>
            </a:solidFill>
            <a:latin typeface="Montserrat" panose="00000500000000000000" pitchFamily="2" charset="0"/>
          </a:endParaRPr>
        </a:p>
      </dgm:t>
    </dgm:pt>
    <dgm:pt modelId="{955C9607-3C61-499A-AACF-B3C339331525}" type="pres">
      <dgm:prSet presAssocID="{0079D911-7FFD-4A94-B889-1982E1849CA1}" presName="Name0" presStyleCnt="0">
        <dgm:presLayoutVars>
          <dgm:chMax val="7"/>
          <dgm:dir/>
          <dgm:animLvl val="lvl"/>
          <dgm:resizeHandles val="exact"/>
        </dgm:presLayoutVars>
      </dgm:prSet>
      <dgm:spPr/>
    </dgm:pt>
    <dgm:pt modelId="{E24136A2-448D-42F6-A42B-C601A640C820}" type="pres">
      <dgm:prSet presAssocID="{1BAFCD07-3F88-4C6A-9DE5-5E990E3AB1BE}" presName="circle1" presStyleLbl="node1" presStyleIdx="0" presStyleCnt="3"/>
      <dgm:spPr/>
    </dgm:pt>
    <dgm:pt modelId="{E3313256-EF67-4939-B480-6A3D108A1E07}" type="pres">
      <dgm:prSet presAssocID="{1BAFCD07-3F88-4C6A-9DE5-5E990E3AB1BE}" presName="space" presStyleCnt="0"/>
      <dgm:spPr/>
    </dgm:pt>
    <dgm:pt modelId="{2EF0CA2E-2A63-4688-AFAA-914F94DBA643}" type="pres">
      <dgm:prSet presAssocID="{1BAFCD07-3F88-4C6A-9DE5-5E990E3AB1BE}" presName="rect1" presStyleLbl="alignAcc1" presStyleIdx="0" presStyleCnt="3" custLinFactNeighborX="-152"/>
      <dgm:spPr/>
    </dgm:pt>
    <dgm:pt modelId="{05280E04-A838-46D0-8142-52EDD0CA566F}" type="pres">
      <dgm:prSet presAssocID="{53C42A1F-2C54-417D-9F5C-8D88F34FEFFF}" presName="vertSpace2" presStyleLbl="node1" presStyleIdx="0" presStyleCnt="3"/>
      <dgm:spPr/>
    </dgm:pt>
    <dgm:pt modelId="{C9765118-1524-46F5-8E01-905D68A2090D}" type="pres">
      <dgm:prSet presAssocID="{53C42A1F-2C54-417D-9F5C-8D88F34FEFFF}" presName="circle2" presStyleLbl="node1" presStyleIdx="1" presStyleCnt="3"/>
      <dgm:spPr/>
    </dgm:pt>
    <dgm:pt modelId="{9CF35366-1282-4ABF-90E6-49CBC7058739}" type="pres">
      <dgm:prSet presAssocID="{53C42A1F-2C54-417D-9F5C-8D88F34FEFFF}" presName="rect2" presStyleLbl="alignAcc1" presStyleIdx="1" presStyleCnt="3" custLinFactNeighborX="-152"/>
      <dgm:spPr/>
    </dgm:pt>
    <dgm:pt modelId="{6CA0074B-545A-4CD4-98AE-09832EBE83AF}" type="pres">
      <dgm:prSet presAssocID="{0068CD38-7FA4-4F64-960E-19789E7AF77A}" presName="vertSpace3" presStyleLbl="node1" presStyleIdx="1" presStyleCnt="3"/>
      <dgm:spPr/>
    </dgm:pt>
    <dgm:pt modelId="{DD37BC37-719D-4483-A452-890BC01EB15D}" type="pres">
      <dgm:prSet presAssocID="{0068CD38-7FA4-4F64-960E-19789E7AF77A}" presName="circle3" presStyleLbl="node1" presStyleIdx="2" presStyleCnt="3"/>
      <dgm:spPr/>
    </dgm:pt>
    <dgm:pt modelId="{20F544E3-F801-4514-99B9-54899273966B}" type="pres">
      <dgm:prSet presAssocID="{0068CD38-7FA4-4F64-960E-19789E7AF77A}" presName="rect3" presStyleLbl="alignAcc1" presStyleIdx="2" presStyleCnt="3" custLinFactNeighborX="-152"/>
      <dgm:spPr/>
    </dgm:pt>
    <dgm:pt modelId="{CA700EE8-1A46-4762-891C-F28A83A55296}" type="pres">
      <dgm:prSet presAssocID="{1BAFCD07-3F88-4C6A-9DE5-5E990E3AB1BE}" presName="rect1ParTx" presStyleLbl="alignAcc1" presStyleIdx="2" presStyleCnt="3">
        <dgm:presLayoutVars>
          <dgm:chMax val="1"/>
          <dgm:bulletEnabled val="1"/>
        </dgm:presLayoutVars>
      </dgm:prSet>
      <dgm:spPr/>
    </dgm:pt>
    <dgm:pt modelId="{F1ED883C-A359-405E-A0B3-3E853963B0D4}" type="pres">
      <dgm:prSet presAssocID="{1BAFCD07-3F88-4C6A-9DE5-5E990E3AB1BE}" presName="rect1ChTx" presStyleLbl="alignAcc1" presStyleIdx="2" presStyleCnt="3" custScaleX="135943" custLinFactNeighborX="-8792">
        <dgm:presLayoutVars>
          <dgm:bulletEnabled val="1"/>
        </dgm:presLayoutVars>
      </dgm:prSet>
      <dgm:spPr/>
    </dgm:pt>
    <dgm:pt modelId="{214A009C-C5B7-4081-97C1-7C8E9D419BA9}" type="pres">
      <dgm:prSet presAssocID="{53C42A1F-2C54-417D-9F5C-8D88F34FEFFF}" presName="rect2ParTx" presStyleLbl="alignAcc1" presStyleIdx="2" presStyleCnt="3">
        <dgm:presLayoutVars>
          <dgm:chMax val="1"/>
          <dgm:bulletEnabled val="1"/>
        </dgm:presLayoutVars>
      </dgm:prSet>
      <dgm:spPr/>
    </dgm:pt>
    <dgm:pt modelId="{519F922A-B59E-46C3-9D9A-21D48C856372}" type="pres">
      <dgm:prSet presAssocID="{53C42A1F-2C54-417D-9F5C-8D88F34FEFFF}" presName="rect2ChTx" presStyleLbl="alignAcc1" presStyleIdx="2" presStyleCnt="3" custScaleX="135943" custLinFactNeighborX="-8792">
        <dgm:presLayoutVars>
          <dgm:bulletEnabled val="1"/>
        </dgm:presLayoutVars>
      </dgm:prSet>
      <dgm:spPr/>
    </dgm:pt>
    <dgm:pt modelId="{25B79A8F-D4F2-4FDA-A81B-8D05BFADB2F6}" type="pres">
      <dgm:prSet presAssocID="{0068CD38-7FA4-4F64-960E-19789E7AF77A}" presName="rect3ParTx" presStyleLbl="alignAcc1" presStyleIdx="2" presStyleCnt="3">
        <dgm:presLayoutVars>
          <dgm:chMax val="1"/>
          <dgm:bulletEnabled val="1"/>
        </dgm:presLayoutVars>
      </dgm:prSet>
      <dgm:spPr/>
    </dgm:pt>
    <dgm:pt modelId="{A961078E-5994-45AE-B460-BD7C6962ED3C}" type="pres">
      <dgm:prSet presAssocID="{0068CD38-7FA4-4F64-960E-19789E7AF77A}" presName="rect3ChTx" presStyleLbl="alignAcc1" presStyleIdx="2" presStyleCnt="3" custScaleX="135943" custLinFactNeighborX="-8801">
        <dgm:presLayoutVars>
          <dgm:bulletEnabled val="1"/>
        </dgm:presLayoutVars>
      </dgm:prSet>
      <dgm:spPr/>
    </dgm:pt>
  </dgm:ptLst>
  <dgm:cxnLst>
    <dgm:cxn modelId="{F57ACD07-F409-4816-A50A-A700357CE7D2}" type="presOf" srcId="{0068CD38-7FA4-4F64-960E-19789E7AF77A}" destId="{25B79A8F-D4F2-4FDA-A81B-8D05BFADB2F6}" srcOrd="1" destOrd="0" presId="urn:microsoft.com/office/officeart/2005/8/layout/target3"/>
    <dgm:cxn modelId="{12990D22-2CEE-4868-A350-2D74A747B719}" type="presOf" srcId="{45F82BC8-C4AA-44B7-9C06-9ECAE6CB19AC}" destId="{F1ED883C-A359-405E-A0B3-3E853963B0D4}" srcOrd="0" destOrd="0" presId="urn:microsoft.com/office/officeart/2005/8/layout/target3"/>
    <dgm:cxn modelId="{07D6D832-82A1-4BBB-8562-4C3CCA8F19F7}" type="presOf" srcId="{1BAFCD07-3F88-4C6A-9DE5-5E990E3AB1BE}" destId="{2EF0CA2E-2A63-4688-AFAA-914F94DBA643}" srcOrd="0" destOrd="0" presId="urn:microsoft.com/office/officeart/2005/8/layout/target3"/>
    <dgm:cxn modelId="{BC92FA39-95EA-4034-94B7-5A857896B54B}" srcId="{0079D911-7FFD-4A94-B889-1982E1849CA1}" destId="{0068CD38-7FA4-4F64-960E-19789E7AF77A}" srcOrd="2" destOrd="0" parTransId="{105964B0-2F1D-42C2-B6D9-0FEB37550235}" sibTransId="{4F920E60-B5DE-4A80-9C25-BAA8554BB063}"/>
    <dgm:cxn modelId="{DB76553B-D981-41CB-8A3C-A33FBACFBFBE}" type="presOf" srcId="{22D13260-2003-47DD-B17D-7053ADF8D26B}" destId="{A961078E-5994-45AE-B460-BD7C6962ED3C}" srcOrd="0" destOrd="0" presId="urn:microsoft.com/office/officeart/2005/8/layout/target3"/>
    <dgm:cxn modelId="{8C24F368-56CE-4B94-B61E-9C3AD6DE5296}" type="presOf" srcId="{EE988E64-E125-4F9D-A81C-1D17B618EBBE}" destId="{519F922A-B59E-46C3-9D9A-21D48C856372}" srcOrd="0" destOrd="0" presId="urn:microsoft.com/office/officeart/2005/8/layout/target3"/>
    <dgm:cxn modelId="{2B6DFC68-BEE4-4451-B31D-E65965AEBCF5}" type="presOf" srcId="{0079D911-7FFD-4A94-B889-1982E1849CA1}" destId="{955C9607-3C61-499A-AACF-B3C339331525}" srcOrd="0" destOrd="0" presId="urn:microsoft.com/office/officeart/2005/8/layout/target3"/>
    <dgm:cxn modelId="{1BD9864B-051C-458B-879A-8B0634F04DA1}" srcId="{0068CD38-7FA4-4F64-960E-19789E7AF77A}" destId="{22D13260-2003-47DD-B17D-7053ADF8D26B}" srcOrd="0" destOrd="0" parTransId="{18BE447A-217A-4245-AFD5-DA654DDA00B1}" sibTransId="{2DF075C0-74A0-49EE-B127-B8B8AC28DE48}"/>
    <dgm:cxn modelId="{9E561153-A6E2-4696-BCFE-61C68D1A5041}" srcId="{0079D911-7FFD-4A94-B889-1982E1849CA1}" destId="{1BAFCD07-3F88-4C6A-9DE5-5E990E3AB1BE}" srcOrd="0" destOrd="0" parTransId="{A278B6BA-C549-4297-82CD-D417F2A89F00}" sibTransId="{B79462C2-A4F2-4D72-BB98-8A0F5A423A8A}"/>
    <dgm:cxn modelId="{E4E454A7-7239-4FCA-9B80-1211149C70F8}" type="presOf" srcId="{53C42A1F-2C54-417D-9F5C-8D88F34FEFFF}" destId="{9CF35366-1282-4ABF-90E6-49CBC7058739}" srcOrd="0" destOrd="0" presId="urn:microsoft.com/office/officeart/2005/8/layout/target3"/>
    <dgm:cxn modelId="{6181D9AD-225C-497C-8203-6AE8DC9BE86F}" srcId="{0079D911-7FFD-4A94-B889-1982E1849CA1}" destId="{53C42A1F-2C54-417D-9F5C-8D88F34FEFFF}" srcOrd="1" destOrd="0" parTransId="{61C5B879-29C2-4332-A9EF-399B2B7F24EE}" sibTransId="{C96FB8F5-F469-40DC-9E0B-8DEA0774F70B}"/>
    <dgm:cxn modelId="{9DB411CC-BC48-401E-B2D4-3DE7E218C1F6}" srcId="{1BAFCD07-3F88-4C6A-9DE5-5E990E3AB1BE}" destId="{45F82BC8-C4AA-44B7-9C06-9ECAE6CB19AC}" srcOrd="0" destOrd="0" parTransId="{45EDDD3D-ADD5-4661-AA39-AE51C3147085}" sibTransId="{D2985836-64EB-4F12-B010-338A1A12924B}"/>
    <dgm:cxn modelId="{9C9BFDE2-4C60-491E-8F88-F42638BDF69B}" type="presOf" srcId="{53C42A1F-2C54-417D-9F5C-8D88F34FEFFF}" destId="{214A009C-C5B7-4081-97C1-7C8E9D419BA9}" srcOrd="1" destOrd="0" presId="urn:microsoft.com/office/officeart/2005/8/layout/target3"/>
    <dgm:cxn modelId="{A46E8CE7-2D5E-45AA-B2E7-780D32264D8D}" srcId="{53C42A1F-2C54-417D-9F5C-8D88F34FEFFF}" destId="{EE988E64-E125-4F9D-A81C-1D17B618EBBE}" srcOrd="0" destOrd="0" parTransId="{BF8BB564-2274-4A62-B5D9-0EA222D85D00}" sibTransId="{08417160-B925-4940-A697-A2C20EAF086A}"/>
    <dgm:cxn modelId="{45F2A7EA-436F-425C-A2EE-13D05EE6CF08}" type="presOf" srcId="{0068CD38-7FA4-4F64-960E-19789E7AF77A}" destId="{20F544E3-F801-4514-99B9-54899273966B}" srcOrd="0" destOrd="0" presId="urn:microsoft.com/office/officeart/2005/8/layout/target3"/>
    <dgm:cxn modelId="{B26F83F1-5CB6-46A3-A618-AF6C7A8657C6}" type="presOf" srcId="{1BAFCD07-3F88-4C6A-9DE5-5E990E3AB1BE}" destId="{CA700EE8-1A46-4762-891C-F28A83A55296}" srcOrd="1" destOrd="0" presId="urn:microsoft.com/office/officeart/2005/8/layout/target3"/>
    <dgm:cxn modelId="{556C47F8-42E8-4467-A8E0-B0F9C4DCD126}" type="presParOf" srcId="{955C9607-3C61-499A-AACF-B3C339331525}" destId="{E24136A2-448D-42F6-A42B-C601A640C820}" srcOrd="0" destOrd="0" presId="urn:microsoft.com/office/officeart/2005/8/layout/target3"/>
    <dgm:cxn modelId="{B358E8BE-0EA7-4491-AC3C-329D8E2718EB}" type="presParOf" srcId="{955C9607-3C61-499A-AACF-B3C339331525}" destId="{E3313256-EF67-4939-B480-6A3D108A1E07}" srcOrd="1" destOrd="0" presId="urn:microsoft.com/office/officeart/2005/8/layout/target3"/>
    <dgm:cxn modelId="{BAE6CABA-B070-403F-BC73-AA58EEA093D0}" type="presParOf" srcId="{955C9607-3C61-499A-AACF-B3C339331525}" destId="{2EF0CA2E-2A63-4688-AFAA-914F94DBA643}" srcOrd="2" destOrd="0" presId="urn:microsoft.com/office/officeart/2005/8/layout/target3"/>
    <dgm:cxn modelId="{39F9A9BA-3613-46DD-B6C4-68E46BEF28E1}" type="presParOf" srcId="{955C9607-3C61-499A-AACF-B3C339331525}" destId="{05280E04-A838-46D0-8142-52EDD0CA566F}" srcOrd="3" destOrd="0" presId="urn:microsoft.com/office/officeart/2005/8/layout/target3"/>
    <dgm:cxn modelId="{6980EF1A-1C97-43DB-82E0-AC268C1E42C3}" type="presParOf" srcId="{955C9607-3C61-499A-AACF-B3C339331525}" destId="{C9765118-1524-46F5-8E01-905D68A2090D}" srcOrd="4" destOrd="0" presId="urn:microsoft.com/office/officeart/2005/8/layout/target3"/>
    <dgm:cxn modelId="{219EC8FA-0D4C-40C1-B777-B2EF94931A92}" type="presParOf" srcId="{955C9607-3C61-499A-AACF-B3C339331525}" destId="{9CF35366-1282-4ABF-90E6-49CBC7058739}" srcOrd="5" destOrd="0" presId="urn:microsoft.com/office/officeart/2005/8/layout/target3"/>
    <dgm:cxn modelId="{61442FA3-0C5D-46AC-B399-D472B1601457}" type="presParOf" srcId="{955C9607-3C61-499A-AACF-B3C339331525}" destId="{6CA0074B-545A-4CD4-98AE-09832EBE83AF}" srcOrd="6" destOrd="0" presId="urn:microsoft.com/office/officeart/2005/8/layout/target3"/>
    <dgm:cxn modelId="{0B16CAA2-C2BD-4208-86DC-6360103CF1F7}" type="presParOf" srcId="{955C9607-3C61-499A-AACF-B3C339331525}" destId="{DD37BC37-719D-4483-A452-890BC01EB15D}" srcOrd="7" destOrd="0" presId="urn:microsoft.com/office/officeart/2005/8/layout/target3"/>
    <dgm:cxn modelId="{6F6CED1A-FE3F-4B10-917F-46591E0BCCA3}" type="presParOf" srcId="{955C9607-3C61-499A-AACF-B3C339331525}" destId="{20F544E3-F801-4514-99B9-54899273966B}" srcOrd="8" destOrd="0" presId="urn:microsoft.com/office/officeart/2005/8/layout/target3"/>
    <dgm:cxn modelId="{FEC2D6CE-6D4F-499A-A528-D436FAD2CA35}" type="presParOf" srcId="{955C9607-3C61-499A-AACF-B3C339331525}" destId="{CA700EE8-1A46-4762-891C-F28A83A55296}" srcOrd="9" destOrd="0" presId="urn:microsoft.com/office/officeart/2005/8/layout/target3"/>
    <dgm:cxn modelId="{020CD372-1B69-4DA8-BD65-855CBEE5BD0C}" type="presParOf" srcId="{955C9607-3C61-499A-AACF-B3C339331525}" destId="{F1ED883C-A359-405E-A0B3-3E853963B0D4}" srcOrd="10" destOrd="0" presId="urn:microsoft.com/office/officeart/2005/8/layout/target3"/>
    <dgm:cxn modelId="{63C92049-0F19-4566-BA2A-6287327F2A97}" type="presParOf" srcId="{955C9607-3C61-499A-AACF-B3C339331525}" destId="{214A009C-C5B7-4081-97C1-7C8E9D419BA9}" srcOrd="11" destOrd="0" presId="urn:microsoft.com/office/officeart/2005/8/layout/target3"/>
    <dgm:cxn modelId="{4B0662C1-BBFE-4BAF-9982-1C2EC3AB648C}" type="presParOf" srcId="{955C9607-3C61-499A-AACF-B3C339331525}" destId="{519F922A-B59E-46C3-9D9A-21D48C856372}" srcOrd="12" destOrd="0" presId="urn:microsoft.com/office/officeart/2005/8/layout/target3"/>
    <dgm:cxn modelId="{86C4C0F5-83F2-4F0B-B83F-C80B131596A0}" type="presParOf" srcId="{955C9607-3C61-499A-AACF-B3C339331525}" destId="{25B79A8F-D4F2-4FDA-A81B-8D05BFADB2F6}" srcOrd="13" destOrd="0" presId="urn:microsoft.com/office/officeart/2005/8/layout/target3"/>
    <dgm:cxn modelId="{CCB5A011-E820-4DB2-9B77-72A24F9D3431}" type="presParOf" srcId="{955C9607-3C61-499A-AACF-B3C339331525}" destId="{A961078E-5994-45AE-B460-BD7C6962ED3C}"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68642C-4278-463E-BAB5-02BD88054A6F}" type="doc">
      <dgm:prSet loTypeId="urn:microsoft.com/office/officeart/2005/8/layout/bProcess4" loCatId="process" qsTypeId="urn:microsoft.com/office/officeart/2005/8/quickstyle/simple1" qsCatId="simple" csTypeId="urn:microsoft.com/office/officeart/2005/8/colors/accent1_4" csCatId="accent1" phldr="1"/>
      <dgm:spPr/>
      <dgm:t>
        <a:bodyPr/>
        <a:lstStyle/>
        <a:p>
          <a:endParaRPr lang="en-US"/>
        </a:p>
      </dgm:t>
    </dgm:pt>
    <dgm:pt modelId="{F055EC5B-CFE8-4509-BBF6-E590C8362B36}">
      <dgm:prSet phldrT="[Text]" custT="1"/>
      <dgm:spPr/>
      <dgm:t>
        <a:bodyPr/>
        <a:lstStyle/>
        <a:p>
          <a:r>
            <a:rPr lang="en-US" sz="1400"/>
            <a:t>Xác định câu hỏi nghiên cứu</a:t>
          </a:r>
        </a:p>
      </dgm:t>
    </dgm:pt>
    <dgm:pt modelId="{F3FB6790-7688-448A-A42E-A97FE11E4D26}" type="parTrans" cxnId="{79D5AA83-47FE-40AE-BC85-5A4DF247CE85}">
      <dgm:prSet/>
      <dgm:spPr/>
      <dgm:t>
        <a:bodyPr/>
        <a:lstStyle/>
        <a:p>
          <a:endParaRPr lang="en-US" sz="1400">
            <a:solidFill>
              <a:srgbClr val="2F4A8A"/>
            </a:solidFill>
          </a:endParaRPr>
        </a:p>
      </dgm:t>
    </dgm:pt>
    <dgm:pt modelId="{B4818AA1-A887-4903-883F-781A7DE3001F}" type="sibTrans" cxnId="{79D5AA83-47FE-40AE-BC85-5A4DF247CE85}">
      <dgm:prSet/>
      <dgm:spPr/>
      <dgm:t>
        <a:bodyPr/>
        <a:lstStyle/>
        <a:p>
          <a:endParaRPr lang="en-US" sz="1400">
            <a:solidFill>
              <a:srgbClr val="2F4A8A"/>
            </a:solidFill>
          </a:endParaRPr>
        </a:p>
      </dgm:t>
    </dgm:pt>
    <dgm:pt modelId="{27844F70-5E10-4EA6-AB0B-788421954119}">
      <dgm:prSet phldrT="[Text]" custT="1"/>
      <dgm:spPr/>
      <dgm:t>
        <a:bodyPr/>
        <a:lstStyle/>
        <a:p>
          <a:r>
            <a:rPr lang="en-US" sz="1400"/>
            <a:t>Xác định tiêu chí lựa chọn</a:t>
          </a:r>
        </a:p>
      </dgm:t>
    </dgm:pt>
    <dgm:pt modelId="{BF57E5E5-68D6-4822-BF5F-2F5CEA049C0E}" type="parTrans" cxnId="{C103E366-DF3C-4453-BEF6-FE9AD305B5EA}">
      <dgm:prSet/>
      <dgm:spPr/>
      <dgm:t>
        <a:bodyPr/>
        <a:lstStyle/>
        <a:p>
          <a:endParaRPr lang="en-US" sz="1400">
            <a:solidFill>
              <a:srgbClr val="2F4A8A"/>
            </a:solidFill>
          </a:endParaRPr>
        </a:p>
      </dgm:t>
    </dgm:pt>
    <dgm:pt modelId="{77681AE3-96EB-45E5-81C4-D0957903214E}" type="sibTrans" cxnId="{C103E366-DF3C-4453-BEF6-FE9AD305B5EA}">
      <dgm:prSet/>
      <dgm:spPr/>
      <dgm:t>
        <a:bodyPr/>
        <a:lstStyle/>
        <a:p>
          <a:endParaRPr lang="en-US" sz="1400">
            <a:solidFill>
              <a:srgbClr val="2F4A8A"/>
            </a:solidFill>
          </a:endParaRPr>
        </a:p>
      </dgm:t>
    </dgm:pt>
    <dgm:pt modelId="{FEEC35B2-BCC5-4AF5-A142-1B94387BC599}">
      <dgm:prSet phldrT="[Text]" custT="1"/>
      <dgm:spPr/>
      <dgm:t>
        <a:bodyPr/>
        <a:lstStyle/>
        <a:p>
          <a:r>
            <a:rPr lang="en-US" sz="1400"/>
            <a:t>Xây dựng từ khóa – tìm kiếm</a:t>
          </a:r>
        </a:p>
      </dgm:t>
    </dgm:pt>
    <dgm:pt modelId="{A1E9301D-B6C8-4C62-B939-C01519691C7F}" type="parTrans" cxnId="{A9762544-23C9-4D24-90B4-B3A91EA47488}">
      <dgm:prSet/>
      <dgm:spPr/>
      <dgm:t>
        <a:bodyPr/>
        <a:lstStyle/>
        <a:p>
          <a:endParaRPr lang="en-US" sz="1400">
            <a:solidFill>
              <a:srgbClr val="2F4A8A"/>
            </a:solidFill>
          </a:endParaRPr>
        </a:p>
      </dgm:t>
    </dgm:pt>
    <dgm:pt modelId="{4B7B8B54-58A8-4DB2-92E8-DE4C3C1E0BA6}" type="sibTrans" cxnId="{A9762544-23C9-4D24-90B4-B3A91EA47488}">
      <dgm:prSet/>
      <dgm:spPr/>
      <dgm:t>
        <a:bodyPr/>
        <a:lstStyle/>
        <a:p>
          <a:endParaRPr lang="en-US" sz="1400">
            <a:solidFill>
              <a:srgbClr val="2F4A8A"/>
            </a:solidFill>
          </a:endParaRPr>
        </a:p>
      </dgm:t>
    </dgm:pt>
    <dgm:pt modelId="{5E690222-0D86-461F-B44B-B5B32C8EFCBE}">
      <dgm:prSet phldrT="[Text]" custT="1"/>
      <dgm:spPr/>
      <dgm:t>
        <a:bodyPr/>
        <a:lstStyle/>
        <a:p>
          <a:r>
            <a:rPr lang="en-US" sz="1400">
              <a:solidFill>
                <a:srgbClr val="2F4A8A"/>
              </a:solidFill>
            </a:rPr>
            <a:t>Loại bỏ kết quả trùng lặp</a:t>
          </a:r>
        </a:p>
      </dgm:t>
    </dgm:pt>
    <dgm:pt modelId="{339D3BCB-498F-4AE7-A7E5-2077C16BA558}" type="parTrans" cxnId="{266E2751-39EA-4287-B0EF-5494394D40B0}">
      <dgm:prSet/>
      <dgm:spPr/>
      <dgm:t>
        <a:bodyPr/>
        <a:lstStyle/>
        <a:p>
          <a:endParaRPr lang="en-US" sz="1400">
            <a:solidFill>
              <a:srgbClr val="2F4A8A"/>
            </a:solidFill>
          </a:endParaRPr>
        </a:p>
      </dgm:t>
    </dgm:pt>
    <dgm:pt modelId="{05DE5E0B-31A0-49AA-93BD-92F380255203}" type="sibTrans" cxnId="{266E2751-39EA-4287-B0EF-5494394D40B0}">
      <dgm:prSet/>
      <dgm:spPr/>
      <dgm:t>
        <a:bodyPr/>
        <a:lstStyle/>
        <a:p>
          <a:endParaRPr lang="en-US" sz="1400">
            <a:solidFill>
              <a:srgbClr val="2F4A8A"/>
            </a:solidFill>
          </a:endParaRPr>
        </a:p>
      </dgm:t>
    </dgm:pt>
    <dgm:pt modelId="{6BA28840-44AB-4F9B-8B44-DE0F3DD0F48A}">
      <dgm:prSet phldrT="[Text]" custT="1"/>
      <dgm:spPr/>
      <dgm:t>
        <a:bodyPr/>
        <a:lstStyle/>
        <a:p>
          <a:r>
            <a:rPr lang="en-US" sz="1400">
              <a:solidFill>
                <a:srgbClr val="2F4A8A"/>
              </a:solidFill>
            </a:rPr>
            <a:t>Sàng lọc tóm tắt</a:t>
          </a:r>
        </a:p>
      </dgm:t>
    </dgm:pt>
    <dgm:pt modelId="{B2649BFD-FEF3-4A1D-95CE-116BAF740951}" type="parTrans" cxnId="{E0E63BF6-3730-47D8-9762-DE4AA3D0B5C8}">
      <dgm:prSet/>
      <dgm:spPr/>
      <dgm:t>
        <a:bodyPr/>
        <a:lstStyle/>
        <a:p>
          <a:endParaRPr lang="en-US" sz="1400">
            <a:solidFill>
              <a:srgbClr val="2F4A8A"/>
            </a:solidFill>
          </a:endParaRPr>
        </a:p>
      </dgm:t>
    </dgm:pt>
    <dgm:pt modelId="{14081B0A-28A4-4E5E-8553-6E3214565938}" type="sibTrans" cxnId="{E0E63BF6-3730-47D8-9762-DE4AA3D0B5C8}">
      <dgm:prSet/>
      <dgm:spPr/>
      <dgm:t>
        <a:bodyPr/>
        <a:lstStyle/>
        <a:p>
          <a:endParaRPr lang="en-US" sz="1400">
            <a:solidFill>
              <a:srgbClr val="2F4A8A"/>
            </a:solidFill>
          </a:endParaRPr>
        </a:p>
      </dgm:t>
    </dgm:pt>
    <dgm:pt modelId="{F420FF39-2A75-4B03-87AE-CB73FA6C7354}">
      <dgm:prSet phldrT="[Text]" custT="1"/>
      <dgm:spPr/>
      <dgm:t>
        <a:bodyPr/>
        <a:lstStyle/>
        <a:p>
          <a:r>
            <a:rPr lang="en-US" sz="1400" err="1">
              <a:solidFill>
                <a:srgbClr val="2F4A8A"/>
              </a:solidFill>
            </a:rPr>
            <a:t>Sàng</a:t>
          </a:r>
          <a:r>
            <a:rPr lang="en-US" sz="1400">
              <a:solidFill>
                <a:srgbClr val="2F4A8A"/>
              </a:solidFill>
            </a:rPr>
            <a:t> </a:t>
          </a:r>
          <a:r>
            <a:rPr lang="en-US" sz="1400" err="1">
              <a:solidFill>
                <a:srgbClr val="2F4A8A"/>
              </a:solidFill>
            </a:rPr>
            <a:t>lọc</a:t>
          </a:r>
          <a:r>
            <a:rPr lang="en-US" sz="1400">
              <a:solidFill>
                <a:srgbClr val="2F4A8A"/>
              </a:solidFill>
            </a:rPr>
            <a:t> </a:t>
          </a:r>
          <a:br>
            <a:rPr lang="en-US" sz="1400">
              <a:solidFill>
                <a:srgbClr val="2F4A8A"/>
              </a:solidFill>
            </a:rPr>
          </a:br>
          <a:r>
            <a:rPr lang="en-US" sz="1400" err="1">
              <a:solidFill>
                <a:srgbClr val="2F4A8A"/>
              </a:solidFill>
            </a:rPr>
            <a:t>toàn</a:t>
          </a:r>
          <a:r>
            <a:rPr lang="en-US" sz="1400">
              <a:solidFill>
                <a:srgbClr val="2F4A8A"/>
              </a:solidFill>
            </a:rPr>
            <a:t> </a:t>
          </a:r>
          <a:r>
            <a:rPr lang="en-US" sz="1400" err="1">
              <a:solidFill>
                <a:srgbClr val="2F4A8A"/>
              </a:solidFill>
            </a:rPr>
            <a:t>văn</a:t>
          </a:r>
          <a:endParaRPr lang="en-US" sz="1400">
            <a:solidFill>
              <a:srgbClr val="2F4A8A"/>
            </a:solidFill>
          </a:endParaRPr>
        </a:p>
      </dgm:t>
    </dgm:pt>
    <dgm:pt modelId="{F7B957C0-3783-4C50-917E-D596393BD0DC}" type="parTrans" cxnId="{E52A2FA7-8F75-465B-8E9F-AF9BB4AAF727}">
      <dgm:prSet/>
      <dgm:spPr/>
      <dgm:t>
        <a:bodyPr/>
        <a:lstStyle/>
        <a:p>
          <a:endParaRPr lang="en-US" sz="1400">
            <a:solidFill>
              <a:srgbClr val="2F4A8A"/>
            </a:solidFill>
          </a:endParaRPr>
        </a:p>
      </dgm:t>
    </dgm:pt>
    <dgm:pt modelId="{4D59AE59-1A32-453B-B6F2-D15690B91CD1}" type="sibTrans" cxnId="{E52A2FA7-8F75-465B-8E9F-AF9BB4AAF727}">
      <dgm:prSet/>
      <dgm:spPr/>
      <dgm:t>
        <a:bodyPr/>
        <a:lstStyle/>
        <a:p>
          <a:endParaRPr lang="en-US" sz="1400">
            <a:solidFill>
              <a:srgbClr val="2F4A8A"/>
            </a:solidFill>
          </a:endParaRPr>
        </a:p>
      </dgm:t>
    </dgm:pt>
    <dgm:pt modelId="{2F9F6A18-C300-459A-9C32-0FC286260A0C}">
      <dgm:prSet phldrT="[Text]" custT="1"/>
      <dgm:spPr/>
      <dgm:t>
        <a:bodyPr/>
        <a:lstStyle/>
        <a:p>
          <a:r>
            <a:rPr lang="en-US" sz="1400" err="1"/>
            <a:t>Trích</a:t>
          </a:r>
          <a:r>
            <a:rPr lang="en-US" sz="1400"/>
            <a:t> </a:t>
          </a:r>
          <a:r>
            <a:rPr lang="en-US" sz="1400" err="1"/>
            <a:t>xuất</a:t>
          </a:r>
          <a:r>
            <a:rPr lang="en-US" sz="1400"/>
            <a:t> </a:t>
          </a:r>
          <a:br>
            <a:rPr lang="en-US" sz="1400"/>
          </a:br>
          <a:r>
            <a:rPr lang="en-US" sz="1400" err="1"/>
            <a:t>dữ</a:t>
          </a:r>
          <a:r>
            <a:rPr lang="en-US" sz="1400"/>
            <a:t> </a:t>
          </a:r>
          <a:r>
            <a:rPr lang="en-US" sz="1400" err="1"/>
            <a:t>liệu</a:t>
          </a:r>
          <a:endParaRPr lang="en-US" sz="1400"/>
        </a:p>
      </dgm:t>
    </dgm:pt>
    <dgm:pt modelId="{3F850277-A5F9-4A27-BAE7-34565AB69FFB}" type="parTrans" cxnId="{73E338EF-ACFE-462F-96D6-F7C50424179F}">
      <dgm:prSet/>
      <dgm:spPr/>
      <dgm:t>
        <a:bodyPr/>
        <a:lstStyle/>
        <a:p>
          <a:endParaRPr lang="en-US" sz="1400">
            <a:solidFill>
              <a:srgbClr val="2F4A8A"/>
            </a:solidFill>
          </a:endParaRPr>
        </a:p>
      </dgm:t>
    </dgm:pt>
    <dgm:pt modelId="{70BE22E5-677E-4F37-A87E-9CC3312119D8}" type="sibTrans" cxnId="{73E338EF-ACFE-462F-96D6-F7C50424179F}">
      <dgm:prSet/>
      <dgm:spPr/>
      <dgm:t>
        <a:bodyPr/>
        <a:lstStyle/>
        <a:p>
          <a:endParaRPr lang="en-US" sz="1400">
            <a:solidFill>
              <a:srgbClr val="2F4A8A"/>
            </a:solidFill>
          </a:endParaRPr>
        </a:p>
      </dgm:t>
    </dgm:pt>
    <dgm:pt modelId="{4272A72D-8506-45CC-B785-9615B8C98925}">
      <dgm:prSet phldrT="[Text]" custT="1"/>
      <dgm:spPr/>
      <dgm:t>
        <a:bodyPr/>
        <a:lstStyle/>
        <a:p>
          <a:r>
            <a:rPr lang="en-US" sz="1400"/>
            <a:t>Đánh giá chất lượng NC</a:t>
          </a:r>
        </a:p>
      </dgm:t>
    </dgm:pt>
    <dgm:pt modelId="{22C8A59C-3D60-4D89-95E5-DBDD9D82C320}" type="parTrans" cxnId="{6C2BCBD6-6AE4-4E05-A2AA-8745CAFB9BFF}">
      <dgm:prSet/>
      <dgm:spPr/>
      <dgm:t>
        <a:bodyPr/>
        <a:lstStyle/>
        <a:p>
          <a:endParaRPr lang="en-US" sz="1400">
            <a:solidFill>
              <a:srgbClr val="2F4A8A"/>
            </a:solidFill>
          </a:endParaRPr>
        </a:p>
      </dgm:t>
    </dgm:pt>
    <dgm:pt modelId="{06ED8EEC-0E9F-4A3F-80BF-49E756466601}" type="sibTrans" cxnId="{6C2BCBD6-6AE4-4E05-A2AA-8745CAFB9BFF}">
      <dgm:prSet/>
      <dgm:spPr/>
      <dgm:t>
        <a:bodyPr/>
        <a:lstStyle/>
        <a:p>
          <a:endParaRPr lang="en-US" sz="1400">
            <a:solidFill>
              <a:srgbClr val="2F4A8A"/>
            </a:solidFill>
          </a:endParaRPr>
        </a:p>
      </dgm:t>
    </dgm:pt>
    <dgm:pt modelId="{C0AEB3EE-780D-4B29-AE12-24324071C0AE}">
      <dgm:prSet phldrT="[Text]" custT="1"/>
      <dgm:spPr/>
      <dgm:t>
        <a:bodyPr/>
        <a:lstStyle/>
        <a:p>
          <a:r>
            <a:rPr lang="en-US" sz="1400" err="1"/>
            <a:t>Tóm</a:t>
          </a:r>
          <a:r>
            <a:rPr lang="en-US" sz="1400"/>
            <a:t> </a:t>
          </a:r>
          <a:r>
            <a:rPr lang="en-US" sz="1400" err="1"/>
            <a:t>tắt</a:t>
          </a:r>
          <a:r>
            <a:rPr lang="en-US" sz="1400"/>
            <a:t> </a:t>
          </a:r>
          <a:r>
            <a:rPr lang="en-US" sz="1400" err="1"/>
            <a:t>kết</a:t>
          </a:r>
          <a:r>
            <a:rPr lang="en-US" sz="1400"/>
            <a:t> </a:t>
          </a:r>
          <a:r>
            <a:rPr lang="en-US" sz="1400" err="1"/>
            <a:t>quả</a:t>
          </a:r>
          <a:r>
            <a:rPr lang="en-US" sz="1400"/>
            <a:t> ± </a:t>
          </a:r>
          <a:r>
            <a:rPr lang="en-US" sz="1400" err="1"/>
            <a:t>phân</a:t>
          </a:r>
          <a:r>
            <a:rPr lang="en-US" sz="1400"/>
            <a:t> </a:t>
          </a:r>
          <a:r>
            <a:rPr lang="en-US" sz="1400" err="1"/>
            <a:t>tích</a:t>
          </a:r>
          <a:r>
            <a:rPr lang="en-US" sz="1400"/>
            <a:t> </a:t>
          </a:r>
          <a:r>
            <a:rPr lang="en-US" sz="1400" err="1"/>
            <a:t>gộp</a:t>
          </a:r>
          <a:endParaRPr lang="en-US" sz="1400"/>
        </a:p>
      </dgm:t>
    </dgm:pt>
    <dgm:pt modelId="{078F7D42-19D1-4AF8-91B5-603CB899CF7B}" type="parTrans" cxnId="{12B81A75-2BCA-4DDF-8112-7C51A761F7A3}">
      <dgm:prSet/>
      <dgm:spPr/>
      <dgm:t>
        <a:bodyPr/>
        <a:lstStyle/>
        <a:p>
          <a:endParaRPr lang="en-US" sz="1400">
            <a:solidFill>
              <a:srgbClr val="2F4A8A"/>
            </a:solidFill>
          </a:endParaRPr>
        </a:p>
      </dgm:t>
    </dgm:pt>
    <dgm:pt modelId="{ADE394E7-311E-4E3C-B498-BE6662234E66}" type="sibTrans" cxnId="{12B81A75-2BCA-4DDF-8112-7C51A761F7A3}">
      <dgm:prSet/>
      <dgm:spPr/>
      <dgm:t>
        <a:bodyPr/>
        <a:lstStyle/>
        <a:p>
          <a:endParaRPr lang="en-US" sz="1400">
            <a:solidFill>
              <a:srgbClr val="2F4A8A"/>
            </a:solidFill>
          </a:endParaRPr>
        </a:p>
      </dgm:t>
    </dgm:pt>
    <dgm:pt modelId="{D79129C4-9827-4A73-87E1-C8FBB6AAA8CF}" type="pres">
      <dgm:prSet presAssocID="{3568642C-4278-463E-BAB5-02BD88054A6F}" presName="Name0" presStyleCnt="0">
        <dgm:presLayoutVars>
          <dgm:dir/>
          <dgm:resizeHandles/>
        </dgm:presLayoutVars>
      </dgm:prSet>
      <dgm:spPr/>
    </dgm:pt>
    <dgm:pt modelId="{B4E77FEC-956F-4502-B007-7EA4871A9DD1}" type="pres">
      <dgm:prSet presAssocID="{F055EC5B-CFE8-4509-BBF6-E590C8362B36}" presName="compNode" presStyleCnt="0"/>
      <dgm:spPr/>
    </dgm:pt>
    <dgm:pt modelId="{345D72C0-86BE-42C5-920B-2D87624E8F8C}" type="pres">
      <dgm:prSet presAssocID="{F055EC5B-CFE8-4509-BBF6-E590C8362B36}" presName="dummyConnPt" presStyleCnt="0"/>
      <dgm:spPr/>
    </dgm:pt>
    <dgm:pt modelId="{79B733C4-D316-4BF8-A6D8-459E113C7FEF}" type="pres">
      <dgm:prSet presAssocID="{F055EC5B-CFE8-4509-BBF6-E590C8362B36}" presName="node" presStyleLbl="node1" presStyleIdx="0" presStyleCnt="9">
        <dgm:presLayoutVars>
          <dgm:bulletEnabled val="1"/>
        </dgm:presLayoutVars>
      </dgm:prSet>
      <dgm:spPr/>
    </dgm:pt>
    <dgm:pt modelId="{960494AC-04C1-4C88-B158-206772D5D6AE}" type="pres">
      <dgm:prSet presAssocID="{B4818AA1-A887-4903-883F-781A7DE3001F}" presName="sibTrans" presStyleLbl="bgSibTrans2D1" presStyleIdx="0" presStyleCnt="8"/>
      <dgm:spPr/>
    </dgm:pt>
    <dgm:pt modelId="{14C8C049-6C38-49A5-97BC-6B9BC7667066}" type="pres">
      <dgm:prSet presAssocID="{27844F70-5E10-4EA6-AB0B-788421954119}" presName="compNode" presStyleCnt="0"/>
      <dgm:spPr/>
    </dgm:pt>
    <dgm:pt modelId="{DCE01511-99F7-4202-ADDD-7DA019E4EDD8}" type="pres">
      <dgm:prSet presAssocID="{27844F70-5E10-4EA6-AB0B-788421954119}" presName="dummyConnPt" presStyleCnt="0"/>
      <dgm:spPr/>
    </dgm:pt>
    <dgm:pt modelId="{D5CC7052-CD57-4B7B-A2D4-600B37C891AC}" type="pres">
      <dgm:prSet presAssocID="{27844F70-5E10-4EA6-AB0B-788421954119}" presName="node" presStyleLbl="node1" presStyleIdx="1" presStyleCnt="9">
        <dgm:presLayoutVars>
          <dgm:bulletEnabled val="1"/>
        </dgm:presLayoutVars>
      </dgm:prSet>
      <dgm:spPr/>
    </dgm:pt>
    <dgm:pt modelId="{6707179F-B332-4187-93C7-DB3935282837}" type="pres">
      <dgm:prSet presAssocID="{77681AE3-96EB-45E5-81C4-D0957903214E}" presName="sibTrans" presStyleLbl="bgSibTrans2D1" presStyleIdx="1" presStyleCnt="8"/>
      <dgm:spPr/>
    </dgm:pt>
    <dgm:pt modelId="{6D0A6996-9CF2-49BC-A1CF-6EE954401A6A}" type="pres">
      <dgm:prSet presAssocID="{FEEC35B2-BCC5-4AF5-A142-1B94387BC599}" presName="compNode" presStyleCnt="0"/>
      <dgm:spPr/>
    </dgm:pt>
    <dgm:pt modelId="{780B8A81-5C81-467C-9ECC-2EB24D08F832}" type="pres">
      <dgm:prSet presAssocID="{FEEC35B2-BCC5-4AF5-A142-1B94387BC599}" presName="dummyConnPt" presStyleCnt="0"/>
      <dgm:spPr/>
    </dgm:pt>
    <dgm:pt modelId="{6D36ADF8-BEA5-4821-A016-A7BD41666E96}" type="pres">
      <dgm:prSet presAssocID="{FEEC35B2-BCC5-4AF5-A142-1B94387BC599}" presName="node" presStyleLbl="node1" presStyleIdx="2" presStyleCnt="9">
        <dgm:presLayoutVars>
          <dgm:bulletEnabled val="1"/>
        </dgm:presLayoutVars>
      </dgm:prSet>
      <dgm:spPr/>
    </dgm:pt>
    <dgm:pt modelId="{01C3A671-B633-4013-A29A-46CE92661E0C}" type="pres">
      <dgm:prSet presAssocID="{4B7B8B54-58A8-4DB2-92E8-DE4C3C1E0BA6}" presName="sibTrans" presStyleLbl="bgSibTrans2D1" presStyleIdx="2" presStyleCnt="8"/>
      <dgm:spPr/>
    </dgm:pt>
    <dgm:pt modelId="{DFF2E4C1-3847-46B6-A4C6-EA91CB44AF1F}" type="pres">
      <dgm:prSet presAssocID="{5E690222-0D86-461F-B44B-B5B32C8EFCBE}" presName="compNode" presStyleCnt="0"/>
      <dgm:spPr/>
    </dgm:pt>
    <dgm:pt modelId="{70F0FF32-DC44-4752-83BE-FDFFF9001F42}" type="pres">
      <dgm:prSet presAssocID="{5E690222-0D86-461F-B44B-B5B32C8EFCBE}" presName="dummyConnPt" presStyleCnt="0"/>
      <dgm:spPr/>
    </dgm:pt>
    <dgm:pt modelId="{B2973263-73C8-4243-98B6-9FFB30576007}" type="pres">
      <dgm:prSet presAssocID="{5E690222-0D86-461F-B44B-B5B32C8EFCBE}" presName="node" presStyleLbl="node1" presStyleIdx="3" presStyleCnt="9">
        <dgm:presLayoutVars>
          <dgm:bulletEnabled val="1"/>
        </dgm:presLayoutVars>
      </dgm:prSet>
      <dgm:spPr/>
    </dgm:pt>
    <dgm:pt modelId="{DDB2E821-2C05-429F-AFE1-DC171B5EEDB9}" type="pres">
      <dgm:prSet presAssocID="{05DE5E0B-31A0-49AA-93BD-92F380255203}" presName="sibTrans" presStyleLbl="bgSibTrans2D1" presStyleIdx="3" presStyleCnt="8"/>
      <dgm:spPr/>
    </dgm:pt>
    <dgm:pt modelId="{FB209EA9-62E3-420B-8563-2AA6FDBCFB30}" type="pres">
      <dgm:prSet presAssocID="{6BA28840-44AB-4F9B-8B44-DE0F3DD0F48A}" presName="compNode" presStyleCnt="0"/>
      <dgm:spPr/>
    </dgm:pt>
    <dgm:pt modelId="{738958B6-03A5-4F63-8666-943513798339}" type="pres">
      <dgm:prSet presAssocID="{6BA28840-44AB-4F9B-8B44-DE0F3DD0F48A}" presName="dummyConnPt" presStyleCnt="0"/>
      <dgm:spPr/>
    </dgm:pt>
    <dgm:pt modelId="{90A13514-43B4-46E0-98B6-B6E6ED68B9A3}" type="pres">
      <dgm:prSet presAssocID="{6BA28840-44AB-4F9B-8B44-DE0F3DD0F48A}" presName="node" presStyleLbl="node1" presStyleIdx="4" presStyleCnt="9">
        <dgm:presLayoutVars>
          <dgm:bulletEnabled val="1"/>
        </dgm:presLayoutVars>
      </dgm:prSet>
      <dgm:spPr/>
    </dgm:pt>
    <dgm:pt modelId="{834CA381-0029-4457-8D40-AD6CE348B9E3}" type="pres">
      <dgm:prSet presAssocID="{14081B0A-28A4-4E5E-8553-6E3214565938}" presName="sibTrans" presStyleLbl="bgSibTrans2D1" presStyleIdx="4" presStyleCnt="8"/>
      <dgm:spPr/>
    </dgm:pt>
    <dgm:pt modelId="{27FA4464-F5F3-472A-9CE8-AF302C9C982D}" type="pres">
      <dgm:prSet presAssocID="{F420FF39-2A75-4B03-87AE-CB73FA6C7354}" presName="compNode" presStyleCnt="0"/>
      <dgm:spPr/>
    </dgm:pt>
    <dgm:pt modelId="{EEE92BBE-ED26-48EB-B0DB-4CF212FD1042}" type="pres">
      <dgm:prSet presAssocID="{F420FF39-2A75-4B03-87AE-CB73FA6C7354}" presName="dummyConnPt" presStyleCnt="0"/>
      <dgm:spPr/>
    </dgm:pt>
    <dgm:pt modelId="{A848AD07-1BB0-49D7-AD87-D105660CC2BE}" type="pres">
      <dgm:prSet presAssocID="{F420FF39-2A75-4B03-87AE-CB73FA6C7354}" presName="node" presStyleLbl="node1" presStyleIdx="5" presStyleCnt="9">
        <dgm:presLayoutVars>
          <dgm:bulletEnabled val="1"/>
        </dgm:presLayoutVars>
      </dgm:prSet>
      <dgm:spPr/>
    </dgm:pt>
    <dgm:pt modelId="{6E2BC38B-D735-4384-932E-026C3A823E87}" type="pres">
      <dgm:prSet presAssocID="{4D59AE59-1A32-453B-B6F2-D15690B91CD1}" presName="sibTrans" presStyleLbl="bgSibTrans2D1" presStyleIdx="5" presStyleCnt="8"/>
      <dgm:spPr/>
    </dgm:pt>
    <dgm:pt modelId="{FA6C2F9D-2505-4402-83BD-C6C4AB447A6E}" type="pres">
      <dgm:prSet presAssocID="{2F9F6A18-C300-459A-9C32-0FC286260A0C}" presName="compNode" presStyleCnt="0"/>
      <dgm:spPr/>
    </dgm:pt>
    <dgm:pt modelId="{2C3DECC6-ECCD-40C4-89B6-D9A0C11D3F76}" type="pres">
      <dgm:prSet presAssocID="{2F9F6A18-C300-459A-9C32-0FC286260A0C}" presName="dummyConnPt" presStyleCnt="0"/>
      <dgm:spPr/>
    </dgm:pt>
    <dgm:pt modelId="{A0A2B84A-3F3F-479F-9980-5B697B0C550D}" type="pres">
      <dgm:prSet presAssocID="{2F9F6A18-C300-459A-9C32-0FC286260A0C}" presName="node" presStyleLbl="node1" presStyleIdx="6" presStyleCnt="9">
        <dgm:presLayoutVars>
          <dgm:bulletEnabled val="1"/>
        </dgm:presLayoutVars>
      </dgm:prSet>
      <dgm:spPr/>
    </dgm:pt>
    <dgm:pt modelId="{CC793B82-2721-4F74-B865-845BEA5C8C7F}" type="pres">
      <dgm:prSet presAssocID="{70BE22E5-677E-4F37-A87E-9CC3312119D8}" presName="sibTrans" presStyleLbl="bgSibTrans2D1" presStyleIdx="6" presStyleCnt="8"/>
      <dgm:spPr/>
    </dgm:pt>
    <dgm:pt modelId="{EBBC059A-24BE-4550-AD2D-201E344DB093}" type="pres">
      <dgm:prSet presAssocID="{4272A72D-8506-45CC-B785-9615B8C98925}" presName="compNode" presStyleCnt="0"/>
      <dgm:spPr/>
    </dgm:pt>
    <dgm:pt modelId="{EDFA93B6-9A91-4254-A91D-C390C474246C}" type="pres">
      <dgm:prSet presAssocID="{4272A72D-8506-45CC-B785-9615B8C98925}" presName="dummyConnPt" presStyleCnt="0"/>
      <dgm:spPr/>
    </dgm:pt>
    <dgm:pt modelId="{0FFA64DD-B3A8-4AFA-9373-D0C64E3F268F}" type="pres">
      <dgm:prSet presAssocID="{4272A72D-8506-45CC-B785-9615B8C98925}" presName="node" presStyleLbl="node1" presStyleIdx="7" presStyleCnt="9">
        <dgm:presLayoutVars>
          <dgm:bulletEnabled val="1"/>
        </dgm:presLayoutVars>
      </dgm:prSet>
      <dgm:spPr/>
    </dgm:pt>
    <dgm:pt modelId="{996AA227-B6AA-42B2-BE2F-A695CCE9C4F2}" type="pres">
      <dgm:prSet presAssocID="{06ED8EEC-0E9F-4A3F-80BF-49E756466601}" presName="sibTrans" presStyleLbl="bgSibTrans2D1" presStyleIdx="7" presStyleCnt="8"/>
      <dgm:spPr/>
    </dgm:pt>
    <dgm:pt modelId="{41F1039A-7009-4F7A-AFEE-AF8CDD6C8268}" type="pres">
      <dgm:prSet presAssocID="{C0AEB3EE-780D-4B29-AE12-24324071C0AE}" presName="compNode" presStyleCnt="0"/>
      <dgm:spPr/>
    </dgm:pt>
    <dgm:pt modelId="{3B4E6625-D6F0-4501-90FC-293EA9A00718}" type="pres">
      <dgm:prSet presAssocID="{C0AEB3EE-780D-4B29-AE12-24324071C0AE}" presName="dummyConnPt" presStyleCnt="0"/>
      <dgm:spPr/>
    </dgm:pt>
    <dgm:pt modelId="{5CBD7D1D-F743-4CEE-A25E-1926BC29B21D}" type="pres">
      <dgm:prSet presAssocID="{C0AEB3EE-780D-4B29-AE12-24324071C0AE}" presName="node" presStyleLbl="node1" presStyleIdx="8" presStyleCnt="9">
        <dgm:presLayoutVars>
          <dgm:bulletEnabled val="1"/>
        </dgm:presLayoutVars>
      </dgm:prSet>
      <dgm:spPr/>
    </dgm:pt>
  </dgm:ptLst>
  <dgm:cxnLst>
    <dgm:cxn modelId="{C6824503-7F07-4500-8EA9-C422650CC2BE}" type="presOf" srcId="{77681AE3-96EB-45E5-81C4-D0957903214E}" destId="{6707179F-B332-4187-93C7-DB3935282837}" srcOrd="0" destOrd="0" presId="urn:microsoft.com/office/officeart/2005/8/layout/bProcess4"/>
    <dgm:cxn modelId="{9402CA05-7356-4E41-B36B-C28889A47788}" type="presOf" srcId="{06ED8EEC-0E9F-4A3F-80BF-49E756466601}" destId="{996AA227-B6AA-42B2-BE2F-A695CCE9C4F2}" srcOrd="0" destOrd="0" presId="urn:microsoft.com/office/officeart/2005/8/layout/bProcess4"/>
    <dgm:cxn modelId="{DD46B817-1DB0-493D-A76E-287973560634}" type="presOf" srcId="{70BE22E5-677E-4F37-A87E-9CC3312119D8}" destId="{CC793B82-2721-4F74-B865-845BEA5C8C7F}" srcOrd="0" destOrd="0" presId="urn:microsoft.com/office/officeart/2005/8/layout/bProcess4"/>
    <dgm:cxn modelId="{F9FCE51D-F14B-4B68-BBCE-5776957045CD}" type="presOf" srcId="{05DE5E0B-31A0-49AA-93BD-92F380255203}" destId="{DDB2E821-2C05-429F-AFE1-DC171B5EEDB9}" srcOrd="0" destOrd="0" presId="urn:microsoft.com/office/officeart/2005/8/layout/bProcess4"/>
    <dgm:cxn modelId="{6C655C32-0F66-40F1-9D98-9D5DC3260A6E}" type="presOf" srcId="{2F9F6A18-C300-459A-9C32-0FC286260A0C}" destId="{A0A2B84A-3F3F-479F-9980-5B697B0C550D}" srcOrd="0" destOrd="0" presId="urn:microsoft.com/office/officeart/2005/8/layout/bProcess4"/>
    <dgm:cxn modelId="{0D8A2C34-EFB2-4686-A541-816CD28401A6}" type="presOf" srcId="{FEEC35B2-BCC5-4AF5-A142-1B94387BC599}" destId="{6D36ADF8-BEA5-4821-A016-A7BD41666E96}" srcOrd="0" destOrd="0" presId="urn:microsoft.com/office/officeart/2005/8/layout/bProcess4"/>
    <dgm:cxn modelId="{3C74B135-EA92-4602-9785-1D2019687DC3}" type="presOf" srcId="{F055EC5B-CFE8-4509-BBF6-E590C8362B36}" destId="{79B733C4-D316-4BF8-A6D8-459E113C7FEF}" srcOrd="0" destOrd="0" presId="urn:microsoft.com/office/officeart/2005/8/layout/bProcess4"/>
    <dgm:cxn modelId="{89680C43-6B80-4FC3-82B4-9BC30EB3FD39}" type="presOf" srcId="{4B7B8B54-58A8-4DB2-92E8-DE4C3C1E0BA6}" destId="{01C3A671-B633-4013-A29A-46CE92661E0C}" srcOrd="0" destOrd="0" presId="urn:microsoft.com/office/officeart/2005/8/layout/bProcess4"/>
    <dgm:cxn modelId="{A9762544-23C9-4D24-90B4-B3A91EA47488}" srcId="{3568642C-4278-463E-BAB5-02BD88054A6F}" destId="{FEEC35B2-BCC5-4AF5-A142-1B94387BC599}" srcOrd="2" destOrd="0" parTransId="{A1E9301D-B6C8-4C62-B939-C01519691C7F}" sibTransId="{4B7B8B54-58A8-4DB2-92E8-DE4C3C1E0BA6}"/>
    <dgm:cxn modelId="{4F005745-6764-4BF0-B638-17B934C2C2A6}" type="presOf" srcId="{B4818AA1-A887-4903-883F-781A7DE3001F}" destId="{960494AC-04C1-4C88-B158-206772D5D6AE}" srcOrd="0" destOrd="0" presId="urn:microsoft.com/office/officeart/2005/8/layout/bProcess4"/>
    <dgm:cxn modelId="{C103E366-DF3C-4453-BEF6-FE9AD305B5EA}" srcId="{3568642C-4278-463E-BAB5-02BD88054A6F}" destId="{27844F70-5E10-4EA6-AB0B-788421954119}" srcOrd="1" destOrd="0" parTransId="{BF57E5E5-68D6-4822-BF5F-2F5CEA049C0E}" sibTransId="{77681AE3-96EB-45E5-81C4-D0957903214E}"/>
    <dgm:cxn modelId="{24A51F67-6523-40E8-B0C6-5E21E2F0ECE3}" type="presOf" srcId="{5E690222-0D86-461F-B44B-B5B32C8EFCBE}" destId="{B2973263-73C8-4243-98B6-9FFB30576007}" srcOrd="0" destOrd="0" presId="urn:microsoft.com/office/officeart/2005/8/layout/bProcess4"/>
    <dgm:cxn modelId="{D8053870-AE92-4EB4-A1E9-B8698EEEA43A}" type="presOf" srcId="{C0AEB3EE-780D-4B29-AE12-24324071C0AE}" destId="{5CBD7D1D-F743-4CEE-A25E-1926BC29B21D}" srcOrd="0" destOrd="0" presId="urn:microsoft.com/office/officeart/2005/8/layout/bProcess4"/>
    <dgm:cxn modelId="{266E2751-39EA-4287-B0EF-5494394D40B0}" srcId="{3568642C-4278-463E-BAB5-02BD88054A6F}" destId="{5E690222-0D86-461F-B44B-B5B32C8EFCBE}" srcOrd="3" destOrd="0" parTransId="{339D3BCB-498F-4AE7-A7E5-2077C16BA558}" sibTransId="{05DE5E0B-31A0-49AA-93BD-92F380255203}"/>
    <dgm:cxn modelId="{12B81A75-2BCA-4DDF-8112-7C51A761F7A3}" srcId="{3568642C-4278-463E-BAB5-02BD88054A6F}" destId="{C0AEB3EE-780D-4B29-AE12-24324071C0AE}" srcOrd="8" destOrd="0" parTransId="{078F7D42-19D1-4AF8-91B5-603CB899CF7B}" sibTransId="{ADE394E7-311E-4E3C-B498-BE6662234E66}"/>
    <dgm:cxn modelId="{71A67D83-9DD0-4381-95E8-58CD468F71EC}" type="presOf" srcId="{3568642C-4278-463E-BAB5-02BD88054A6F}" destId="{D79129C4-9827-4A73-87E1-C8FBB6AAA8CF}" srcOrd="0" destOrd="0" presId="urn:microsoft.com/office/officeart/2005/8/layout/bProcess4"/>
    <dgm:cxn modelId="{79D5AA83-47FE-40AE-BC85-5A4DF247CE85}" srcId="{3568642C-4278-463E-BAB5-02BD88054A6F}" destId="{F055EC5B-CFE8-4509-BBF6-E590C8362B36}" srcOrd="0" destOrd="0" parTransId="{F3FB6790-7688-448A-A42E-A97FE11E4D26}" sibTransId="{B4818AA1-A887-4903-883F-781A7DE3001F}"/>
    <dgm:cxn modelId="{5D0DBC91-7C74-418D-B72E-1418A00F7E8A}" type="presOf" srcId="{6BA28840-44AB-4F9B-8B44-DE0F3DD0F48A}" destId="{90A13514-43B4-46E0-98B6-B6E6ED68B9A3}" srcOrd="0" destOrd="0" presId="urn:microsoft.com/office/officeart/2005/8/layout/bProcess4"/>
    <dgm:cxn modelId="{E52A2FA7-8F75-465B-8E9F-AF9BB4AAF727}" srcId="{3568642C-4278-463E-BAB5-02BD88054A6F}" destId="{F420FF39-2A75-4B03-87AE-CB73FA6C7354}" srcOrd="5" destOrd="0" parTransId="{F7B957C0-3783-4C50-917E-D596393BD0DC}" sibTransId="{4D59AE59-1A32-453B-B6F2-D15690B91CD1}"/>
    <dgm:cxn modelId="{379F61AB-E3DA-4C39-BD91-8016447DD3C7}" type="presOf" srcId="{4D59AE59-1A32-453B-B6F2-D15690B91CD1}" destId="{6E2BC38B-D735-4384-932E-026C3A823E87}" srcOrd="0" destOrd="0" presId="urn:microsoft.com/office/officeart/2005/8/layout/bProcess4"/>
    <dgm:cxn modelId="{DA3945C7-C76D-46E6-A945-6EA1B0690651}" type="presOf" srcId="{F420FF39-2A75-4B03-87AE-CB73FA6C7354}" destId="{A848AD07-1BB0-49D7-AD87-D105660CC2BE}" srcOrd="0" destOrd="0" presId="urn:microsoft.com/office/officeart/2005/8/layout/bProcess4"/>
    <dgm:cxn modelId="{6C2BCBD6-6AE4-4E05-A2AA-8745CAFB9BFF}" srcId="{3568642C-4278-463E-BAB5-02BD88054A6F}" destId="{4272A72D-8506-45CC-B785-9615B8C98925}" srcOrd="7" destOrd="0" parTransId="{22C8A59C-3D60-4D89-95E5-DBDD9D82C320}" sibTransId="{06ED8EEC-0E9F-4A3F-80BF-49E756466601}"/>
    <dgm:cxn modelId="{360384E4-8BC6-42A7-B8B7-2B2D37756D90}" type="presOf" srcId="{4272A72D-8506-45CC-B785-9615B8C98925}" destId="{0FFA64DD-B3A8-4AFA-9373-D0C64E3F268F}" srcOrd="0" destOrd="0" presId="urn:microsoft.com/office/officeart/2005/8/layout/bProcess4"/>
    <dgm:cxn modelId="{4DFD7CE5-E0AF-43A4-BD86-ACB303D565A4}" type="presOf" srcId="{27844F70-5E10-4EA6-AB0B-788421954119}" destId="{D5CC7052-CD57-4B7B-A2D4-600B37C891AC}" srcOrd="0" destOrd="0" presId="urn:microsoft.com/office/officeart/2005/8/layout/bProcess4"/>
    <dgm:cxn modelId="{73E338EF-ACFE-462F-96D6-F7C50424179F}" srcId="{3568642C-4278-463E-BAB5-02BD88054A6F}" destId="{2F9F6A18-C300-459A-9C32-0FC286260A0C}" srcOrd="6" destOrd="0" parTransId="{3F850277-A5F9-4A27-BAE7-34565AB69FFB}" sibTransId="{70BE22E5-677E-4F37-A87E-9CC3312119D8}"/>
    <dgm:cxn modelId="{E0F9B1F2-9C8D-4E39-A5EA-72B5CEBAC7B9}" type="presOf" srcId="{14081B0A-28A4-4E5E-8553-6E3214565938}" destId="{834CA381-0029-4457-8D40-AD6CE348B9E3}" srcOrd="0" destOrd="0" presId="urn:microsoft.com/office/officeart/2005/8/layout/bProcess4"/>
    <dgm:cxn modelId="{E0E63BF6-3730-47D8-9762-DE4AA3D0B5C8}" srcId="{3568642C-4278-463E-BAB5-02BD88054A6F}" destId="{6BA28840-44AB-4F9B-8B44-DE0F3DD0F48A}" srcOrd="4" destOrd="0" parTransId="{B2649BFD-FEF3-4A1D-95CE-116BAF740951}" sibTransId="{14081B0A-28A4-4E5E-8553-6E3214565938}"/>
    <dgm:cxn modelId="{8AB012C0-002A-492D-BD6E-4A7DCE6BBCDC}" type="presParOf" srcId="{D79129C4-9827-4A73-87E1-C8FBB6AAA8CF}" destId="{B4E77FEC-956F-4502-B007-7EA4871A9DD1}" srcOrd="0" destOrd="0" presId="urn:microsoft.com/office/officeart/2005/8/layout/bProcess4"/>
    <dgm:cxn modelId="{2D3AA3CA-4E2D-475E-AC9D-3193863EB5E2}" type="presParOf" srcId="{B4E77FEC-956F-4502-B007-7EA4871A9DD1}" destId="{345D72C0-86BE-42C5-920B-2D87624E8F8C}" srcOrd="0" destOrd="0" presId="urn:microsoft.com/office/officeart/2005/8/layout/bProcess4"/>
    <dgm:cxn modelId="{A96D9F36-1762-431F-B884-247B13050B5F}" type="presParOf" srcId="{B4E77FEC-956F-4502-B007-7EA4871A9DD1}" destId="{79B733C4-D316-4BF8-A6D8-459E113C7FEF}" srcOrd="1" destOrd="0" presId="urn:microsoft.com/office/officeart/2005/8/layout/bProcess4"/>
    <dgm:cxn modelId="{B5790A8F-CFB1-4C4F-A2AB-3ACE4EC5BAC5}" type="presParOf" srcId="{D79129C4-9827-4A73-87E1-C8FBB6AAA8CF}" destId="{960494AC-04C1-4C88-B158-206772D5D6AE}" srcOrd="1" destOrd="0" presId="urn:microsoft.com/office/officeart/2005/8/layout/bProcess4"/>
    <dgm:cxn modelId="{C02A42A1-650F-416C-92EE-1CD62F4E9A39}" type="presParOf" srcId="{D79129C4-9827-4A73-87E1-C8FBB6AAA8CF}" destId="{14C8C049-6C38-49A5-97BC-6B9BC7667066}" srcOrd="2" destOrd="0" presId="urn:microsoft.com/office/officeart/2005/8/layout/bProcess4"/>
    <dgm:cxn modelId="{8B2C8531-DB3A-42D3-8A2F-F541CB1AEF4D}" type="presParOf" srcId="{14C8C049-6C38-49A5-97BC-6B9BC7667066}" destId="{DCE01511-99F7-4202-ADDD-7DA019E4EDD8}" srcOrd="0" destOrd="0" presId="urn:microsoft.com/office/officeart/2005/8/layout/bProcess4"/>
    <dgm:cxn modelId="{4F14AA84-5B8E-4332-8B99-B9CE643C886A}" type="presParOf" srcId="{14C8C049-6C38-49A5-97BC-6B9BC7667066}" destId="{D5CC7052-CD57-4B7B-A2D4-600B37C891AC}" srcOrd="1" destOrd="0" presId="urn:microsoft.com/office/officeart/2005/8/layout/bProcess4"/>
    <dgm:cxn modelId="{D37AE2E6-B6F5-4E4F-B3E8-4DA3AAE8F9C0}" type="presParOf" srcId="{D79129C4-9827-4A73-87E1-C8FBB6AAA8CF}" destId="{6707179F-B332-4187-93C7-DB3935282837}" srcOrd="3" destOrd="0" presId="urn:microsoft.com/office/officeart/2005/8/layout/bProcess4"/>
    <dgm:cxn modelId="{65EE26B9-745C-4CF4-83B6-6BEA641887B7}" type="presParOf" srcId="{D79129C4-9827-4A73-87E1-C8FBB6AAA8CF}" destId="{6D0A6996-9CF2-49BC-A1CF-6EE954401A6A}" srcOrd="4" destOrd="0" presId="urn:microsoft.com/office/officeart/2005/8/layout/bProcess4"/>
    <dgm:cxn modelId="{91C7BC6E-345A-4989-B390-749CAF2E3D87}" type="presParOf" srcId="{6D0A6996-9CF2-49BC-A1CF-6EE954401A6A}" destId="{780B8A81-5C81-467C-9ECC-2EB24D08F832}" srcOrd="0" destOrd="0" presId="urn:microsoft.com/office/officeart/2005/8/layout/bProcess4"/>
    <dgm:cxn modelId="{EE7273E9-31C8-4119-970A-1B8E12287B7E}" type="presParOf" srcId="{6D0A6996-9CF2-49BC-A1CF-6EE954401A6A}" destId="{6D36ADF8-BEA5-4821-A016-A7BD41666E96}" srcOrd="1" destOrd="0" presId="urn:microsoft.com/office/officeart/2005/8/layout/bProcess4"/>
    <dgm:cxn modelId="{22C922D7-A502-47D6-9365-741BD0E9CE7F}" type="presParOf" srcId="{D79129C4-9827-4A73-87E1-C8FBB6AAA8CF}" destId="{01C3A671-B633-4013-A29A-46CE92661E0C}" srcOrd="5" destOrd="0" presId="urn:microsoft.com/office/officeart/2005/8/layout/bProcess4"/>
    <dgm:cxn modelId="{0E36A93B-4252-4A25-BFBC-4E66FB41555B}" type="presParOf" srcId="{D79129C4-9827-4A73-87E1-C8FBB6AAA8CF}" destId="{DFF2E4C1-3847-46B6-A4C6-EA91CB44AF1F}" srcOrd="6" destOrd="0" presId="urn:microsoft.com/office/officeart/2005/8/layout/bProcess4"/>
    <dgm:cxn modelId="{262E6138-0205-4243-827E-A869AF1E692F}" type="presParOf" srcId="{DFF2E4C1-3847-46B6-A4C6-EA91CB44AF1F}" destId="{70F0FF32-DC44-4752-83BE-FDFFF9001F42}" srcOrd="0" destOrd="0" presId="urn:microsoft.com/office/officeart/2005/8/layout/bProcess4"/>
    <dgm:cxn modelId="{1040CD4C-F05B-455E-8B24-DDD5121FBD79}" type="presParOf" srcId="{DFF2E4C1-3847-46B6-A4C6-EA91CB44AF1F}" destId="{B2973263-73C8-4243-98B6-9FFB30576007}" srcOrd="1" destOrd="0" presId="urn:microsoft.com/office/officeart/2005/8/layout/bProcess4"/>
    <dgm:cxn modelId="{AAFCAFD1-4777-4DEA-987C-133A583F41CF}" type="presParOf" srcId="{D79129C4-9827-4A73-87E1-C8FBB6AAA8CF}" destId="{DDB2E821-2C05-429F-AFE1-DC171B5EEDB9}" srcOrd="7" destOrd="0" presId="urn:microsoft.com/office/officeart/2005/8/layout/bProcess4"/>
    <dgm:cxn modelId="{EA296EE1-AD94-4083-AC29-0F43FD4A4A4A}" type="presParOf" srcId="{D79129C4-9827-4A73-87E1-C8FBB6AAA8CF}" destId="{FB209EA9-62E3-420B-8563-2AA6FDBCFB30}" srcOrd="8" destOrd="0" presId="urn:microsoft.com/office/officeart/2005/8/layout/bProcess4"/>
    <dgm:cxn modelId="{2AE78D02-9F15-4A4E-9D4E-24CFDB030028}" type="presParOf" srcId="{FB209EA9-62E3-420B-8563-2AA6FDBCFB30}" destId="{738958B6-03A5-4F63-8666-943513798339}" srcOrd="0" destOrd="0" presId="urn:microsoft.com/office/officeart/2005/8/layout/bProcess4"/>
    <dgm:cxn modelId="{E83413A3-35AE-4430-B9FC-5386F986E4A5}" type="presParOf" srcId="{FB209EA9-62E3-420B-8563-2AA6FDBCFB30}" destId="{90A13514-43B4-46E0-98B6-B6E6ED68B9A3}" srcOrd="1" destOrd="0" presId="urn:microsoft.com/office/officeart/2005/8/layout/bProcess4"/>
    <dgm:cxn modelId="{E1671C79-52A7-4637-B023-E2BF654E4CA2}" type="presParOf" srcId="{D79129C4-9827-4A73-87E1-C8FBB6AAA8CF}" destId="{834CA381-0029-4457-8D40-AD6CE348B9E3}" srcOrd="9" destOrd="0" presId="urn:microsoft.com/office/officeart/2005/8/layout/bProcess4"/>
    <dgm:cxn modelId="{E300D4B2-2146-4359-87C5-C1E72855A513}" type="presParOf" srcId="{D79129C4-9827-4A73-87E1-C8FBB6AAA8CF}" destId="{27FA4464-F5F3-472A-9CE8-AF302C9C982D}" srcOrd="10" destOrd="0" presId="urn:microsoft.com/office/officeart/2005/8/layout/bProcess4"/>
    <dgm:cxn modelId="{832ADB1B-DDB0-4AD8-95AE-CE4F47A82984}" type="presParOf" srcId="{27FA4464-F5F3-472A-9CE8-AF302C9C982D}" destId="{EEE92BBE-ED26-48EB-B0DB-4CF212FD1042}" srcOrd="0" destOrd="0" presId="urn:microsoft.com/office/officeart/2005/8/layout/bProcess4"/>
    <dgm:cxn modelId="{549760E3-99F8-4A39-9E33-148D60DB9BD7}" type="presParOf" srcId="{27FA4464-F5F3-472A-9CE8-AF302C9C982D}" destId="{A848AD07-1BB0-49D7-AD87-D105660CC2BE}" srcOrd="1" destOrd="0" presId="urn:microsoft.com/office/officeart/2005/8/layout/bProcess4"/>
    <dgm:cxn modelId="{D44111ED-3471-42BF-A8B5-7F7C10820F93}" type="presParOf" srcId="{D79129C4-9827-4A73-87E1-C8FBB6AAA8CF}" destId="{6E2BC38B-D735-4384-932E-026C3A823E87}" srcOrd="11" destOrd="0" presId="urn:microsoft.com/office/officeart/2005/8/layout/bProcess4"/>
    <dgm:cxn modelId="{C61E3445-CD5D-4589-A0CF-D760A3A85E4E}" type="presParOf" srcId="{D79129C4-9827-4A73-87E1-C8FBB6AAA8CF}" destId="{FA6C2F9D-2505-4402-83BD-C6C4AB447A6E}" srcOrd="12" destOrd="0" presId="urn:microsoft.com/office/officeart/2005/8/layout/bProcess4"/>
    <dgm:cxn modelId="{6C4D58BA-3FD2-4D16-9710-93FA081D720A}" type="presParOf" srcId="{FA6C2F9D-2505-4402-83BD-C6C4AB447A6E}" destId="{2C3DECC6-ECCD-40C4-89B6-D9A0C11D3F76}" srcOrd="0" destOrd="0" presId="urn:microsoft.com/office/officeart/2005/8/layout/bProcess4"/>
    <dgm:cxn modelId="{B88EE177-0927-4736-9ADB-9D022C96944E}" type="presParOf" srcId="{FA6C2F9D-2505-4402-83BD-C6C4AB447A6E}" destId="{A0A2B84A-3F3F-479F-9980-5B697B0C550D}" srcOrd="1" destOrd="0" presId="urn:microsoft.com/office/officeart/2005/8/layout/bProcess4"/>
    <dgm:cxn modelId="{C2A288A9-5714-4CD6-9754-0B97E3E05B52}" type="presParOf" srcId="{D79129C4-9827-4A73-87E1-C8FBB6AAA8CF}" destId="{CC793B82-2721-4F74-B865-845BEA5C8C7F}" srcOrd="13" destOrd="0" presId="urn:microsoft.com/office/officeart/2005/8/layout/bProcess4"/>
    <dgm:cxn modelId="{18C64194-3575-4794-907A-1907D49DBB65}" type="presParOf" srcId="{D79129C4-9827-4A73-87E1-C8FBB6AAA8CF}" destId="{EBBC059A-24BE-4550-AD2D-201E344DB093}" srcOrd="14" destOrd="0" presId="urn:microsoft.com/office/officeart/2005/8/layout/bProcess4"/>
    <dgm:cxn modelId="{4875ECC8-0B67-40D6-8A69-8CCD6EA81801}" type="presParOf" srcId="{EBBC059A-24BE-4550-AD2D-201E344DB093}" destId="{EDFA93B6-9A91-4254-A91D-C390C474246C}" srcOrd="0" destOrd="0" presId="urn:microsoft.com/office/officeart/2005/8/layout/bProcess4"/>
    <dgm:cxn modelId="{1E1815C6-D5CF-4516-91A0-892CA28028F2}" type="presParOf" srcId="{EBBC059A-24BE-4550-AD2D-201E344DB093}" destId="{0FFA64DD-B3A8-4AFA-9373-D0C64E3F268F}" srcOrd="1" destOrd="0" presId="urn:microsoft.com/office/officeart/2005/8/layout/bProcess4"/>
    <dgm:cxn modelId="{79D69F96-99A2-4AC4-8D20-1F3E08365FFD}" type="presParOf" srcId="{D79129C4-9827-4A73-87E1-C8FBB6AAA8CF}" destId="{996AA227-B6AA-42B2-BE2F-A695CCE9C4F2}" srcOrd="15" destOrd="0" presId="urn:microsoft.com/office/officeart/2005/8/layout/bProcess4"/>
    <dgm:cxn modelId="{0CD66AD8-884D-486D-A357-F55DF40DBD22}" type="presParOf" srcId="{D79129C4-9827-4A73-87E1-C8FBB6AAA8CF}" destId="{41F1039A-7009-4F7A-AFEE-AF8CDD6C8268}" srcOrd="16" destOrd="0" presId="urn:microsoft.com/office/officeart/2005/8/layout/bProcess4"/>
    <dgm:cxn modelId="{22805D9E-56F3-4BAF-BB15-235D875BD813}" type="presParOf" srcId="{41F1039A-7009-4F7A-AFEE-AF8CDD6C8268}" destId="{3B4E6625-D6F0-4501-90FC-293EA9A00718}" srcOrd="0" destOrd="0" presId="urn:microsoft.com/office/officeart/2005/8/layout/bProcess4"/>
    <dgm:cxn modelId="{4C85F7F4-BB10-49F0-807D-52FEEC82C532}" type="presParOf" srcId="{41F1039A-7009-4F7A-AFEE-AF8CDD6C8268}" destId="{5CBD7D1D-F743-4CEE-A25E-1926BC29B21D}"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2EE4F-41A7-400C-9A7C-E7261A573BD8}">
      <dsp:nvSpPr>
        <dsp:cNvPr id="0" name=""/>
        <dsp:cNvSpPr/>
      </dsp:nvSpPr>
      <dsp:spPr>
        <a:xfrm>
          <a:off x="504065" y="584"/>
          <a:ext cx="764573" cy="764573"/>
        </a:xfrm>
        <a:prstGeom prst="ellipse">
          <a:avLst/>
        </a:prstGeom>
        <a:solidFill>
          <a:schemeClr val="accent2">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01F62C3-8A2D-467F-8AC4-D264D61AC048}">
      <dsp:nvSpPr>
        <dsp:cNvPr id="0" name=""/>
        <dsp:cNvSpPr/>
      </dsp:nvSpPr>
      <dsp:spPr>
        <a:xfrm>
          <a:off x="886352" y="584"/>
          <a:ext cx="4079279" cy="764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ct val="35000"/>
            </a:spcAft>
            <a:buNone/>
          </a:pPr>
          <a:r>
            <a:rPr lang="en-US" sz="1400" kern="1200" err="1">
              <a:latin typeface="Montserrat" panose="00000500000000000000" pitchFamily="2" charset="0"/>
            </a:rPr>
            <a:t>Tổng</a:t>
          </a:r>
          <a:r>
            <a:rPr lang="en-US" sz="1400" kern="1200">
              <a:latin typeface="Montserrat" panose="00000500000000000000" pitchFamily="2" charset="0"/>
            </a:rPr>
            <a:t> </a:t>
          </a:r>
          <a:r>
            <a:rPr lang="en-US" sz="1400" kern="1200" err="1">
              <a:latin typeface="Montserrat" panose="00000500000000000000" pitchFamily="2" charset="0"/>
            </a:rPr>
            <a:t>quan</a:t>
          </a:r>
          <a:r>
            <a:rPr lang="en-US" sz="1400" kern="1200">
              <a:latin typeface="Montserrat" panose="00000500000000000000" pitchFamily="2" charset="0"/>
            </a:rPr>
            <a:t> </a:t>
          </a:r>
          <a:r>
            <a:rPr lang="en-US" sz="1400" kern="1200" err="1">
              <a:latin typeface="Montserrat" panose="00000500000000000000" pitchFamily="2" charset="0"/>
            </a:rPr>
            <a:t>mô</a:t>
          </a:r>
          <a:r>
            <a:rPr lang="en-US" sz="1400" kern="1200">
              <a:latin typeface="Montserrat" panose="00000500000000000000" pitchFamily="2" charset="0"/>
            </a:rPr>
            <a:t> </a:t>
          </a:r>
          <a:r>
            <a:rPr lang="en-US" sz="1400" kern="1200" err="1">
              <a:latin typeface="Montserrat" panose="00000500000000000000" pitchFamily="2" charset="0"/>
            </a:rPr>
            <a:t>tả</a:t>
          </a:r>
          <a:r>
            <a:rPr lang="en-US" sz="1400" kern="1200">
              <a:latin typeface="Montserrat" panose="00000500000000000000" pitchFamily="2" charset="0"/>
            </a:rPr>
            <a:t> (narrative review)</a:t>
          </a:r>
        </a:p>
      </dsp:txBody>
      <dsp:txXfrm>
        <a:off x="886352" y="584"/>
        <a:ext cx="4079279" cy="764573"/>
      </dsp:txXfrm>
    </dsp:sp>
    <dsp:sp modelId="{A7A62C73-D105-4972-8004-4D4657BEB859}">
      <dsp:nvSpPr>
        <dsp:cNvPr id="0" name=""/>
        <dsp:cNvSpPr/>
      </dsp:nvSpPr>
      <dsp:spPr>
        <a:xfrm>
          <a:off x="504065" y="765158"/>
          <a:ext cx="764573" cy="764573"/>
        </a:xfrm>
        <a:prstGeom prst="ellipse">
          <a:avLst/>
        </a:prstGeom>
        <a:solidFill>
          <a:schemeClr val="accent2">
            <a:shade val="80000"/>
            <a:alpha val="50000"/>
            <a:hueOff val="59663"/>
            <a:satOff val="25507"/>
            <a:lumOff val="10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19E3A07-FDB3-4ECE-A005-BFE154326921}">
      <dsp:nvSpPr>
        <dsp:cNvPr id="0" name=""/>
        <dsp:cNvSpPr/>
      </dsp:nvSpPr>
      <dsp:spPr>
        <a:xfrm>
          <a:off x="886352" y="765158"/>
          <a:ext cx="4079279" cy="764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ct val="35000"/>
            </a:spcAft>
            <a:buNone/>
          </a:pPr>
          <a:r>
            <a:rPr lang="en-US" sz="1400" kern="1200" err="1">
              <a:latin typeface="Montserrat" panose="00000500000000000000" pitchFamily="2" charset="0"/>
            </a:rPr>
            <a:t>Tổng</a:t>
          </a:r>
          <a:r>
            <a:rPr lang="en-US" sz="1400" kern="1200">
              <a:latin typeface="Montserrat" panose="00000500000000000000" pitchFamily="2" charset="0"/>
            </a:rPr>
            <a:t> </a:t>
          </a:r>
          <a:r>
            <a:rPr lang="en-US" sz="1400" kern="1200" err="1">
              <a:latin typeface="Montserrat" panose="00000500000000000000" pitchFamily="2" charset="0"/>
            </a:rPr>
            <a:t>quan</a:t>
          </a:r>
          <a:r>
            <a:rPr lang="en-US" sz="1400" kern="1200">
              <a:latin typeface="Montserrat" panose="00000500000000000000" pitchFamily="2" charset="0"/>
            </a:rPr>
            <a:t> </a:t>
          </a:r>
          <a:r>
            <a:rPr lang="en-US" sz="1400" kern="1200" err="1">
              <a:latin typeface="Montserrat" panose="00000500000000000000" pitchFamily="2" charset="0"/>
            </a:rPr>
            <a:t>có</a:t>
          </a:r>
          <a:r>
            <a:rPr lang="en-US" sz="1400" kern="1200">
              <a:latin typeface="Montserrat" panose="00000500000000000000" pitchFamily="2" charset="0"/>
            </a:rPr>
            <a:t> </a:t>
          </a:r>
          <a:r>
            <a:rPr lang="en-US" sz="1400" kern="1200" err="1">
              <a:latin typeface="Montserrat" panose="00000500000000000000" pitchFamily="2" charset="0"/>
            </a:rPr>
            <a:t>hệ</a:t>
          </a:r>
          <a:r>
            <a:rPr lang="en-US" sz="1400" kern="1200">
              <a:latin typeface="Montserrat" panose="00000500000000000000" pitchFamily="2" charset="0"/>
            </a:rPr>
            <a:t> </a:t>
          </a:r>
          <a:r>
            <a:rPr lang="en-US" sz="1400" kern="1200" err="1">
              <a:latin typeface="Montserrat" panose="00000500000000000000" pitchFamily="2" charset="0"/>
            </a:rPr>
            <a:t>thống</a:t>
          </a:r>
          <a:r>
            <a:rPr lang="en-US" sz="1400" kern="1200">
              <a:latin typeface="Montserrat" panose="00000500000000000000" pitchFamily="2" charset="0"/>
            </a:rPr>
            <a:t> (systematic review)</a:t>
          </a:r>
        </a:p>
      </dsp:txBody>
      <dsp:txXfrm>
        <a:off x="886352" y="765158"/>
        <a:ext cx="4079279" cy="764573"/>
      </dsp:txXfrm>
    </dsp:sp>
    <dsp:sp modelId="{1584EFCF-2426-4D45-A29B-46BB55A250EE}">
      <dsp:nvSpPr>
        <dsp:cNvPr id="0" name=""/>
        <dsp:cNvSpPr/>
      </dsp:nvSpPr>
      <dsp:spPr>
        <a:xfrm>
          <a:off x="504065" y="1529731"/>
          <a:ext cx="764573" cy="764573"/>
        </a:xfrm>
        <a:prstGeom prst="ellipse">
          <a:avLst/>
        </a:prstGeom>
        <a:solidFill>
          <a:schemeClr val="accent2">
            <a:shade val="80000"/>
            <a:alpha val="50000"/>
            <a:hueOff val="59663"/>
            <a:satOff val="25507"/>
            <a:lumOff val="10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0E32FB8-452D-442B-BA44-AE5BAC22C86F}">
      <dsp:nvSpPr>
        <dsp:cNvPr id="0" name=""/>
        <dsp:cNvSpPr/>
      </dsp:nvSpPr>
      <dsp:spPr>
        <a:xfrm>
          <a:off x="886352" y="1529731"/>
          <a:ext cx="4079279" cy="764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ct val="35000"/>
            </a:spcAft>
            <a:buNone/>
          </a:pPr>
          <a:r>
            <a:rPr lang="en-US" sz="1400" kern="1200" err="1">
              <a:latin typeface="Montserrat" panose="00000500000000000000" pitchFamily="2" charset="0"/>
            </a:rPr>
            <a:t>Phân</a:t>
          </a:r>
          <a:r>
            <a:rPr lang="en-US" sz="1400" kern="1200">
              <a:latin typeface="Montserrat" panose="00000500000000000000" pitchFamily="2" charset="0"/>
            </a:rPr>
            <a:t> </a:t>
          </a:r>
          <a:r>
            <a:rPr lang="en-US" sz="1400" kern="1200" err="1">
              <a:latin typeface="Montserrat" panose="00000500000000000000" pitchFamily="2" charset="0"/>
            </a:rPr>
            <a:t>tích</a:t>
          </a:r>
          <a:r>
            <a:rPr lang="en-US" sz="1400" kern="1200">
              <a:latin typeface="Montserrat" panose="00000500000000000000" pitchFamily="2" charset="0"/>
            </a:rPr>
            <a:t> </a:t>
          </a:r>
          <a:r>
            <a:rPr lang="en-US" sz="1400" kern="1200" err="1">
              <a:latin typeface="Montserrat" panose="00000500000000000000" pitchFamily="2" charset="0"/>
            </a:rPr>
            <a:t>gộp</a:t>
          </a:r>
          <a:r>
            <a:rPr lang="en-US" sz="1400" kern="1200">
              <a:latin typeface="Montserrat" panose="00000500000000000000" pitchFamily="2" charset="0"/>
            </a:rPr>
            <a:t> (meta-analysis)</a:t>
          </a:r>
        </a:p>
      </dsp:txBody>
      <dsp:txXfrm>
        <a:off x="886352" y="1529731"/>
        <a:ext cx="4079279" cy="764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136A2-448D-42F6-A42B-C601A640C820}">
      <dsp:nvSpPr>
        <dsp:cNvPr id="0" name=""/>
        <dsp:cNvSpPr/>
      </dsp:nvSpPr>
      <dsp:spPr>
        <a:xfrm>
          <a:off x="-338471" y="0"/>
          <a:ext cx="2294890" cy="2294890"/>
        </a:xfrm>
        <a:prstGeom prst="pie">
          <a:avLst>
            <a:gd name="adj1" fmla="val 5400000"/>
            <a:gd name="adj2" fmla="val 1620000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F0CA2E-2A63-4688-AFAA-914F94DBA643}">
      <dsp:nvSpPr>
        <dsp:cNvPr id="0" name=""/>
        <dsp:cNvSpPr/>
      </dsp:nvSpPr>
      <dsp:spPr>
        <a:xfrm>
          <a:off x="797522" y="0"/>
          <a:ext cx="7533516" cy="2294890"/>
        </a:xfrm>
        <a:prstGeom prst="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Tổng</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quan</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mô</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tả</a:t>
          </a:r>
          <a:r>
            <a:rPr lang="en-US" sz="1400" kern="1200">
              <a:solidFill>
                <a:srgbClr val="2F4A8A"/>
              </a:solidFill>
              <a:latin typeface="Montserrat" panose="00000500000000000000" pitchFamily="2" charset="0"/>
            </a:rPr>
            <a:t> </a:t>
          </a:r>
          <a:br>
            <a:rPr lang="en-US" sz="1400" kern="1200">
              <a:solidFill>
                <a:srgbClr val="2F4A8A"/>
              </a:solidFill>
              <a:latin typeface="Montserrat" panose="00000500000000000000" pitchFamily="2" charset="0"/>
            </a:rPr>
          </a:br>
          <a:r>
            <a:rPr lang="en-US" sz="1400" kern="1200">
              <a:solidFill>
                <a:srgbClr val="2F4A8A"/>
              </a:solidFill>
              <a:latin typeface="Montserrat" panose="00000500000000000000" pitchFamily="2" charset="0"/>
            </a:rPr>
            <a:t>	(narrative review)</a:t>
          </a:r>
        </a:p>
      </dsp:txBody>
      <dsp:txXfrm>
        <a:off x="797522" y="0"/>
        <a:ext cx="3766758" cy="688468"/>
      </dsp:txXfrm>
    </dsp:sp>
    <dsp:sp modelId="{C9765118-1524-46F5-8E01-905D68A2090D}">
      <dsp:nvSpPr>
        <dsp:cNvPr id="0" name=""/>
        <dsp:cNvSpPr/>
      </dsp:nvSpPr>
      <dsp:spPr>
        <a:xfrm>
          <a:off x="63135" y="688468"/>
          <a:ext cx="1491677" cy="1491677"/>
        </a:xfrm>
        <a:prstGeom prst="pie">
          <a:avLst>
            <a:gd name="adj1" fmla="val 5400000"/>
            <a:gd name="adj2" fmla="val 16200000"/>
          </a:avLst>
        </a:prstGeom>
        <a:solidFill>
          <a:schemeClr val="accent2">
            <a:shade val="50000"/>
            <a:hueOff val="59691"/>
            <a:satOff val="42283"/>
            <a:lumOff val="204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35366-1282-4ABF-90E6-49CBC7058739}">
      <dsp:nvSpPr>
        <dsp:cNvPr id="0" name=""/>
        <dsp:cNvSpPr/>
      </dsp:nvSpPr>
      <dsp:spPr>
        <a:xfrm>
          <a:off x="797522" y="688468"/>
          <a:ext cx="7533516" cy="1491677"/>
        </a:xfrm>
        <a:prstGeom prst="rect">
          <a:avLst/>
        </a:prstGeom>
        <a:solidFill>
          <a:schemeClr val="lt1">
            <a:alpha val="90000"/>
            <a:hueOff val="0"/>
            <a:satOff val="0"/>
            <a:lumOff val="0"/>
            <a:alphaOff val="0"/>
          </a:schemeClr>
        </a:solidFill>
        <a:ln w="25400" cap="flat" cmpd="sng" algn="ctr">
          <a:solidFill>
            <a:schemeClr val="accent2">
              <a:shade val="50000"/>
              <a:hueOff val="50609"/>
              <a:satOff val="42410"/>
              <a:lumOff val="196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Tổng</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quan</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có</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hệ</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thống</a:t>
          </a:r>
          <a:r>
            <a:rPr lang="en-US" sz="1400" kern="1200">
              <a:solidFill>
                <a:srgbClr val="2F4A8A"/>
              </a:solidFill>
              <a:latin typeface="Montserrat" panose="00000500000000000000" pitchFamily="2" charset="0"/>
            </a:rPr>
            <a:t> </a:t>
          </a:r>
          <a:br>
            <a:rPr lang="en-US" sz="1400" kern="1200">
              <a:solidFill>
                <a:srgbClr val="2F4A8A"/>
              </a:solidFill>
              <a:latin typeface="Montserrat" panose="00000500000000000000" pitchFamily="2" charset="0"/>
            </a:rPr>
          </a:br>
          <a:r>
            <a:rPr lang="en-US" sz="1400" kern="1200">
              <a:solidFill>
                <a:srgbClr val="2F4A8A"/>
              </a:solidFill>
              <a:latin typeface="Montserrat" panose="00000500000000000000" pitchFamily="2" charset="0"/>
            </a:rPr>
            <a:t>	(systematic review)</a:t>
          </a:r>
        </a:p>
      </dsp:txBody>
      <dsp:txXfrm>
        <a:off x="797522" y="688468"/>
        <a:ext cx="3766758" cy="688466"/>
      </dsp:txXfrm>
    </dsp:sp>
    <dsp:sp modelId="{DD37BC37-719D-4483-A452-890BC01EB15D}">
      <dsp:nvSpPr>
        <dsp:cNvPr id="0" name=""/>
        <dsp:cNvSpPr/>
      </dsp:nvSpPr>
      <dsp:spPr>
        <a:xfrm>
          <a:off x="464740" y="1376934"/>
          <a:ext cx="688466" cy="688466"/>
        </a:xfrm>
        <a:prstGeom prst="pie">
          <a:avLst>
            <a:gd name="adj1" fmla="val 5400000"/>
            <a:gd name="adj2" fmla="val 16200000"/>
          </a:avLst>
        </a:prstGeom>
        <a:solidFill>
          <a:schemeClr val="accent2">
            <a:shade val="50000"/>
            <a:hueOff val="59691"/>
            <a:satOff val="42283"/>
            <a:lumOff val="204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F544E3-F801-4514-99B9-54899273966B}">
      <dsp:nvSpPr>
        <dsp:cNvPr id="0" name=""/>
        <dsp:cNvSpPr/>
      </dsp:nvSpPr>
      <dsp:spPr>
        <a:xfrm>
          <a:off x="797522" y="1376934"/>
          <a:ext cx="7533516" cy="688466"/>
        </a:xfrm>
        <a:prstGeom prst="rect">
          <a:avLst/>
        </a:prstGeom>
        <a:solidFill>
          <a:schemeClr val="lt1">
            <a:alpha val="90000"/>
            <a:hueOff val="0"/>
            <a:satOff val="0"/>
            <a:lumOff val="0"/>
            <a:alphaOff val="0"/>
          </a:schemeClr>
        </a:solidFill>
        <a:ln w="25400" cap="flat" cmpd="sng" algn="ctr">
          <a:solidFill>
            <a:schemeClr val="accent2">
              <a:shade val="50000"/>
              <a:hueOff val="50609"/>
              <a:satOff val="42410"/>
              <a:lumOff val="196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Phân</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tích</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gộp</a:t>
          </a:r>
          <a:r>
            <a:rPr lang="en-US" sz="1400" kern="1200">
              <a:solidFill>
                <a:srgbClr val="2F4A8A"/>
              </a:solidFill>
              <a:latin typeface="Montserrat" panose="00000500000000000000" pitchFamily="2" charset="0"/>
            </a:rPr>
            <a:t> </a:t>
          </a:r>
          <a:br>
            <a:rPr lang="en-US" sz="1400" kern="1200">
              <a:solidFill>
                <a:srgbClr val="2F4A8A"/>
              </a:solidFill>
              <a:latin typeface="Montserrat" panose="00000500000000000000" pitchFamily="2" charset="0"/>
            </a:rPr>
          </a:br>
          <a:r>
            <a:rPr lang="en-US" sz="1400" kern="1200">
              <a:solidFill>
                <a:srgbClr val="2F4A8A"/>
              </a:solidFill>
              <a:latin typeface="Montserrat" panose="00000500000000000000" pitchFamily="2" charset="0"/>
            </a:rPr>
            <a:t>	(meta-analysis)</a:t>
          </a:r>
        </a:p>
      </dsp:txBody>
      <dsp:txXfrm>
        <a:off x="797522" y="1376934"/>
        <a:ext cx="3766758" cy="688466"/>
      </dsp:txXfrm>
    </dsp:sp>
    <dsp:sp modelId="{F1ED883C-A359-405E-A0B3-3E853963B0D4}">
      <dsp:nvSpPr>
        <dsp:cNvPr id="0" name=""/>
        <dsp:cNvSpPr/>
      </dsp:nvSpPr>
      <dsp:spPr>
        <a:xfrm>
          <a:off x="3567615" y="0"/>
          <a:ext cx="5120643" cy="68846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err="1">
              <a:solidFill>
                <a:srgbClr val="2F4A8A"/>
              </a:solidFill>
              <a:latin typeface="Montserrat" panose="00000500000000000000" pitchFamily="2" charset="0"/>
            </a:rPr>
            <a:t>Tác</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giả</a:t>
          </a:r>
          <a:r>
            <a:rPr lang="en-US" sz="1400" kern="1200">
              <a:solidFill>
                <a:srgbClr val="2F4A8A"/>
              </a:solidFill>
              <a:latin typeface="Montserrat" panose="00000500000000000000" pitchFamily="2" charset="0"/>
            </a:rPr>
            <a:t> </a:t>
          </a:r>
          <a:r>
            <a:rPr lang="en-US" sz="1400" b="1" kern="1200" err="1">
              <a:solidFill>
                <a:srgbClr val="2F4A8A"/>
              </a:solidFill>
              <a:latin typeface="Montserrat" panose="00000500000000000000" pitchFamily="2" charset="0"/>
            </a:rPr>
            <a:t>chọn</a:t>
          </a:r>
          <a:r>
            <a:rPr lang="en-US" sz="1400" b="1" kern="1200">
              <a:solidFill>
                <a:srgbClr val="2F4A8A"/>
              </a:solidFill>
              <a:latin typeface="Montserrat" panose="00000500000000000000" pitchFamily="2" charset="0"/>
            </a:rPr>
            <a:t> </a:t>
          </a:r>
          <a:r>
            <a:rPr lang="en-US" sz="1400" b="1" kern="1200" err="1">
              <a:solidFill>
                <a:srgbClr val="2F4A8A"/>
              </a:solidFill>
              <a:latin typeface="Montserrat" panose="00000500000000000000" pitchFamily="2" charset="0"/>
            </a:rPr>
            <a:t>lọc</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bài</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báo</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có</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mục</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đích</a:t>
          </a:r>
          <a:endParaRPr lang="en-US" sz="1400" kern="1200">
            <a:solidFill>
              <a:srgbClr val="2F4A8A"/>
            </a:solidFill>
            <a:latin typeface="Montserrat" panose="00000500000000000000" pitchFamily="2" charset="0"/>
          </a:endParaRPr>
        </a:p>
      </dsp:txBody>
      <dsp:txXfrm>
        <a:off x="3567615" y="0"/>
        <a:ext cx="5120643" cy="688468"/>
      </dsp:txXfrm>
    </dsp:sp>
    <dsp:sp modelId="{519F922A-B59E-46C3-9D9A-21D48C856372}">
      <dsp:nvSpPr>
        <dsp:cNvPr id="0" name=""/>
        <dsp:cNvSpPr/>
      </dsp:nvSpPr>
      <dsp:spPr>
        <a:xfrm>
          <a:off x="3567615" y="688468"/>
          <a:ext cx="5120643" cy="68846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err="1">
              <a:solidFill>
                <a:srgbClr val="2F4A8A"/>
              </a:solidFill>
              <a:latin typeface="Montserrat" panose="00000500000000000000" pitchFamily="2" charset="0"/>
            </a:rPr>
            <a:t>Đánh</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giá</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và</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báo</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cáo</a:t>
          </a:r>
          <a:r>
            <a:rPr lang="en-US" sz="1400" kern="1200">
              <a:solidFill>
                <a:srgbClr val="2F4A8A"/>
              </a:solidFill>
              <a:latin typeface="Montserrat" panose="00000500000000000000" pitchFamily="2" charset="0"/>
            </a:rPr>
            <a:t> </a:t>
          </a:r>
          <a:r>
            <a:rPr lang="en-US" sz="1400" b="1" kern="1200" err="1">
              <a:solidFill>
                <a:srgbClr val="2F4A8A"/>
              </a:solidFill>
              <a:latin typeface="Montserrat" panose="00000500000000000000" pitchFamily="2" charset="0"/>
            </a:rPr>
            <a:t>tất</a:t>
          </a:r>
          <a:r>
            <a:rPr lang="en-US" sz="1400" b="1" kern="1200">
              <a:solidFill>
                <a:srgbClr val="2F4A8A"/>
              </a:solidFill>
              <a:latin typeface="Montserrat" panose="00000500000000000000" pitchFamily="2" charset="0"/>
            </a:rPr>
            <a:t> </a:t>
          </a:r>
          <a:r>
            <a:rPr lang="en-US" sz="1400" b="1" kern="1200" err="1">
              <a:solidFill>
                <a:srgbClr val="2F4A8A"/>
              </a:solidFill>
              <a:latin typeface="Montserrat" panose="00000500000000000000" pitchFamily="2" charset="0"/>
            </a:rPr>
            <a:t>cả</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nghiên</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cứu</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liên</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quan</a:t>
          </a:r>
          <a:endParaRPr lang="en-US" sz="1400" kern="1200">
            <a:solidFill>
              <a:srgbClr val="2F4A8A"/>
            </a:solidFill>
            <a:latin typeface="Montserrat" panose="00000500000000000000" pitchFamily="2" charset="0"/>
          </a:endParaRPr>
        </a:p>
      </dsp:txBody>
      <dsp:txXfrm>
        <a:off x="3567615" y="688468"/>
        <a:ext cx="5120643" cy="688466"/>
      </dsp:txXfrm>
    </dsp:sp>
    <dsp:sp modelId="{A961078E-5994-45AE-B460-BD7C6962ED3C}">
      <dsp:nvSpPr>
        <dsp:cNvPr id="0" name=""/>
        <dsp:cNvSpPr/>
      </dsp:nvSpPr>
      <dsp:spPr>
        <a:xfrm>
          <a:off x="3567276" y="1376934"/>
          <a:ext cx="5120643" cy="68846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err="1">
              <a:solidFill>
                <a:srgbClr val="2F4A8A"/>
              </a:solidFill>
              <a:latin typeface="Montserrat" panose="00000500000000000000" pitchFamily="2" charset="0"/>
            </a:rPr>
            <a:t>Phân</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tích</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tổng</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hợp</a:t>
          </a:r>
          <a:r>
            <a:rPr lang="en-US" sz="1400" kern="1200">
              <a:solidFill>
                <a:srgbClr val="2F4A8A"/>
              </a:solidFill>
              <a:latin typeface="Montserrat" panose="00000500000000000000" pitchFamily="2" charset="0"/>
            </a:rPr>
            <a:t> </a:t>
          </a:r>
          <a:r>
            <a:rPr lang="en-US" sz="1400" b="1" kern="1200" err="1">
              <a:solidFill>
                <a:srgbClr val="2F4A8A"/>
              </a:solidFill>
              <a:latin typeface="Montserrat" panose="00000500000000000000" pitchFamily="2" charset="0"/>
            </a:rPr>
            <a:t>tất</a:t>
          </a:r>
          <a:r>
            <a:rPr lang="en-US" sz="1400" b="1" kern="1200">
              <a:solidFill>
                <a:srgbClr val="2F4A8A"/>
              </a:solidFill>
              <a:latin typeface="Montserrat" panose="00000500000000000000" pitchFamily="2" charset="0"/>
            </a:rPr>
            <a:t> </a:t>
          </a:r>
          <a:r>
            <a:rPr lang="en-US" sz="1400" b="1" kern="1200" err="1">
              <a:solidFill>
                <a:srgbClr val="2F4A8A"/>
              </a:solidFill>
              <a:latin typeface="Montserrat" panose="00000500000000000000" pitchFamily="2" charset="0"/>
            </a:rPr>
            <a:t>cả</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nghiên</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cứu</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liên</a:t>
          </a:r>
          <a:r>
            <a:rPr lang="en-US" sz="1400" kern="1200">
              <a:solidFill>
                <a:srgbClr val="2F4A8A"/>
              </a:solidFill>
              <a:latin typeface="Montserrat" panose="00000500000000000000" pitchFamily="2" charset="0"/>
            </a:rPr>
            <a:t> </a:t>
          </a:r>
          <a:r>
            <a:rPr lang="en-US" sz="1400" kern="1200" err="1">
              <a:solidFill>
                <a:srgbClr val="2F4A8A"/>
              </a:solidFill>
              <a:latin typeface="Montserrat" panose="00000500000000000000" pitchFamily="2" charset="0"/>
            </a:rPr>
            <a:t>quan</a:t>
          </a:r>
          <a:r>
            <a:rPr lang="en-US" sz="1400" kern="1200">
              <a:solidFill>
                <a:srgbClr val="2F4A8A"/>
              </a:solidFill>
              <a:latin typeface="Montserrat" panose="00000500000000000000" pitchFamily="2" charset="0"/>
            </a:rPr>
            <a:t> </a:t>
          </a:r>
        </a:p>
      </dsp:txBody>
      <dsp:txXfrm>
        <a:off x="3567276" y="1376934"/>
        <a:ext cx="5120643" cy="688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494AC-04C1-4C88-B158-206772D5D6AE}">
      <dsp:nvSpPr>
        <dsp:cNvPr id="0" name=""/>
        <dsp:cNvSpPr/>
      </dsp:nvSpPr>
      <dsp:spPr>
        <a:xfrm rot="5400000">
          <a:off x="305996" y="706013"/>
          <a:ext cx="1098254" cy="132769"/>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B733C4-D316-4BF8-A6D8-459E113C7FEF}">
      <dsp:nvSpPr>
        <dsp:cNvPr id="0" name=""/>
        <dsp:cNvSpPr/>
      </dsp:nvSpPr>
      <dsp:spPr>
        <a:xfrm>
          <a:off x="556003" y="1209"/>
          <a:ext cx="1475214" cy="885128"/>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Xác định câu hỏi nghiên cứu</a:t>
          </a:r>
        </a:p>
      </dsp:txBody>
      <dsp:txXfrm>
        <a:off x="581928" y="27134"/>
        <a:ext cx="1423364" cy="833278"/>
      </dsp:txXfrm>
    </dsp:sp>
    <dsp:sp modelId="{6707179F-B332-4187-93C7-DB3935282837}">
      <dsp:nvSpPr>
        <dsp:cNvPr id="0" name=""/>
        <dsp:cNvSpPr/>
      </dsp:nvSpPr>
      <dsp:spPr>
        <a:xfrm rot="5400000">
          <a:off x="305996" y="1812424"/>
          <a:ext cx="1098254" cy="132769"/>
        </a:xfrm>
        <a:prstGeom prst="rect">
          <a:avLst/>
        </a:prstGeom>
        <a:solidFill>
          <a:schemeClr val="accent1">
            <a:shade val="90000"/>
            <a:hueOff val="60216"/>
            <a:satOff val="1335"/>
            <a:lumOff val="51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CC7052-CD57-4B7B-A2D4-600B37C891AC}">
      <dsp:nvSpPr>
        <dsp:cNvPr id="0" name=""/>
        <dsp:cNvSpPr/>
      </dsp:nvSpPr>
      <dsp:spPr>
        <a:xfrm>
          <a:off x="556003" y="1107619"/>
          <a:ext cx="1475214" cy="885128"/>
        </a:xfrm>
        <a:prstGeom prst="roundRect">
          <a:avLst>
            <a:gd name="adj" fmla="val 10000"/>
          </a:avLst>
        </a:prstGeom>
        <a:solidFill>
          <a:schemeClr val="accent1">
            <a:shade val="50000"/>
            <a:hueOff val="50308"/>
            <a:satOff val="8022"/>
            <a:lumOff val="7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Xác định tiêu chí lựa chọn</a:t>
          </a:r>
        </a:p>
      </dsp:txBody>
      <dsp:txXfrm>
        <a:off x="581928" y="1133544"/>
        <a:ext cx="1423364" cy="833278"/>
      </dsp:txXfrm>
    </dsp:sp>
    <dsp:sp modelId="{01C3A671-B633-4013-A29A-46CE92661E0C}">
      <dsp:nvSpPr>
        <dsp:cNvPr id="0" name=""/>
        <dsp:cNvSpPr/>
      </dsp:nvSpPr>
      <dsp:spPr>
        <a:xfrm>
          <a:off x="859202" y="2365629"/>
          <a:ext cx="1953878" cy="132769"/>
        </a:xfrm>
        <a:prstGeom prst="rect">
          <a:avLst/>
        </a:prstGeom>
        <a:solidFill>
          <a:schemeClr val="accent1">
            <a:shade val="90000"/>
            <a:hueOff val="120431"/>
            <a:satOff val="2670"/>
            <a:lumOff val="102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36ADF8-BEA5-4821-A016-A7BD41666E96}">
      <dsp:nvSpPr>
        <dsp:cNvPr id="0" name=""/>
        <dsp:cNvSpPr/>
      </dsp:nvSpPr>
      <dsp:spPr>
        <a:xfrm>
          <a:off x="556003" y="2214030"/>
          <a:ext cx="1475214" cy="885128"/>
        </a:xfrm>
        <a:prstGeom prst="roundRect">
          <a:avLst>
            <a:gd name="adj" fmla="val 10000"/>
          </a:avLst>
        </a:prstGeom>
        <a:solidFill>
          <a:schemeClr val="accent1">
            <a:shade val="50000"/>
            <a:hueOff val="100616"/>
            <a:satOff val="16044"/>
            <a:lumOff val="155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Xây dựng từ khóa – tìm kiếm</a:t>
          </a:r>
        </a:p>
      </dsp:txBody>
      <dsp:txXfrm>
        <a:off x="581928" y="2239955"/>
        <a:ext cx="1423364" cy="833278"/>
      </dsp:txXfrm>
    </dsp:sp>
    <dsp:sp modelId="{DDB2E821-2C05-429F-AFE1-DC171B5EEDB9}">
      <dsp:nvSpPr>
        <dsp:cNvPr id="0" name=""/>
        <dsp:cNvSpPr/>
      </dsp:nvSpPr>
      <dsp:spPr>
        <a:xfrm rot="16200000">
          <a:off x="2268031" y="1812424"/>
          <a:ext cx="1098254" cy="132769"/>
        </a:xfrm>
        <a:prstGeom prst="rect">
          <a:avLst/>
        </a:prstGeom>
        <a:solidFill>
          <a:schemeClr val="accent1">
            <a:shade val="90000"/>
            <a:hueOff val="180647"/>
            <a:satOff val="4004"/>
            <a:lumOff val="153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973263-73C8-4243-98B6-9FFB30576007}">
      <dsp:nvSpPr>
        <dsp:cNvPr id="0" name=""/>
        <dsp:cNvSpPr/>
      </dsp:nvSpPr>
      <dsp:spPr>
        <a:xfrm>
          <a:off x="2518037" y="2214030"/>
          <a:ext cx="1475214" cy="885128"/>
        </a:xfrm>
        <a:prstGeom prst="roundRect">
          <a:avLst>
            <a:gd name="adj" fmla="val 10000"/>
          </a:avLst>
        </a:prstGeom>
        <a:solidFill>
          <a:schemeClr val="accent1">
            <a:shade val="50000"/>
            <a:hueOff val="150924"/>
            <a:satOff val="24067"/>
            <a:lumOff val="233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2F4A8A"/>
              </a:solidFill>
            </a:rPr>
            <a:t>Loại bỏ kết quả trùng lặp</a:t>
          </a:r>
        </a:p>
      </dsp:txBody>
      <dsp:txXfrm>
        <a:off x="2543962" y="2239955"/>
        <a:ext cx="1423364" cy="833278"/>
      </dsp:txXfrm>
    </dsp:sp>
    <dsp:sp modelId="{834CA381-0029-4457-8D40-AD6CE348B9E3}">
      <dsp:nvSpPr>
        <dsp:cNvPr id="0" name=""/>
        <dsp:cNvSpPr/>
      </dsp:nvSpPr>
      <dsp:spPr>
        <a:xfrm rot="16200000">
          <a:off x="2268031" y="706013"/>
          <a:ext cx="1098254" cy="132769"/>
        </a:xfrm>
        <a:prstGeom prst="rect">
          <a:avLst/>
        </a:prstGeom>
        <a:solidFill>
          <a:schemeClr val="accent1">
            <a:shade val="90000"/>
            <a:hueOff val="240862"/>
            <a:satOff val="5339"/>
            <a:lumOff val="205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A13514-43B4-46E0-98B6-B6E6ED68B9A3}">
      <dsp:nvSpPr>
        <dsp:cNvPr id="0" name=""/>
        <dsp:cNvSpPr/>
      </dsp:nvSpPr>
      <dsp:spPr>
        <a:xfrm>
          <a:off x="2518037" y="1107619"/>
          <a:ext cx="1475214" cy="885128"/>
        </a:xfrm>
        <a:prstGeom prst="roundRect">
          <a:avLst>
            <a:gd name="adj" fmla="val 10000"/>
          </a:avLst>
        </a:prstGeom>
        <a:solidFill>
          <a:schemeClr val="accent1">
            <a:shade val="50000"/>
            <a:hueOff val="201232"/>
            <a:satOff val="32089"/>
            <a:lumOff val="31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2F4A8A"/>
              </a:solidFill>
            </a:rPr>
            <a:t>Sàng lọc tóm tắt</a:t>
          </a:r>
        </a:p>
      </dsp:txBody>
      <dsp:txXfrm>
        <a:off x="2543962" y="1133544"/>
        <a:ext cx="1423364" cy="833278"/>
      </dsp:txXfrm>
    </dsp:sp>
    <dsp:sp modelId="{6E2BC38B-D735-4384-932E-026C3A823E87}">
      <dsp:nvSpPr>
        <dsp:cNvPr id="0" name=""/>
        <dsp:cNvSpPr/>
      </dsp:nvSpPr>
      <dsp:spPr>
        <a:xfrm>
          <a:off x="2821237" y="152808"/>
          <a:ext cx="1953878" cy="132769"/>
        </a:xfrm>
        <a:prstGeom prst="rect">
          <a:avLst/>
        </a:prstGeom>
        <a:solidFill>
          <a:schemeClr val="accent1">
            <a:shade val="90000"/>
            <a:hueOff val="180647"/>
            <a:satOff val="4004"/>
            <a:lumOff val="153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48AD07-1BB0-49D7-AD87-D105660CC2BE}">
      <dsp:nvSpPr>
        <dsp:cNvPr id="0" name=""/>
        <dsp:cNvSpPr/>
      </dsp:nvSpPr>
      <dsp:spPr>
        <a:xfrm>
          <a:off x="2518037" y="1209"/>
          <a:ext cx="1475214" cy="885128"/>
        </a:xfrm>
        <a:prstGeom prst="roundRect">
          <a:avLst>
            <a:gd name="adj" fmla="val 10000"/>
          </a:avLst>
        </a:prstGeom>
        <a:solidFill>
          <a:schemeClr val="accent1">
            <a:shade val="50000"/>
            <a:hueOff val="201232"/>
            <a:satOff val="32089"/>
            <a:lumOff val="31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err="1">
              <a:solidFill>
                <a:srgbClr val="2F4A8A"/>
              </a:solidFill>
            </a:rPr>
            <a:t>Sàng</a:t>
          </a:r>
          <a:r>
            <a:rPr lang="en-US" sz="1400" kern="1200">
              <a:solidFill>
                <a:srgbClr val="2F4A8A"/>
              </a:solidFill>
            </a:rPr>
            <a:t> </a:t>
          </a:r>
          <a:r>
            <a:rPr lang="en-US" sz="1400" kern="1200" err="1">
              <a:solidFill>
                <a:srgbClr val="2F4A8A"/>
              </a:solidFill>
            </a:rPr>
            <a:t>lọc</a:t>
          </a:r>
          <a:r>
            <a:rPr lang="en-US" sz="1400" kern="1200">
              <a:solidFill>
                <a:srgbClr val="2F4A8A"/>
              </a:solidFill>
            </a:rPr>
            <a:t> </a:t>
          </a:r>
          <a:br>
            <a:rPr lang="en-US" sz="1400" kern="1200">
              <a:solidFill>
                <a:srgbClr val="2F4A8A"/>
              </a:solidFill>
            </a:rPr>
          </a:br>
          <a:r>
            <a:rPr lang="en-US" sz="1400" kern="1200" err="1">
              <a:solidFill>
                <a:srgbClr val="2F4A8A"/>
              </a:solidFill>
            </a:rPr>
            <a:t>toàn</a:t>
          </a:r>
          <a:r>
            <a:rPr lang="en-US" sz="1400" kern="1200">
              <a:solidFill>
                <a:srgbClr val="2F4A8A"/>
              </a:solidFill>
            </a:rPr>
            <a:t> </a:t>
          </a:r>
          <a:r>
            <a:rPr lang="en-US" sz="1400" kern="1200" err="1">
              <a:solidFill>
                <a:srgbClr val="2F4A8A"/>
              </a:solidFill>
            </a:rPr>
            <a:t>văn</a:t>
          </a:r>
          <a:endParaRPr lang="en-US" sz="1400" kern="1200">
            <a:solidFill>
              <a:srgbClr val="2F4A8A"/>
            </a:solidFill>
          </a:endParaRPr>
        </a:p>
      </dsp:txBody>
      <dsp:txXfrm>
        <a:off x="2543962" y="27134"/>
        <a:ext cx="1423364" cy="833278"/>
      </dsp:txXfrm>
    </dsp:sp>
    <dsp:sp modelId="{CC793B82-2721-4F74-B865-845BEA5C8C7F}">
      <dsp:nvSpPr>
        <dsp:cNvPr id="0" name=""/>
        <dsp:cNvSpPr/>
      </dsp:nvSpPr>
      <dsp:spPr>
        <a:xfrm rot="5400000">
          <a:off x="4230066" y="706013"/>
          <a:ext cx="1098254" cy="132769"/>
        </a:xfrm>
        <a:prstGeom prst="rect">
          <a:avLst/>
        </a:prstGeom>
        <a:solidFill>
          <a:schemeClr val="accent1">
            <a:shade val="90000"/>
            <a:hueOff val="120431"/>
            <a:satOff val="2670"/>
            <a:lumOff val="102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A2B84A-3F3F-479F-9980-5B697B0C550D}">
      <dsp:nvSpPr>
        <dsp:cNvPr id="0" name=""/>
        <dsp:cNvSpPr/>
      </dsp:nvSpPr>
      <dsp:spPr>
        <a:xfrm>
          <a:off x="4480072" y="1209"/>
          <a:ext cx="1475214" cy="885128"/>
        </a:xfrm>
        <a:prstGeom prst="roundRect">
          <a:avLst>
            <a:gd name="adj" fmla="val 10000"/>
          </a:avLst>
        </a:prstGeom>
        <a:solidFill>
          <a:schemeClr val="accent1">
            <a:shade val="50000"/>
            <a:hueOff val="150924"/>
            <a:satOff val="24067"/>
            <a:lumOff val="233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err="1"/>
            <a:t>Trích</a:t>
          </a:r>
          <a:r>
            <a:rPr lang="en-US" sz="1400" kern="1200"/>
            <a:t> </a:t>
          </a:r>
          <a:r>
            <a:rPr lang="en-US" sz="1400" kern="1200" err="1"/>
            <a:t>xuất</a:t>
          </a:r>
          <a:r>
            <a:rPr lang="en-US" sz="1400" kern="1200"/>
            <a:t> </a:t>
          </a:r>
          <a:br>
            <a:rPr lang="en-US" sz="1400" kern="1200"/>
          </a:br>
          <a:r>
            <a:rPr lang="en-US" sz="1400" kern="1200" err="1"/>
            <a:t>dữ</a:t>
          </a:r>
          <a:r>
            <a:rPr lang="en-US" sz="1400" kern="1200"/>
            <a:t> </a:t>
          </a:r>
          <a:r>
            <a:rPr lang="en-US" sz="1400" kern="1200" err="1"/>
            <a:t>liệu</a:t>
          </a:r>
          <a:endParaRPr lang="en-US" sz="1400" kern="1200"/>
        </a:p>
      </dsp:txBody>
      <dsp:txXfrm>
        <a:off x="4505997" y="27134"/>
        <a:ext cx="1423364" cy="833278"/>
      </dsp:txXfrm>
    </dsp:sp>
    <dsp:sp modelId="{996AA227-B6AA-42B2-BE2F-A695CCE9C4F2}">
      <dsp:nvSpPr>
        <dsp:cNvPr id="0" name=""/>
        <dsp:cNvSpPr/>
      </dsp:nvSpPr>
      <dsp:spPr>
        <a:xfrm rot="5400000">
          <a:off x="4230066" y="1812424"/>
          <a:ext cx="1098254" cy="132769"/>
        </a:xfrm>
        <a:prstGeom prst="rect">
          <a:avLst/>
        </a:prstGeom>
        <a:solidFill>
          <a:schemeClr val="accent1">
            <a:shade val="90000"/>
            <a:hueOff val="60216"/>
            <a:satOff val="1335"/>
            <a:lumOff val="51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FA64DD-B3A8-4AFA-9373-D0C64E3F268F}">
      <dsp:nvSpPr>
        <dsp:cNvPr id="0" name=""/>
        <dsp:cNvSpPr/>
      </dsp:nvSpPr>
      <dsp:spPr>
        <a:xfrm>
          <a:off x="4480072" y="1107619"/>
          <a:ext cx="1475214" cy="885128"/>
        </a:xfrm>
        <a:prstGeom prst="roundRect">
          <a:avLst>
            <a:gd name="adj" fmla="val 10000"/>
          </a:avLst>
        </a:prstGeom>
        <a:solidFill>
          <a:schemeClr val="accent1">
            <a:shade val="50000"/>
            <a:hueOff val="100616"/>
            <a:satOff val="16044"/>
            <a:lumOff val="155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Đánh giá chất lượng NC</a:t>
          </a:r>
        </a:p>
      </dsp:txBody>
      <dsp:txXfrm>
        <a:off x="4505997" y="1133544"/>
        <a:ext cx="1423364" cy="833278"/>
      </dsp:txXfrm>
    </dsp:sp>
    <dsp:sp modelId="{5CBD7D1D-F743-4CEE-A25E-1926BC29B21D}">
      <dsp:nvSpPr>
        <dsp:cNvPr id="0" name=""/>
        <dsp:cNvSpPr/>
      </dsp:nvSpPr>
      <dsp:spPr>
        <a:xfrm>
          <a:off x="4480072" y="2214030"/>
          <a:ext cx="1475214" cy="885128"/>
        </a:xfrm>
        <a:prstGeom prst="roundRect">
          <a:avLst>
            <a:gd name="adj" fmla="val 10000"/>
          </a:avLst>
        </a:prstGeom>
        <a:solidFill>
          <a:schemeClr val="accent1">
            <a:shade val="50000"/>
            <a:hueOff val="50308"/>
            <a:satOff val="8022"/>
            <a:lumOff val="7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err="1"/>
            <a:t>Tóm</a:t>
          </a:r>
          <a:r>
            <a:rPr lang="en-US" sz="1400" kern="1200"/>
            <a:t> </a:t>
          </a:r>
          <a:r>
            <a:rPr lang="en-US" sz="1400" kern="1200" err="1"/>
            <a:t>tắt</a:t>
          </a:r>
          <a:r>
            <a:rPr lang="en-US" sz="1400" kern="1200"/>
            <a:t> </a:t>
          </a:r>
          <a:r>
            <a:rPr lang="en-US" sz="1400" kern="1200" err="1"/>
            <a:t>kết</a:t>
          </a:r>
          <a:r>
            <a:rPr lang="en-US" sz="1400" kern="1200"/>
            <a:t> </a:t>
          </a:r>
          <a:r>
            <a:rPr lang="en-US" sz="1400" kern="1200" err="1"/>
            <a:t>quả</a:t>
          </a:r>
          <a:r>
            <a:rPr lang="en-US" sz="1400" kern="1200"/>
            <a:t> ± </a:t>
          </a:r>
          <a:r>
            <a:rPr lang="en-US" sz="1400" kern="1200" err="1"/>
            <a:t>phân</a:t>
          </a:r>
          <a:r>
            <a:rPr lang="en-US" sz="1400" kern="1200"/>
            <a:t> </a:t>
          </a:r>
          <a:r>
            <a:rPr lang="en-US" sz="1400" kern="1200" err="1"/>
            <a:t>tích</a:t>
          </a:r>
          <a:r>
            <a:rPr lang="en-US" sz="1400" kern="1200"/>
            <a:t> </a:t>
          </a:r>
          <a:r>
            <a:rPr lang="en-US" sz="1400" kern="1200" err="1"/>
            <a:t>gộp</a:t>
          </a:r>
          <a:endParaRPr lang="en-US" sz="1400" kern="1200"/>
        </a:p>
      </dsp:txBody>
      <dsp:txXfrm>
        <a:off x="4505997" y="2239955"/>
        <a:ext cx="1423364" cy="83327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2-08-10T17:06:43.977"/>
    </inkml:context>
    <inkml:brush xml:id="br0">
      <inkml:brushProperty name="width" value="0.05292" units="cm"/>
      <inkml:brushProperty name="height" value="0.05292" units="cm"/>
      <inkml:brushProperty name="color" value="#FFFF00"/>
    </inkml:brush>
  </inkml:definitions>
  <inkml:trace contextRef="#ctx0" brushRef="#br0">12660 8771 0,'14'0'47,"-1"0"-47,0 0 15,0 0 1,0 0-16,54 0 31,-28 0 0,54 0-15,-1 0 15,14 0-15,-13-13 15,-27 13 0,0-14-15,27 14 15,-40-13-15,-14 13 15,-25 0 0,12 0-15,-13-13 15,27 13-15,-14 0 15,1 0 0,13 0-15,-1 0 15,-12 0 1,-14 0-17,0 0 16,0 0-15,1 0 15,-1 0-15,13 0 46,-12 0-46,-1 0 15,0 0-15,0 0 31,1 0 0</inkml:trace>
  <inkml:trace contextRef="#ctx0" brushRef="#br0" timeOffset="5466.14">16364 8811 0,'14'0'31,"-1"0"0,0 0-15,14 0 15,26 0-15,-40 0-16,66 0 31,-13 0 0,14 0-15,-1 0 15,-13 0-15,-13 0 15,13 0 0,14 0-15,-54 0 15,67 0-15,-14 0 15,0 0 0,-12 0-15,-1 0 15,-13 0-15,-14 0 15,14 0 0,40 0-15,-27 0 15,-13 0-15,26 0 15,1 0 0,-14 0-15,-13 0 15,-27 0-15,27 0 15,26 0 0,1 0-15,12 0 15,-25 0-15,-1 0 15,-27 0 0,14 0-15,0 0 15,0 0-15,0 0 15,0 0 0,-13 0-15,-1 0 15,1 0-15,39 0 15,27 0 0,-26 0-15,-41 0 15,1 0-15,0 0 15,-27 0 0,-26 0 16</inkml:trace>
  <inkml:trace contextRef="#ctx0" brushRef="#br0" timeOffset="7655.51">5543 9327 0,'13'0'78,"0"0"-62,1 0-16,92 0 31,-1 0 0,41 0-15,-40 0 15,-40 0-15,0 0 15,-53 0-31,27 0 31,66 0-15,-27 0 15,-13 0-15,14 0 15,-27 0 0,13 0-15,13 0 15,-13 0-15,0 0 15,1 0 0,25 0-15,-39 0 15,26 0-15,-39 0 15,26 0 0,-39 0-15,-14 0 15,13 0-15,-12 0 15,25 0 0,1 0-15,0 0 15,26 0-15,0 0 15,-26 0 0,-14 0-15,14 0 15,-14 0-15,-12 0 46</inkml:trace>
  <inkml:trace contextRef="#ctx0" brushRef="#br0" timeOffset="13915.16">18098 9353 0,'13'0'78,"0"-13"-62,0 13-16,14 0 15,65 0 16,27-27-15,14 14 15,12 0-15,-39 0 15,-53 13 0,-27 0-15,14 0 15,13 0-15,0 0 15,13 0 0,0 0-15,-13 0 15,13 0-15,-26 0-16,39 0 31,40 0 0,-26-14-15,-14 14 15,1 0-15,-41 0 15,14 0 0,0 0-15,-13 0 15,0 0-15,-1 0 15,1 0 0,0 0-15,-14 0 15,-13 0-15,1 0 46</inkml:trace>
  <inkml:trace contextRef="#ctx0" brushRef="#br0" timeOffset="22015.53">8559 10147 0,'-13'0'31,"0"0"0,-27 0-15,14 0 15,12 0-31,-12 0 31,0 0-15,12 0 15,1 0 0,13 53 16,13 26-31,14 0 15,-14-52-31,0 13 16,0 26 15,27 40 0,13-27-15,0-13 15,0-26 0,-27-27-15,14 0 15,13 0-15,0 1 15,-13-14-15,-14 0 15,14 0 0,-14 0-15,1-40 15,-1 0-15,14 1 15,-27-80 0,-13 13-15,0 26 15,0 41 0,-26 12-15,-27-12 15,0-1-15,-40 0 15,40 27-15,13 0 15,14-1 0,-14 1-15,1 13 15</inkml:trace>
  <inkml:trace contextRef="#ctx0" brushRef="#br0" timeOffset="28343.05">11284 11284 0,'14'0'16,"-1"0"15,27 0-15,52-13 15,41 13-15,38 0 15,-131-13-31,119 13 31,-40 0-15,-40 0 15,-12 0-15,-15 0 15,28 0 0,-14 0-15,-13 0 15,13 0-15,0 0 15,-26 0 0,13 0-15,-27 0 15,1 0 0,-14 0 16,13 0-31,1 0 15,13 0-15,-27 0-1,53 0 1,53 0 15,-13 0-15,13-13 15,-13 13-15,-27-13 15,-26-1 0,-27 14-15,14 0 15,13 0-15,13 0 15,-13 0 0,0 0-15,0 0 15,13 0-15,0 0 15,-26 0 0,39 0-15,1 0 15,12 0-15,-12 0 15,-14 0 0,-13 0-15,13-13 15,-13 13 0,0 0-15,0 0 15,0 0-15,13 0 15,26 0 0,14 0-15,-40 0 15,0 0-15,14 0 15,-1 0-15,-13 0 15,0 0 0,-13 0-15,40 0 15,-40 0-15,53 0 15,0 0 0,26 0-15,-26 0 15,13 0-15,-27 13 15,-26-13 0,-13 0-15,-13 0 15,0 0 0,-1 0-15,1 0 15,26 0-15,-13 0 15,0 0-15,-13 0 15,0 0 0,12 0-15,1 0 15,0 0-15,-13 0 15,0 0 0,13 0-15,-27 0 15,14 0-15,13 0 15,-14 0 0,14 0-15,0 0 15,-13 0 0,-14 0-15,1 0 15,-14 0-15,0 0 15,0 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dc6316f5a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dc6316f5a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a:t>Nhà xuất bản là các công ty sở hữu các tạp chí khác nhau. Một nhà xuất bản có thể sở hữu nhiều tạp chí trong cùng một lĩnh vực hay trong các lĩnh vực khác nhau. </a:t>
            </a:r>
          </a:p>
          <a:p>
            <a:pPr marL="0" lvl="0" indent="0" algn="l" rtl="0">
              <a:spcBef>
                <a:spcPts val="0"/>
              </a:spcBef>
              <a:spcAft>
                <a:spcPts val="0"/>
              </a:spcAft>
              <a:buNone/>
            </a:pPr>
            <a:r>
              <a:rPr lang="en-US" sz="3200"/>
              <a:t>Một số nhà xuất bản lớn có thể kể đến như:</a:t>
            </a:r>
            <a:br>
              <a:rPr lang="en-US" sz="3200"/>
            </a:br>
            <a:r>
              <a:rPr lang="en-US" sz="3200" b="1"/>
              <a:t>Elsevier (Hà Lan) </a:t>
            </a:r>
            <a:r>
              <a:rPr lang="en-US" sz="3200"/>
              <a:t>sở hữu ScienceDirect, Scopus và Mendeley. 2,500 tạp chí bao gồm các tạp chí lớn nhất hành tinh (The Lancet/Cell)..</a:t>
            </a:r>
          </a:p>
          <a:p>
            <a:pPr marL="0" lvl="0" indent="0" algn="l" rtl="0">
              <a:spcBef>
                <a:spcPts val="0"/>
              </a:spcBef>
              <a:spcAft>
                <a:spcPts val="0"/>
              </a:spcAft>
              <a:buNone/>
            </a:pPr>
            <a:r>
              <a:rPr lang="en-US" sz="3200" b="1"/>
              <a:t>Springer Nature (Đức và Anh): </a:t>
            </a:r>
            <a:r>
              <a:rPr lang="en-US" sz="3200"/>
              <a:t>là sự hợp nhất của 2 nhà xuất bản lớn:  Springer-Verlag và Nature Publishing Group/2013). Các tạp chí thuộc nhà xuất bản này như Nature, Nature Reviews Cancer/ Nature Reviews Genetic đều luôn </a:t>
            </a:r>
            <a:r>
              <a:rPr lang="en-US" sz="3200" err="1"/>
              <a:t>luôn</a:t>
            </a:r>
            <a:r>
              <a:rPr lang="en-US" sz="3200"/>
              <a:t> nằm trong top những tạp chí có xếp hạng cao nhất.</a:t>
            </a:r>
            <a:endParaRPr sz="3200"/>
          </a:p>
        </p:txBody>
      </p:sp>
    </p:spTree>
    <p:extLst>
      <p:ext uri="{BB962C8B-B14F-4D97-AF65-F5344CB8AC3E}">
        <p14:creationId xmlns:p14="http://schemas.microsoft.com/office/powerpoint/2010/main" val="871909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dc6316f5a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dc6316f5a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a:t>Nhà xuất bản là các công ty sở hữu các tạp chí khác nhau. Một nhà xuất bản có thể sở hữu nhiều tạp chí trong cùng một lĩnh vực hay trong các lĩnh vực khác nhau. </a:t>
            </a:r>
          </a:p>
          <a:p>
            <a:pPr marL="0" lvl="0" indent="0" algn="l" rtl="0">
              <a:spcBef>
                <a:spcPts val="0"/>
              </a:spcBef>
              <a:spcAft>
                <a:spcPts val="0"/>
              </a:spcAft>
              <a:buNone/>
            </a:pPr>
            <a:r>
              <a:rPr lang="en-US" sz="3200"/>
              <a:t>Một số nhà xuất bản lớn có thể kể đến như:</a:t>
            </a:r>
            <a:br>
              <a:rPr lang="en-US" sz="3200"/>
            </a:br>
            <a:r>
              <a:rPr lang="en-US" sz="3200" b="1"/>
              <a:t>Elsevier (Hà Lan) </a:t>
            </a:r>
            <a:r>
              <a:rPr lang="en-US" sz="3200"/>
              <a:t>sở hữu ScienceDirect, Scopus và Mendeley. 2,500 tạp chí bao gồm các tạp chí lớn nhất hành tinh (The Lancet/Cell)..</a:t>
            </a:r>
          </a:p>
          <a:p>
            <a:pPr marL="0" lvl="0" indent="0" algn="l" rtl="0">
              <a:spcBef>
                <a:spcPts val="0"/>
              </a:spcBef>
              <a:spcAft>
                <a:spcPts val="0"/>
              </a:spcAft>
              <a:buNone/>
            </a:pPr>
            <a:r>
              <a:rPr lang="en-US" sz="3200" b="1"/>
              <a:t>Springer Nature (Đức và Anh): </a:t>
            </a:r>
            <a:r>
              <a:rPr lang="en-US" sz="3200"/>
              <a:t>là sự hợp nhất của 2 nhà xuất bản lớn:  Springer-Verlag và Nature Publishing Group/2013). Các tạp chí thuộc nhà xuất bản này như Nature, Nature Reviews Cancer/ Nature Reviews Genetic đều luôn </a:t>
            </a:r>
            <a:r>
              <a:rPr lang="en-US" sz="3200" err="1"/>
              <a:t>luôn</a:t>
            </a:r>
            <a:r>
              <a:rPr lang="en-US" sz="3200"/>
              <a:t> nằm trong top những tạp chí có xếp hạng cao nhất.</a:t>
            </a:r>
            <a:endParaRPr sz="3200"/>
          </a:p>
        </p:txBody>
      </p:sp>
    </p:spTree>
    <p:extLst>
      <p:ext uri="{BB962C8B-B14F-4D97-AF65-F5344CB8AC3E}">
        <p14:creationId xmlns:p14="http://schemas.microsoft.com/office/powerpoint/2010/main" val="2341269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dc6316f5a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dc6316f5a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200" dirty="0"/>
          </a:p>
        </p:txBody>
      </p:sp>
    </p:spTree>
    <p:extLst>
      <p:ext uri="{BB962C8B-B14F-4D97-AF65-F5344CB8AC3E}">
        <p14:creationId xmlns:p14="http://schemas.microsoft.com/office/powerpoint/2010/main" val="4233455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dc6316f5a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dc6316f5a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a:t>Nhà xuất bản là các công ty sở hữu các tạp chí khác nhau. Một nhà xuất bản có thể sở hữu nhiều tạp chí trong cùng một lĩnh vực hay trong các lĩnh vực khác nhau. </a:t>
            </a:r>
          </a:p>
          <a:p>
            <a:pPr marL="0" lvl="0" indent="0" algn="l" rtl="0">
              <a:spcBef>
                <a:spcPts val="0"/>
              </a:spcBef>
              <a:spcAft>
                <a:spcPts val="0"/>
              </a:spcAft>
              <a:buNone/>
            </a:pPr>
            <a:r>
              <a:rPr lang="en-US" sz="3200"/>
              <a:t>Một số nhà xuất bản lớn có thể kể đến như:</a:t>
            </a:r>
            <a:br>
              <a:rPr lang="en-US" sz="3200"/>
            </a:br>
            <a:r>
              <a:rPr lang="en-US" sz="3200" b="1"/>
              <a:t>Elsevier (Hà Lan) </a:t>
            </a:r>
            <a:r>
              <a:rPr lang="en-US" sz="3200"/>
              <a:t>sở hữu ScienceDirect, Scopus và Mendeley. 2,500 tạp chí bao gồm các tạp chí lớn nhất hành tinh (The Lancet/Cell)..</a:t>
            </a:r>
          </a:p>
          <a:p>
            <a:pPr marL="0" lvl="0" indent="0" algn="l" rtl="0">
              <a:spcBef>
                <a:spcPts val="0"/>
              </a:spcBef>
              <a:spcAft>
                <a:spcPts val="0"/>
              </a:spcAft>
              <a:buNone/>
            </a:pPr>
            <a:r>
              <a:rPr lang="en-US" sz="3200" b="1"/>
              <a:t>Springer Nature (Đức và Anh): </a:t>
            </a:r>
            <a:r>
              <a:rPr lang="en-US" sz="3200"/>
              <a:t>là sự hợp nhất của 2 nhà xuất bản lớn:  Springer-Verlag và Nature Publishing Group/2013). Các tạp chí thuộc nhà xuất bản này như Nature, Nature Reviews Cancer/ Nature Reviews Genetic đều luôn </a:t>
            </a:r>
            <a:r>
              <a:rPr lang="en-US" sz="3200" err="1"/>
              <a:t>luôn</a:t>
            </a:r>
            <a:r>
              <a:rPr lang="en-US" sz="3200"/>
              <a:t> nằm trong top những tạp chí có xếp hạng cao nhất.</a:t>
            </a:r>
            <a:endParaRPr sz="3200"/>
          </a:p>
        </p:txBody>
      </p:sp>
    </p:spTree>
    <p:extLst>
      <p:ext uri="{BB962C8B-B14F-4D97-AF65-F5344CB8AC3E}">
        <p14:creationId xmlns:p14="http://schemas.microsoft.com/office/powerpoint/2010/main" val="1509474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dc6316f5a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dc6316f5a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a:t>Nhà xuất bản là các công ty sở hữu các tạp chí khác nhau. Một nhà xuất bản có thể sở hữu nhiều tạp chí trong cùng một lĩnh vực hay trong các lĩnh vực khác nhau. </a:t>
            </a:r>
          </a:p>
          <a:p>
            <a:pPr marL="0" lvl="0" indent="0" algn="l" rtl="0">
              <a:spcBef>
                <a:spcPts val="0"/>
              </a:spcBef>
              <a:spcAft>
                <a:spcPts val="0"/>
              </a:spcAft>
              <a:buNone/>
            </a:pPr>
            <a:r>
              <a:rPr lang="en-US" sz="3200"/>
              <a:t>Một số nhà xuất bản lớn có thể kể đến như:</a:t>
            </a:r>
            <a:br>
              <a:rPr lang="en-US" sz="3200"/>
            </a:br>
            <a:r>
              <a:rPr lang="en-US" sz="3200" b="1"/>
              <a:t>Elsevier (Hà Lan) </a:t>
            </a:r>
            <a:r>
              <a:rPr lang="en-US" sz="3200"/>
              <a:t>sở hữu ScienceDirect, Scopus và Mendeley. 2,500 tạp chí bao gồm các tạp chí lớn nhất hành tinh (The Lancet/Cell)..</a:t>
            </a:r>
          </a:p>
          <a:p>
            <a:pPr marL="0" lvl="0" indent="0" algn="l" rtl="0">
              <a:spcBef>
                <a:spcPts val="0"/>
              </a:spcBef>
              <a:spcAft>
                <a:spcPts val="0"/>
              </a:spcAft>
              <a:buNone/>
            </a:pPr>
            <a:r>
              <a:rPr lang="en-US" sz="3200" b="1"/>
              <a:t>Springer Nature (Đức và Anh): </a:t>
            </a:r>
            <a:r>
              <a:rPr lang="en-US" sz="3200"/>
              <a:t>là sự hợp nhất của 2 nhà xuất bản lớn:  Springer-Verlag và Nature Publishing Group/2013). Các tạp chí thuộc nhà xuất bản này như Nature, Nature Reviews Cancer/ Nature Reviews Genetic đều luôn </a:t>
            </a:r>
            <a:r>
              <a:rPr lang="en-US" sz="3200" err="1"/>
              <a:t>luôn</a:t>
            </a:r>
            <a:r>
              <a:rPr lang="en-US" sz="3200"/>
              <a:t> nằm trong top những tạp chí có xếp hạng cao nhất.</a:t>
            </a:r>
            <a:endParaRPr sz="3200"/>
          </a:p>
        </p:txBody>
      </p:sp>
    </p:spTree>
    <p:extLst>
      <p:ext uri="{BB962C8B-B14F-4D97-AF65-F5344CB8AC3E}">
        <p14:creationId xmlns:p14="http://schemas.microsoft.com/office/powerpoint/2010/main" val="2889692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dc6316f5a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dc6316f5a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a:t>Nhà xuất bản là các công ty sở hữu các tạp chí khác nhau. Một nhà xuất bản có thể sở hữu nhiều tạp chí trong cùng một lĩnh vực hay trong các lĩnh vực khác nhau. </a:t>
            </a:r>
          </a:p>
          <a:p>
            <a:pPr marL="0" lvl="0" indent="0" algn="l" rtl="0">
              <a:spcBef>
                <a:spcPts val="0"/>
              </a:spcBef>
              <a:spcAft>
                <a:spcPts val="0"/>
              </a:spcAft>
              <a:buNone/>
            </a:pPr>
            <a:r>
              <a:rPr lang="en-US" sz="3200"/>
              <a:t>Một số nhà xuất bản lớn có thể kể đến như:</a:t>
            </a:r>
            <a:br>
              <a:rPr lang="en-US" sz="3200"/>
            </a:br>
            <a:r>
              <a:rPr lang="en-US" sz="3200" b="1"/>
              <a:t>Elsevier (Hà Lan) </a:t>
            </a:r>
            <a:r>
              <a:rPr lang="en-US" sz="3200"/>
              <a:t>sở hữu ScienceDirect, Scopus và Mendeley. 2,500 tạp chí bao gồm các tạp chí lớn nhất hành tinh (The Lancet/Cell)..</a:t>
            </a:r>
          </a:p>
          <a:p>
            <a:pPr marL="0" lvl="0" indent="0" algn="l" rtl="0">
              <a:spcBef>
                <a:spcPts val="0"/>
              </a:spcBef>
              <a:spcAft>
                <a:spcPts val="0"/>
              </a:spcAft>
              <a:buNone/>
            </a:pPr>
            <a:r>
              <a:rPr lang="en-US" sz="3200" b="1"/>
              <a:t>Springer Nature (Đức và Anh): </a:t>
            </a:r>
            <a:r>
              <a:rPr lang="en-US" sz="3200"/>
              <a:t>là sự hợp nhất của 2 nhà xuất bản lớn:  Springer-Verlag và Nature Publishing Group/2013). Các tạp chí thuộc nhà xuất bản này như Nature, Nature Reviews Cancer/ Nature Reviews Genetic đều luôn </a:t>
            </a:r>
            <a:r>
              <a:rPr lang="en-US" sz="3200" err="1"/>
              <a:t>luôn</a:t>
            </a:r>
            <a:r>
              <a:rPr lang="en-US" sz="3200"/>
              <a:t> nằm trong top những tạp chí có xếp hạng cao nhất.</a:t>
            </a:r>
            <a:endParaRPr sz="3200"/>
          </a:p>
        </p:txBody>
      </p:sp>
    </p:spTree>
    <p:extLst>
      <p:ext uri="{BB962C8B-B14F-4D97-AF65-F5344CB8AC3E}">
        <p14:creationId xmlns:p14="http://schemas.microsoft.com/office/powerpoint/2010/main" val="1970853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d960996673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d960996673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0128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dc6316f5a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dc6316f5a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a:t>Nhà xuất bản là các công ty sở hữu các tạp chí khác nhau. Một nhà xuất bản có thể sở hữu nhiều tạp chí trong cùng một lĩnh vực hay trong các lĩnh vực khác nhau. </a:t>
            </a:r>
          </a:p>
          <a:p>
            <a:pPr marL="0" lvl="0" indent="0" algn="l" rtl="0">
              <a:spcBef>
                <a:spcPts val="0"/>
              </a:spcBef>
              <a:spcAft>
                <a:spcPts val="0"/>
              </a:spcAft>
              <a:buNone/>
            </a:pPr>
            <a:r>
              <a:rPr lang="en-US" sz="3200"/>
              <a:t>Một số nhà xuất bản lớn có thể kể đến như:</a:t>
            </a:r>
            <a:br>
              <a:rPr lang="en-US" sz="3200"/>
            </a:br>
            <a:r>
              <a:rPr lang="en-US" sz="3200" b="1"/>
              <a:t>Elsevier (Hà Lan) </a:t>
            </a:r>
            <a:r>
              <a:rPr lang="en-US" sz="3200"/>
              <a:t>sở hữu ScienceDirect, Scopus và Mendeley. 2,500 tạp chí bao gồm các tạp chí lớn nhất hành tinh (The Lancet/Cell)..</a:t>
            </a:r>
          </a:p>
          <a:p>
            <a:pPr marL="0" lvl="0" indent="0" algn="l" rtl="0">
              <a:spcBef>
                <a:spcPts val="0"/>
              </a:spcBef>
              <a:spcAft>
                <a:spcPts val="0"/>
              </a:spcAft>
              <a:buNone/>
            </a:pPr>
            <a:r>
              <a:rPr lang="en-US" sz="3200" b="1"/>
              <a:t>Springer Nature (Đức và Anh): </a:t>
            </a:r>
            <a:r>
              <a:rPr lang="en-US" sz="3200"/>
              <a:t>là sự hợp nhất của 2 nhà xuất bản lớn:  Springer-Verlag và Nature Publishing Group/2013). Các tạp chí thuộc nhà xuất bản này như Nature, Nature Reviews Cancer/ Nature Reviews Genetic đều luôn </a:t>
            </a:r>
            <a:r>
              <a:rPr lang="en-US" sz="3200" err="1"/>
              <a:t>luôn</a:t>
            </a:r>
            <a:r>
              <a:rPr lang="en-US" sz="3200"/>
              <a:t> nằm trong top những tạp chí có xếp hạng cao nhất.</a:t>
            </a:r>
            <a:endParaRPr sz="3200"/>
          </a:p>
        </p:txBody>
      </p:sp>
    </p:spTree>
    <p:extLst>
      <p:ext uri="{BB962C8B-B14F-4D97-AF65-F5344CB8AC3E}">
        <p14:creationId xmlns:p14="http://schemas.microsoft.com/office/powerpoint/2010/main" val="2521860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dc6316f5a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dc6316f5a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a:t>Nhà xuất bản là các công ty sở hữu các tạp chí khác nhau. Một nhà xuất bản có thể sở hữu nhiều tạp chí trong cùng một lĩnh vực hay trong các lĩnh vực khác nhau. </a:t>
            </a:r>
          </a:p>
          <a:p>
            <a:pPr marL="0" lvl="0" indent="0" algn="l" rtl="0">
              <a:spcBef>
                <a:spcPts val="0"/>
              </a:spcBef>
              <a:spcAft>
                <a:spcPts val="0"/>
              </a:spcAft>
              <a:buNone/>
            </a:pPr>
            <a:r>
              <a:rPr lang="en-US" sz="3200"/>
              <a:t>Một số nhà xuất bản lớn có thể kể đến như:</a:t>
            </a:r>
            <a:br>
              <a:rPr lang="en-US" sz="3200"/>
            </a:br>
            <a:r>
              <a:rPr lang="en-US" sz="3200" b="1"/>
              <a:t>Elsevier (Hà Lan) </a:t>
            </a:r>
            <a:r>
              <a:rPr lang="en-US" sz="3200"/>
              <a:t>sở hữu ScienceDirect, Scopus và Mendeley. 2,500 tạp chí bao gồm các tạp chí lớn nhất hành tinh (The Lancet/Cell)..</a:t>
            </a:r>
          </a:p>
          <a:p>
            <a:pPr marL="0" lvl="0" indent="0" algn="l" rtl="0">
              <a:spcBef>
                <a:spcPts val="0"/>
              </a:spcBef>
              <a:spcAft>
                <a:spcPts val="0"/>
              </a:spcAft>
              <a:buNone/>
            </a:pPr>
            <a:r>
              <a:rPr lang="en-US" sz="3200" b="1"/>
              <a:t>Springer Nature (Đức và Anh): </a:t>
            </a:r>
            <a:r>
              <a:rPr lang="en-US" sz="3200"/>
              <a:t>là sự hợp nhất của 2 nhà xuất bản lớn:  Springer-Verlag và Nature Publishing Group/2013). Các tạp chí thuộc nhà xuất bản này như Nature, Nature Reviews Cancer/ Nature Reviews Genetic đều luôn </a:t>
            </a:r>
            <a:r>
              <a:rPr lang="en-US" sz="3200" err="1"/>
              <a:t>luôn</a:t>
            </a:r>
            <a:r>
              <a:rPr lang="en-US" sz="3200"/>
              <a:t> nằm trong top những tạp chí có xếp hạng cao nhất.</a:t>
            </a:r>
            <a:endParaRPr sz="3200"/>
          </a:p>
        </p:txBody>
      </p:sp>
    </p:spTree>
    <p:extLst>
      <p:ext uri="{BB962C8B-B14F-4D97-AF65-F5344CB8AC3E}">
        <p14:creationId xmlns:p14="http://schemas.microsoft.com/office/powerpoint/2010/main" val="3729557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dc6316f5a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dc6316f5a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a:t>Nhà xuất bản là các công ty sở hữu các tạp chí khác nhau. Một nhà xuất bản có thể sở hữu nhiều tạp chí trong cùng một lĩnh vực hay trong các lĩnh vực khác nhau. </a:t>
            </a:r>
          </a:p>
          <a:p>
            <a:pPr marL="0" lvl="0" indent="0" algn="l" rtl="0">
              <a:spcBef>
                <a:spcPts val="0"/>
              </a:spcBef>
              <a:spcAft>
                <a:spcPts val="0"/>
              </a:spcAft>
              <a:buNone/>
            </a:pPr>
            <a:r>
              <a:rPr lang="en-US" sz="3200"/>
              <a:t>Một số nhà xuất bản lớn có thể kể đến như:</a:t>
            </a:r>
            <a:br>
              <a:rPr lang="en-US" sz="3200"/>
            </a:br>
            <a:r>
              <a:rPr lang="en-US" sz="3200" b="1"/>
              <a:t>Elsevier (Hà Lan) </a:t>
            </a:r>
            <a:r>
              <a:rPr lang="en-US" sz="3200"/>
              <a:t>sở hữu ScienceDirect, Scopus và Mendeley. 2,500 tạp chí bao gồm các tạp chí lớn nhất hành tinh (The Lancet/Cell)..</a:t>
            </a:r>
          </a:p>
          <a:p>
            <a:pPr marL="0" lvl="0" indent="0" algn="l" rtl="0">
              <a:spcBef>
                <a:spcPts val="0"/>
              </a:spcBef>
              <a:spcAft>
                <a:spcPts val="0"/>
              </a:spcAft>
              <a:buNone/>
            </a:pPr>
            <a:r>
              <a:rPr lang="en-US" sz="3200" b="1"/>
              <a:t>Springer Nature (Đức và Anh): </a:t>
            </a:r>
            <a:r>
              <a:rPr lang="en-US" sz="3200"/>
              <a:t>là sự hợp nhất của 2 nhà xuất bản lớn:  Springer-Verlag và Nature Publishing Group/2013). Các tạp chí thuộc nhà xuất bản này như Nature, Nature Reviews Cancer/ Nature Reviews Genetic đều luôn </a:t>
            </a:r>
            <a:r>
              <a:rPr lang="en-US" sz="3200" err="1"/>
              <a:t>luôn</a:t>
            </a:r>
            <a:r>
              <a:rPr lang="en-US" sz="3200"/>
              <a:t> nằm trong top những tạp chí có xếp hạng cao nhất.</a:t>
            </a:r>
            <a:endParaRPr sz="3200"/>
          </a:p>
        </p:txBody>
      </p:sp>
    </p:spTree>
    <p:extLst>
      <p:ext uri="{BB962C8B-B14F-4D97-AF65-F5344CB8AC3E}">
        <p14:creationId xmlns:p14="http://schemas.microsoft.com/office/powerpoint/2010/main" val="313331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5"/>
        <p:cNvGrpSpPr/>
        <p:nvPr/>
      </p:nvGrpSpPr>
      <p:grpSpPr>
        <a:xfrm>
          <a:off x="0" y="0"/>
          <a:ext cx="0" cy="0"/>
          <a:chOff x="0" y="0"/>
          <a:chExt cx="0" cy="0"/>
        </a:xfrm>
      </p:grpSpPr>
      <p:sp>
        <p:nvSpPr>
          <p:cNvPr id="2706" name="Google Shape;2706;gdcc031ca31_0_180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7" name="Google Shape;2707;gdcc031ca31_0_18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5686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dc6316f5a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dc6316f5a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a:t>Nhà xuất bản là các công ty sở hữu các tạp chí khác nhau. Một nhà xuất bản có thể sở hữu nhiều tạp chí trong cùng một lĩnh vực hay trong các lĩnh vực khác nhau. </a:t>
            </a:r>
          </a:p>
          <a:p>
            <a:pPr marL="0" lvl="0" indent="0" algn="l" rtl="0">
              <a:spcBef>
                <a:spcPts val="0"/>
              </a:spcBef>
              <a:spcAft>
                <a:spcPts val="0"/>
              </a:spcAft>
              <a:buNone/>
            </a:pPr>
            <a:r>
              <a:rPr lang="en-US" sz="3200"/>
              <a:t>Một số nhà xuất bản lớn có thể kể đến như:</a:t>
            </a:r>
            <a:br>
              <a:rPr lang="en-US" sz="3200"/>
            </a:br>
            <a:r>
              <a:rPr lang="en-US" sz="3200" b="1"/>
              <a:t>Elsevier (Hà Lan) </a:t>
            </a:r>
            <a:r>
              <a:rPr lang="en-US" sz="3200"/>
              <a:t>sở hữu ScienceDirect, Scopus và Mendeley. 2,500 tạp chí bao gồm các tạp chí lớn nhất hành tinh (The Lancet/Cell)..</a:t>
            </a:r>
          </a:p>
          <a:p>
            <a:pPr marL="0" lvl="0" indent="0" algn="l" rtl="0">
              <a:spcBef>
                <a:spcPts val="0"/>
              </a:spcBef>
              <a:spcAft>
                <a:spcPts val="0"/>
              </a:spcAft>
              <a:buNone/>
            </a:pPr>
            <a:r>
              <a:rPr lang="en-US" sz="3200" b="1"/>
              <a:t>Springer Nature (Đức và Anh): </a:t>
            </a:r>
            <a:r>
              <a:rPr lang="en-US" sz="3200"/>
              <a:t>là sự hợp nhất của 2 nhà xuất bản lớn:  Springer-Verlag và Nature Publishing Group/2013). Các tạp chí thuộc nhà xuất bản này như Nature, Nature Reviews Cancer/ Nature Reviews Genetic đều luôn </a:t>
            </a:r>
            <a:r>
              <a:rPr lang="en-US" sz="3200" err="1"/>
              <a:t>luôn</a:t>
            </a:r>
            <a:r>
              <a:rPr lang="en-US" sz="3200"/>
              <a:t> nằm trong top những tạp chí có xếp hạng cao nhất.</a:t>
            </a:r>
            <a:endParaRPr sz="3200"/>
          </a:p>
        </p:txBody>
      </p:sp>
    </p:spTree>
    <p:extLst>
      <p:ext uri="{BB962C8B-B14F-4D97-AF65-F5344CB8AC3E}">
        <p14:creationId xmlns:p14="http://schemas.microsoft.com/office/powerpoint/2010/main" val="2078712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dc6316f5a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dc6316f5a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a:t>Nhà xuất bản là các công ty sở hữu các tạp chí khác nhau. Một nhà xuất bản có thể sở hữu nhiều tạp chí trong cùng một lĩnh vực hay trong các lĩnh vực khác nhau. </a:t>
            </a:r>
          </a:p>
          <a:p>
            <a:pPr marL="0" lvl="0" indent="0" algn="l" rtl="0">
              <a:spcBef>
                <a:spcPts val="0"/>
              </a:spcBef>
              <a:spcAft>
                <a:spcPts val="0"/>
              </a:spcAft>
              <a:buNone/>
            </a:pPr>
            <a:r>
              <a:rPr lang="en-US" sz="3200"/>
              <a:t>Một số nhà xuất bản lớn có thể kể đến như:</a:t>
            </a:r>
            <a:br>
              <a:rPr lang="en-US" sz="3200"/>
            </a:br>
            <a:r>
              <a:rPr lang="en-US" sz="3200" b="1"/>
              <a:t>Elsevier (Hà Lan) </a:t>
            </a:r>
            <a:r>
              <a:rPr lang="en-US" sz="3200"/>
              <a:t>sở hữu ScienceDirect, Scopus và Mendeley. 2,500 tạp chí bao gồm các tạp chí lớn nhất hành tinh (The Lancet/Cell)..</a:t>
            </a:r>
          </a:p>
          <a:p>
            <a:pPr marL="0" lvl="0" indent="0" algn="l" rtl="0">
              <a:spcBef>
                <a:spcPts val="0"/>
              </a:spcBef>
              <a:spcAft>
                <a:spcPts val="0"/>
              </a:spcAft>
              <a:buNone/>
            </a:pPr>
            <a:r>
              <a:rPr lang="en-US" sz="3200" b="1"/>
              <a:t>Springer Nature (Đức và Anh): </a:t>
            </a:r>
            <a:r>
              <a:rPr lang="en-US" sz="3200"/>
              <a:t>là sự hợp nhất của 2 nhà xuất bản lớn:  Springer-Verlag và Nature Publishing Group/2013). Các tạp chí thuộc nhà xuất bản này như Nature, Nature Reviews Cancer/ Nature Reviews Genetic đều luôn </a:t>
            </a:r>
            <a:r>
              <a:rPr lang="en-US" sz="3200" err="1"/>
              <a:t>luôn</a:t>
            </a:r>
            <a:r>
              <a:rPr lang="en-US" sz="3200"/>
              <a:t> nằm trong top những tạp chí có xếp hạng cao nhất.</a:t>
            </a:r>
            <a:endParaRPr sz="3200"/>
          </a:p>
        </p:txBody>
      </p:sp>
    </p:spTree>
    <p:extLst>
      <p:ext uri="{BB962C8B-B14F-4D97-AF65-F5344CB8AC3E}">
        <p14:creationId xmlns:p14="http://schemas.microsoft.com/office/powerpoint/2010/main" val="371970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dc6316f5a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dc6316f5a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59089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7"/>
        <p:cNvGrpSpPr/>
        <p:nvPr/>
      </p:nvGrpSpPr>
      <p:grpSpPr>
        <a:xfrm>
          <a:off x="0" y="0"/>
          <a:ext cx="0" cy="0"/>
          <a:chOff x="0" y="0"/>
          <a:chExt cx="0" cy="0"/>
        </a:xfrm>
      </p:grpSpPr>
      <p:sp>
        <p:nvSpPr>
          <p:cNvPr id="2228" name="Google Shape;2228;gdcc031ca31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9" name="Google Shape;2229;gdcc031ca31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3173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d960996673_0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d960996673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d960996673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d960996673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dc6316f5a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dc6316f5a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Trước đây, nền y học chủ yếu là dựa trên kinh nghiệm và truyền miệng, khi sử dụng thử một chất để điều trị bệnh ở nhiều đối tượng trong thời gian dài.</a:t>
            </a:r>
          </a:p>
          <a:p>
            <a:pPr marL="0" lvl="0" indent="0" algn="l" rtl="0">
              <a:spcBef>
                <a:spcPts val="0"/>
              </a:spcBef>
              <a:spcAft>
                <a:spcPts val="0"/>
              </a:spcAft>
              <a:buNone/>
            </a:pPr>
            <a:r>
              <a:rPr lang="en-US" dirty="0"/>
              <a:t>Mặt khác, nhiều khi BN khỏi chưa chắc do thuốc mà còn do tâm lí và miến </a:t>
            </a:r>
            <a:r>
              <a:rPr lang="en-US" dirty="0" err="1"/>
              <a:t>cịch</a:t>
            </a:r>
            <a:r>
              <a:rPr lang="en-US" dirty="0"/>
              <a:t> của người bệnh. Thậm chí chất đưa vào cơ thể ngược lại, gây hại cho người bệnh. Trên đây là 2 ví dụ cụ thể, thuốc lá tốt cho bệnh hen suyễn, dựa vào đó các công ty marketing thuốc lá cho người bệnh hen suyễn. </a:t>
            </a:r>
          </a:p>
          <a:p>
            <a:pPr marL="0" lvl="0" indent="0" algn="l" rtl="0">
              <a:spcBef>
                <a:spcPts val="0"/>
              </a:spcBef>
              <a:spcAft>
                <a:spcPts val="0"/>
              </a:spcAft>
              <a:buNone/>
            </a:pPr>
            <a:r>
              <a:rPr lang="en-US" dirty="0"/>
              <a:t>Một ví dụ khác về </a:t>
            </a:r>
            <a:r>
              <a:rPr lang="en-US" dirty="0" err="1"/>
              <a:t>arsen</a:t>
            </a:r>
            <a:r>
              <a:rPr lang="en-US" dirty="0"/>
              <a:t> trong trị giang mai </a:t>
            </a:r>
            <a:endParaRPr dirty="0"/>
          </a:p>
        </p:txBody>
      </p:sp>
    </p:spTree>
    <p:extLst>
      <p:ext uri="{BB962C8B-B14F-4D97-AF65-F5344CB8AC3E}">
        <p14:creationId xmlns:p14="http://schemas.microsoft.com/office/powerpoint/2010/main" val="824669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dc6316f5a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dc6316f5a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3598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dc6316f5a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dc6316f5a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087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dc6316f5a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dc6316f5a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913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d960996673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d960996673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336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14300" y="951300"/>
            <a:ext cx="4328700" cy="2397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9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4300" y="3623525"/>
            <a:ext cx="2680800" cy="726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714300" y="2354175"/>
            <a:ext cx="30480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subTitle" idx="1"/>
          </p:nvPr>
        </p:nvSpPr>
        <p:spPr>
          <a:xfrm>
            <a:off x="714300" y="3453150"/>
            <a:ext cx="2521800" cy="58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15" name="Google Shape;15;p3"/>
          <p:cNvSpPr txBox="1">
            <a:spLocks noGrp="1"/>
          </p:cNvSpPr>
          <p:nvPr>
            <p:ph type="title" idx="2" hasCustomPrompt="1"/>
          </p:nvPr>
        </p:nvSpPr>
        <p:spPr>
          <a:xfrm>
            <a:off x="714300" y="1010100"/>
            <a:ext cx="3048000" cy="1398300"/>
          </a:xfrm>
          <a:prstGeom prst="rect">
            <a:avLst/>
          </a:prstGeom>
        </p:spPr>
        <p:txBody>
          <a:bodyPr spcFirstLastPara="1" wrap="square" lIns="91425" tIns="91425" rIns="91425" bIns="91425" anchor="b" anchorCtr="0">
            <a:noAutofit/>
          </a:bodyPr>
          <a:lstStyle>
            <a:lvl1pPr lvl="0" rtl="0">
              <a:spcBef>
                <a:spcPts val="0"/>
              </a:spcBef>
              <a:spcAft>
                <a:spcPts val="0"/>
              </a:spcAft>
              <a:buSzPts val="10000"/>
              <a:buNone/>
              <a:defRPr sz="7800"/>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subTitle" idx="1"/>
          </p:nvPr>
        </p:nvSpPr>
        <p:spPr>
          <a:xfrm>
            <a:off x="714300" y="1806875"/>
            <a:ext cx="3789000" cy="269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AutoNum type="arabicPeriod"/>
              <a:defRPr sz="1400"/>
            </a:lvl1pPr>
            <a:lvl2pPr lvl="1" rtl="0">
              <a:lnSpc>
                <a:spcPct val="100000"/>
              </a:lnSpc>
              <a:spcBef>
                <a:spcPts val="0"/>
              </a:spcBef>
              <a:spcAft>
                <a:spcPts val="0"/>
              </a:spcAft>
              <a:buSzPts val="1300"/>
              <a:buAutoNum type="alphaLcPeriod"/>
              <a:defRPr/>
            </a:lvl2pPr>
            <a:lvl3pPr lvl="2" rtl="0">
              <a:lnSpc>
                <a:spcPct val="100000"/>
              </a:lnSpc>
              <a:spcBef>
                <a:spcPts val="0"/>
              </a:spcBef>
              <a:spcAft>
                <a:spcPts val="0"/>
              </a:spcAft>
              <a:buSzPts val="1300"/>
              <a:buAutoNum type="romanLcPeriod"/>
              <a:defRPr/>
            </a:lvl3pPr>
            <a:lvl4pPr lvl="3" rtl="0">
              <a:lnSpc>
                <a:spcPct val="100000"/>
              </a:lnSpc>
              <a:spcBef>
                <a:spcPts val="0"/>
              </a:spcBef>
              <a:spcAft>
                <a:spcPts val="0"/>
              </a:spcAft>
              <a:buSzPts val="1300"/>
              <a:buAutoNum type="arabicPeriod"/>
              <a:defRPr/>
            </a:lvl4pPr>
            <a:lvl5pPr lvl="4" rtl="0">
              <a:lnSpc>
                <a:spcPct val="100000"/>
              </a:lnSpc>
              <a:spcBef>
                <a:spcPts val="0"/>
              </a:spcBef>
              <a:spcAft>
                <a:spcPts val="0"/>
              </a:spcAft>
              <a:buSzPts val="1300"/>
              <a:buAutoNum type="alphaLcPeriod"/>
              <a:defRPr/>
            </a:lvl5pPr>
            <a:lvl6pPr lvl="5" rtl="0">
              <a:lnSpc>
                <a:spcPct val="100000"/>
              </a:lnSpc>
              <a:spcBef>
                <a:spcPts val="0"/>
              </a:spcBef>
              <a:spcAft>
                <a:spcPts val="0"/>
              </a:spcAft>
              <a:buSzPts val="1300"/>
              <a:buAutoNum type="romanLcPeriod"/>
              <a:defRPr/>
            </a:lvl6pPr>
            <a:lvl7pPr lvl="6" rtl="0">
              <a:lnSpc>
                <a:spcPct val="100000"/>
              </a:lnSpc>
              <a:spcBef>
                <a:spcPts val="0"/>
              </a:spcBef>
              <a:spcAft>
                <a:spcPts val="0"/>
              </a:spcAft>
              <a:buSzPts val="1300"/>
              <a:buAutoNum type="arabicPeriod"/>
              <a:defRPr/>
            </a:lvl7pPr>
            <a:lvl8pPr lvl="7" rtl="0">
              <a:lnSpc>
                <a:spcPct val="100000"/>
              </a:lnSpc>
              <a:spcBef>
                <a:spcPts val="0"/>
              </a:spcBef>
              <a:spcAft>
                <a:spcPts val="0"/>
              </a:spcAft>
              <a:buSzPts val="1300"/>
              <a:buAutoNum type="alphaLcPeriod"/>
              <a:defRPr/>
            </a:lvl8pPr>
            <a:lvl9pPr lvl="8" rtl="0">
              <a:lnSpc>
                <a:spcPct val="100000"/>
              </a:lnSpc>
              <a:spcBef>
                <a:spcPts val="0"/>
              </a:spcBef>
              <a:spcAft>
                <a:spcPts val="0"/>
              </a:spcAft>
              <a:buSzPts val="1300"/>
              <a:buAutoNum type="romanLcPeriod"/>
              <a:defRPr/>
            </a:lvl9pPr>
          </a:lstStyle>
          <a:p>
            <a:endParaRPr/>
          </a:p>
        </p:txBody>
      </p:sp>
      <p:sp>
        <p:nvSpPr>
          <p:cNvPr id="48" name="Google Shape;48;p7"/>
          <p:cNvSpPr txBox="1">
            <a:spLocks noGrp="1"/>
          </p:cNvSpPr>
          <p:nvPr>
            <p:ph type="title"/>
          </p:nvPr>
        </p:nvSpPr>
        <p:spPr>
          <a:xfrm>
            <a:off x="714300" y="1068850"/>
            <a:ext cx="30021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13"/>
          <p:cNvSpPr txBox="1">
            <a:spLocks noGrp="1"/>
          </p:cNvSpPr>
          <p:nvPr>
            <p:ph type="title" idx="2"/>
          </p:nvPr>
        </p:nvSpPr>
        <p:spPr>
          <a:xfrm>
            <a:off x="1662000" y="1536850"/>
            <a:ext cx="26670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8" name="Google Shape;78;p13"/>
          <p:cNvSpPr txBox="1">
            <a:spLocks noGrp="1"/>
          </p:cNvSpPr>
          <p:nvPr>
            <p:ph type="title" idx="3" hasCustomPrompt="1"/>
          </p:nvPr>
        </p:nvSpPr>
        <p:spPr>
          <a:xfrm>
            <a:off x="766875" y="1586925"/>
            <a:ext cx="904800" cy="58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79" name="Google Shape;79;p13"/>
          <p:cNvSpPr txBox="1">
            <a:spLocks noGrp="1"/>
          </p:cNvSpPr>
          <p:nvPr>
            <p:ph type="subTitle" idx="1"/>
          </p:nvPr>
        </p:nvSpPr>
        <p:spPr>
          <a:xfrm>
            <a:off x="1662000" y="1933575"/>
            <a:ext cx="2276700" cy="584400"/>
          </a:xfrm>
          <a:prstGeom prst="rect">
            <a:avLst/>
          </a:prstGeom>
        </p:spPr>
        <p:txBody>
          <a:bodyPr spcFirstLastPara="1" wrap="square" lIns="91425" tIns="91425" rIns="91425" bIns="91425" anchor="t" anchorCtr="0">
            <a:noAutofit/>
          </a:bodyPr>
          <a:lstStyle>
            <a:lvl1pPr lvl="0">
              <a:spcBef>
                <a:spcPts val="0"/>
              </a:spcBef>
              <a:spcAft>
                <a:spcPts val="0"/>
              </a:spcAft>
              <a:buSzPts val="1300"/>
              <a:buNone/>
              <a:defRPr/>
            </a:lvl1pPr>
            <a:lvl2pPr lvl="1" algn="ctr">
              <a:spcBef>
                <a:spcPts val="0"/>
              </a:spcBef>
              <a:spcAft>
                <a:spcPts val="0"/>
              </a:spcAft>
              <a:buSzPts val="1300"/>
              <a:buNone/>
              <a:defRPr/>
            </a:lvl2pPr>
            <a:lvl3pPr lvl="2" algn="ctr">
              <a:spcBef>
                <a:spcPts val="0"/>
              </a:spcBef>
              <a:spcAft>
                <a:spcPts val="0"/>
              </a:spcAft>
              <a:buSzPts val="1300"/>
              <a:buNone/>
              <a:defRPr/>
            </a:lvl3pPr>
            <a:lvl4pPr lvl="3" algn="ctr">
              <a:spcBef>
                <a:spcPts val="0"/>
              </a:spcBef>
              <a:spcAft>
                <a:spcPts val="0"/>
              </a:spcAft>
              <a:buSzPts val="1300"/>
              <a:buNone/>
              <a:defRPr/>
            </a:lvl4pPr>
            <a:lvl5pPr lvl="4" algn="ctr">
              <a:spcBef>
                <a:spcPts val="0"/>
              </a:spcBef>
              <a:spcAft>
                <a:spcPts val="0"/>
              </a:spcAft>
              <a:buSzPts val="1300"/>
              <a:buNone/>
              <a:defRPr/>
            </a:lvl5pPr>
            <a:lvl6pPr lvl="5" algn="ctr">
              <a:spcBef>
                <a:spcPts val="0"/>
              </a:spcBef>
              <a:spcAft>
                <a:spcPts val="0"/>
              </a:spcAft>
              <a:buSzPts val="1300"/>
              <a:buNone/>
              <a:defRPr/>
            </a:lvl6pPr>
            <a:lvl7pPr lvl="6" algn="ctr">
              <a:spcBef>
                <a:spcPts val="0"/>
              </a:spcBef>
              <a:spcAft>
                <a:spcPts val="0"/>
              </a:spcAft>
              <a:buSzPts val="1300"/>
              <a:buNone/>
              <a:defRPr/>
            </a:lvl7pPr>
            <a:lvl8pPr lvl="7" algn="ctr">
              <a:spcBef>
                <a:spcPts val="0"/>
              </a:spcBef>
              <a:spcAft>
                <a:spcPts val="0"/>
              </a:spcAft>
              <a:buSzPts val="1300"/>
              <a:buNone/>
              <a:defRPr/>
            </a:lvl8pPr>
            <a:lvl9pPr lvl="8" algn="ctr">
              <a:spcBef>
                <a:spcPts val="0"/>
              </a:spcBef>
              <a:spcAft>
                <a:spcPts val="0"/>
              </a:spcAft>
              <a:buSzPts val="1300"/>
              <a:buNone/>
              <a:defRPr/>
            </a:lvl9pPr>
          </a:lstStyle>
          <a:p>
            <a:endParaRPr/>
          </a:p>
        </p:txBody>
      </p:sp>
      <p:sp>
        <p:nvSpPr>
          <p:cNvPr id="80" name="Google Shape;80;p13"/>
          <p:cNvSpPr txBox="1">
            <a:spLocks noGrp="1"/>
          </p:cNvSpPr>
          <p:nvPr>
            <p:ph type="title" idx="4"/>
          </p:nvPr>
        </p:nvSpPr>
        <p:spPr>
          <a:xfrm>
            <a:off x="1662000" y="3098950"/>
            <a:ext cx="26670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1" name="Google Shape;81;p13"/>
          <p:cNvSpPr txBox="1">
            <a:spLocks noGrp="1"/>
          </p:cNvSpPr>
          <p:nvPr>
            <p:ph type="title" idx="5" hasCustomPrompt="1"/>
          </p:nvPr>
        </p:nvSpPr>
        <p:spPr>
          <a:xfrm>
            <a:off x="766725" y="3149025"/>
            <a:ext cx="904800" cy="58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82" name="Google Shape;82;p13"/>
          <p:cNvSpPr txBox="1">
            <a:spLocks noGrp="1"/>
          </p:cNvSpPr>
          <p:nvPr>
            <p:ph type="subTitle" idx="6"/>
          </p:nvPr>
        </p:nvSpPr>
        <p:spPr>
          <a:xfrm>
            <a:off x="1662000" y="3495675"/>
            <a:ext cx="2276700" cy="584400"/>
          </a:xfrm>
          <a:prstGeom prst="rect">
            <a:avLst/>
          </a:prstGeom>
        </p:spPr>
        <p:txBody>
          <a:bodyPr spcFirstLastPara="1" wrap="square" lIns="91425" tIns="91425" rIns="91425" bIns="91425" anchor="t" anchorCtr="0">
            <a:noAutofit/>
          </a:bodyPr>
          <a:lstStyle>
            <a:lvl1pPr lvl="0" rtl="0">
              <a:spcBef>
                <a:spcPts val="0"/>
              </a:spcBef>
              <a:spcAft>
                <a:spcPts val="0"/>
              </a:spcAft>
              <a:buSzPts val="1300"/>
              <a:buNone/>
              <a:defRPr/>
            </a:lvl1pPr>
            <a:lvl2pPr lvl="1" algn="ctr" rtl="0">
              <a:spcBef>
                <a:spcPts val="0"/>
              </a:spcBef>
              <a:spcAft>
                <a:spcPts val="0"/>
              </a:spcAft>
              <a:buSzPts val="1300"/>
              <a:buNone/>
              <a:defRPr/>
            </a:lvl2pPr>
            <a:lvl3pPr lvl="2" algn="ctr" rtl="0">
              <a:spcBef>
                <a:spcPts val="0"/>
              </a:spcBef>
              <a:spcAft>
                <a:spcPts val="0"/>
              </a:spcAft>
              <a:buSzPts val="1300"/>
              <a:buNone/>
              <a:defRPr/>
            </a:lvl3pPr>
            <a:lvl4pPr lvl="3" algn="ctr" rtl="0">
              <a:spcBef>
                <a:spcPts val="0"/>
              </a:spcBef>
              <a:spcAft>
                <a:spcPts val="0"/>
              </a:spcAft>
              <a:buSzPts val="1300"/>
              <a:buNone/>
              <a:defRPr/>
            </a:lvl4pPr>
            <a:lvl5pPr lvl="4" algn="ctr" rtl="0">
              <a:spcBef>
                <a:spcPts val="0"/>
              </a:spcBef>
              <a:spcAft>
                <a:spcPts val="0"/>
              </a:spcAft>
              <a:buSzPts val="1300"/>
              <a:buNone/>
              <a:defRPr/>
            </a:lvl5pPr>
            <a:lvl6pPr lvl="5" algn="ctr" rtl="0">
              <a:spcBef>
                <a:spcPts val="0"/>
              </a:spcBef>
              <a:spcAft>
                <a:spcPts val="0"/>
              </a:spcAft>
              <a:buSzPts val="1300"/>
              <a:buNone/>
              <a:defRPr/>
            </a:lvl6pPr>
            <a:lvl7pPr lvl="6" algn="ctr" rtl="0">
              <a:spcBef>
                <a:spcPts val="0"/>
              </a:spcBef>
              <a:spcAft>
                <a:spcPts val="0"/>
              </a:spcAft>
              <a:buSzPts val="1300"/>
              <a:buNone/>
              <a:defRPr/>
            </a:lvl7pPr>
            <a:lvl8pPr lvl="7" algn="ctr" rtl="0">
              <a:spcBef>
                <a:spcPts val="0"/>
              </a:spcBef>
              <a:spcAft>
                <a:spcPts val="0"/>
              </a:spcAft>
              <a:buSzPts val="1300"/>
              <a:buNone/>
              <a:defRPr/>
            </a:lvl8pPr>
            <a:lvl9pPr lvl="8" algn="ctr" rtl="0">
              <a:spcBef>
                <a:spcPts val="0"/>
              </a:spcBef>
              <a:spcAft>
                <a:spcPts val="0"/>
              </a:spcAft>
              <a:buSzPts val="1300"/>
              <a:buNone/>
              <a:defRPr/>
            </a:lvl9pPr>
          </a:lstStyle>
          <a:p>
            <a:endParaRPr/>
          </a:p>
        </p:txBody>
      </p:sp>
      <p:sp>
        <p:nvSpPr>
          <p:cNvPr id="83" name="Google Shape;83;p13"/>
          <p:cNvSpPr txBox="1">
            <a:spLocks noGrp="1"/>
          </p:cNvSpPr>
          <p:nvPr>
            <p:ph type="title" idx="7"/>
          </p:nvPr>
        </p:nvSpPr>
        <p:spPr>
          <a:xfrm>
            <a:off x="5652975" y="1536850"/>
            <a:ext cx="27243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4" name="Google Shape;84;p13"/>
          <p:cNvSpPr txBox="1">
            <a:spLocks noGrp="1"/>
          </p:cNvSpPr>
          <p:nvPr>
            <p:ph type="title" idx="8" hasCustomPrompt="1"/>
          </p:nvPr>
        </p:nvSpPr>
        <p:spPr>
          <a:xfrm>
            <a:off x="4757625" y="1586925"/>
            <a:ext cx="904800" cy="58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85" name="Google Shape;85;p13"/>
          <p:cNvSpPr txBox="1">
            <a:spLocks noGrp="1"/>
          </p:cNvSpPr>
          <p:nvPr>
            <p:ph type="subTitle" idx="9"/>
          </p:nvPr>
        </p:nvSpPr>
        <p:spPr>
          <a:xfrm>
            <a:off x="5652975" y="1933575"/>
            <a:ext cx="2276700" cy="584400"/>
          </a:xfrm>
          <a:prstGeom prst="rect">
            <a:avLst/>
          </a:prstGeom>
        </p:spPr>
        <p:txBody>
          <a:bodyPr spcFirstLastPara="1" wrap="square" lIns="91425" tIns="91425" rIns="91425" bIns="91425" anchor="t" anchorCtr="0">
            <a:noAutofit/>
          </a:bodyPr>
          <a:lstStyle>
            <a:lvl1pPr lvl="0" rtl="0">
              <a:spcBef>
                <a:spcPts val="0"/>
              </a:spcBef>
              <a:spcAft>
                <a:spcPts val="0"/>
              </a:spcAft>
              <a:buSzPts val="1300"/>
              <a:buNone/>
              <a:defRPr/>
            </a:lvl1pPr>
            <a:lvl2pPr lvl="1" algn="ctr" rtl="0">
              <a:spcBef>
                <a:spcPts val="0"/>
              </a:spcBef>
              <a:spcAft>
                <a:spcPts val="0"/>
              </a:spcAft>
              <a:buSzPts val="1300"/>
              <a:buNone/>
              <a:defRPr/>
            </a:lvl2pPr>
            <a:lvl3pPr lvl="2" algn="ctr" rtl="0">
              <a:spcBef>
                <a:spcPts val="0"/>
              </a:spcBef>
              <a:spcAft>
                <a:spcPts val="0"/>
              </a:spcAft>
              <a:buSzPts val="1300"/>
              <a:buNone/>
              <a:defRPr/>
            </a:lvl3pPr>
            <a:lvl4pPr lvl="3" algn="ctr" rtl="0">
              <a:spcBef>
                <a:spcPts val="0"/>
              </a:spcBef>
              <a:spcAft>
                <a:spcPts val="0"/>
              </a:spcAft>
              <a:buSzPts val="1300"/>
              <a:buNone/>
              <a:defRPr/>
            </a:lvl4pPr>
            <a:lvl5pPr lvl="4" algn="ctr" rtl="0">
              <a:spcBef>
                <a:spcPts val="0"/>
              </a:spcBef>
              <a:spcAft>
                <a:spcPts val="0"/>
              </a:spcAft>
              <a:buSzPts val="1300"/>
              <a:buNone/>
              <a:defRPr/>
            </a:lvl5pPr>
            <a:lvl6pPr lvl="5" algn="ctr" rtl="0">
              <a:spcBef>
                <a:spcPts val="0"/>
              </a:spcBef>
              <a:spcAft>
                <a:spcPts val="0"/>
              </a:spcAft>
              <a:buSzPts val="1300"/>
              <a:buNone/>
              <a:defRPr/>
            </a:lvl6pPr>
            <a:lvl7pPr lvl="6" algn="ctr" rtl="0">
              <a:spcBef>
                <a:spcPts val="0"/>
              </a:spcBef>
              <a:spcAft>
                <a:spcPts val="0"/>
              </a:spcAft>
              <a:buSzPts val="1300"/>
              <a:buNone/>
              <a:defRPr/>
            </a:lvl7pPr>
            <a:lvl8pPr lvl="7" algn="ctr" rtl="0">
              <a:spcBef>
                <a:spcPts val="0"/>
              </a:spcBef>
              <a:spcAft>
                <a:spcPts val="0"/>
              </a:spcAft>
              <a:buSzPts val="1300"/>
              <a:buNone/>
              <a:defRPr/>
            </a:lvl8pPr>
            <a:lvl9pPr lvl="8" algn="ctr" rtl="0">
              <a:spcBef>
                <a:spcPts val="0"/>
              </a:spcBef>
              <a:spcAft>
                <a:spcPts val="0"/>
              </a:spcAft>
              <a:buSzPts val="1300"/>
              <a:buNone/>
              <a:defRPr/>
            </a:lvl9pPr>
          </a:lstStyle>
          <a:p>
            <a:endParaRPr/>
          </a:p>
        </p:txBody>
      </p:sp>
      <p:sp>
        <p:nvSpPr>
          <p:cNvPr id="86" name="Google Shape;86;p13"/>
          <p:cNvSpPr txBox="1">
            <a:spLocks noGrp="1"/>
          </p:cNvSpPr>
          <p:nvPr>
            <p:ph type="title" idx="13"/>
          </p:nvPr>
        </p:nvSpPr>
        <p:spPr>
          <a:xfrm>
            <a:off x="5652975" y="3098950"/>
            <a:ext cx="27243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7" name="Google Shape;87;p13"/>
          <p:cNvSpPr txBox="1">
            <a:spLocks noGrp="1"/>
          </p:cNvSpPr>
          <p:nvPr>
            <p:ph type="title" idx="14" hasCustomPrompt="1"/>
          </p:nvPr>
        </p:nvSpPr>
        <p:spPr>
          <a:xfrm>
            <a:off x="4757700" y="3149025"/>
            <a:ext cx="904800" cy="58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88" name="Google Shape;88;p13"/>
          <p:cNvSpPr txBox="1">
            <a:spLocks noGrp="1"/>
          </p:cNvSpPr>
          <p:nvPr>
            <p:ph type="subTitle" idx="15"/>
          </p:nvPr>
        </p:nvSpPr>
        <p:spPr>
          <a:xfrm>
            <a:off x="5652975" y="3495675"/>
            <a:ext cx="2276700" cy="584400"/>
          </a:xfrm>
          <a:prstGeom prst="rect">
            <a:avLst/>
          </a:prstGeom>
        </p:spPr>
        <p:txBody>
          <a:bodyPr spcFirstLastPara="1" wrap="square" lIns="91425" tIns="91425" rIns="91425" bIns="91425" anchor="t" anchorCtr="0">
            <a:noAutofit/>
          </a:bodyPr>
          <a:lstStyle>
            <a:lvl1pPr lvl="0" rtl="0">
              <a:spcBef>
                <a:spcPts val="0"/>
              </a:spcBef>
              <a:spcAft>
                <a:spcPts val="0"/>
              </a:spcAft>
              <a:buSzPts val="1300"/>
              <a:buNone/>
              <a:defRPr/>
            </a:lvl1pPr>
            <a:lvl2pPr lvl="1" algn="ctr" rtl="0">
              <a:spcBef>
                <a:spcPts val="0"/>
              </a:spcBef>
              <a:spcAft>
                <a:spcPts val="0"/>
              </a:spcAft>
              <a:buSzPts val="1300"/>
              <a:buNone/>
              <a:defRPr/>
            </a:lvl2pPr>
            <a:lvl3pPr lvl="2" algn="ctr" rtl="0">
              <a:spcBef>
                <a:spcPts val="0"/>
              </a:spcBef>
              <a:spcAft>
                <a:spcPts val="0"/>
              </a:spcAft>
              <a:buSzPts val="1300"/>
              <a:buNone/>
              <a:defRPr/>
            </a:lvl3pPr>
            <a:lvl4pPr lvl="3" algn="ctr" rtl="0">
              <a:spcBef>
                <a:spcPts val="0"/>
              </a:spcBef>
              <a:spcAft>
                <a:spcPts val="0"/>
              </a:spcAft>
              <a:buSzPts val="1300"/>
              <a:buNone/>
              <a:defRPr/>
            </a:lvl4pPr>
            <a:lvl5pPr lvl="4" algn="ctr" rtl="0">
              <a:spcBef>
                <a:spcPts val="0"/>
              </a:spcBef>
              <a:spcAft>
                <a:spcPts val="0"/>
              </a:spcAft>
              <a:buSzPts val="1300"/>
              <a:buNone/>
              <a:defRPr/>
            </a:lvl5pPr>
            <a:lvl6pPr lvl="5" algn="ctr" rtl="0">
              <a:spcBef>
                <a:spcPts val="0"/>
              </a:spcBef>
              <a:spcAft>
                <a:spcPts val="0"/>
              </a:spcAft>
              <a:buSzPts val="1300"/>
              <a:buNone/>
              <a:defRPr/>
            </a:lvl6pPr>
            <a:lvl7pPr lvl="6" algn="ctr" rtl="0">
              <a:spcBef>
                <a:spcPts val="0"/>
              </a:spcBef>
              <a:spcAft>
                <a:spcPts val="0"/>
              </a:spcAft>
              <a:buSzPts val="1300"/>
              <a:buNone/>
              <a:defRPr/>
            </a:lvl7pPr>
            <a:lvl8pPr lvl="7" algn="ctr" rtl="0">
              <a:spcBef>
                <a:spcPts val="0"/>
              </a:spcBef>
              <a:spcAft>
                <a:spcPts val="0"/>
              </a:spcAft>
              <a:buSzPts val="1300"/>
              <a:buNone/>
              <a:defRPr/>
            </a:lvl8pPr>
            <a:lvl9pPr lvl="8" algn="ctr" rtl="0">
              <a:spcBef>
                <a:spcPts val="0"/>
              </a:spcBef>
              <a:spcAft>
                <a:spcPts val="0"/>
              </a:spcAft>
              <a:buSzPts val="13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p:cSld name="CUSTOM_3_1_1_1_1">
    <p:spTree>
      <p:nvGrpSpPr>
        <p:cNvPr id="1" name="Shape 256"/>
        <p:cNvGrpSpPr/>
        <p:nvPr/>
      </p:nvGrpSpPr>
      <p:grpSpPr>
        <a:xfrm>
          <a:off x="0" y="0"/>
          <a:ext cx="0" cy="0"/>
          <a:chOff x="0" y="0"/>
          <a:chExt cx="0" cy="0"/>
        </a:xfrm>
      </p:grpSpPr>
      <p:grpSp>
        <p:nvGrpSpPr>
          <p:cNvPr id="257" name="Google Shape;257;p27"/>
          <p:cNvGrpSpPr/>
          <p:nvPr/>
        </p:nvGrpSpPr>
        <p:grpSpPr>
          <a:xfrm>
            <a:off x="-25" y="0"/>
            <a:ext cx="9144020" cy="342900"/>
            <a:chOff x="-25" y="0"/>
            <a:chExt cx="9144020" cy="342900"/>
          </a:xfrm>
        </p:grpSpPr>
        <p:sp>
          <p:nvSpPr>
            <p:cNvPr id="258" name="Google Shape;258;p27"/>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27"/>
            <p:cNvGrpSpPr/>
            <p:nvPr/>
          </p:nvGrpSpPr>
          <p:grpSpPr>
            <a:xfrm>
              <a:off x="215975" y="111150"/>
              <a:ext cx="642950" cy="120600"/>
              <a:chOff x="215975" y="152625"/>
              <a:chExt cx="642950" cy="120600"/>
            </a:xfrm>
          </p:grpSpPr>
          <p:sp>
            <p:nvSpPr>
              <p:cNvPr id="260" name="Google Shape;260;p27"/>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7"/>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7"/>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3" name="Google Shape;263;p27"/>
          <p:cNvSpPr txBox="1">
            <a:spLocks noGrp="1"/>
          </p:cNvSpPr>
          <p:nvPr>
            <p:ph type="subTitle" idx="1"/>
          </p:nvPr>
        </p:nvSpPr>
        <p:spPr>
          <a:xfrm>
            <a:off x="714300" y="1443625"/>
            <a:ext cx="7715400" cy="31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lnSpc>
                <a:spcPct val="100000"/>
              </a:lnSpc>
              <a:spcBef>
                <a:spcPts val="0"/>
              </a:spcBef>
              <a:spcAft>
                <a:spcPts val="0"/>
              </a:spcAft>
              <a:buSzPts val="1300"/>
              <a:buChar char="○"/>
              <a:defRPr/>
            </a:lvl2pPr>
            <a:lvl3pPr lvl="2" rtl="0">
              <a:lnSpc>
                <a:spcPct val="100000"/>
              </a:lnSpc>
              <a:spcBef>
                <a:spcPts val="0"/>
              </a:spcBef>
              <a:spcAft>
                <a:spcPts val="0"/>
              </a:spcAft>
              <a:buSzPts val="1300"/>
              <a:buChar char="■"/>
              <a:defRPr/>
            </a:lvl3pPr>
            <a:lvl4pPr lvl="3" rtl="0">
              <a:lnSpc>
                <a:spcPct val="100000"/>
              </a:lnSpc>
              <a:spcBef>
                <a:spcPts val="0"/>
              </a:spcBef>
              <a:spcAft>
                <a:spcPts val="0"/>
              </a:spcAft>
              <a:buSzPts val="1300"/>
              <a:buChar char="●"/>
              <a:defRPr/>
            </a:lvl4pPr>
            <a:lvl5pPr lvl="4" rtl="0">
              <a:lnSpc>
                <a:spcPct val="100000"/>
              </a:lnSpc>
              <a:spcBef>
                <a:spcPts val="0"/>
              </a:spcBef>
              <a:spcAft>
                <a:spcPts val="0"/>
              </a:spcAft>
              <a:buSzPts val="1300"/>
              <a:buChar char="○"/>
              <a:defRPr/>
            </a:lvl5pPr>
            <a:lvl6pPr lvl="5" rtl="0">
              <a:lnSpc>
                <a:spcPct val="100000"/>
              </a:lnSpc>
              <a:spcBef>
                <a:spcPts val="0"/>
              </a:spcBef>
              <a:spcAft>
                <a:spcPts val="0"/>
              </a:spcAft>
              <a:buSzPts val="1300"/>
              <a:buChar char="■"/>
              <a:defRPr/>
            </a:lvl6pPr>
            <a:lvl7pPr lvl="6" rtl="0">
              <a:lnSpc>
                <a:spcPct val="100000"/>
              </a:lnSpc>
              <a:spcBef>
                <a:spcPts val="0"/>
              </a:spcBef>
              <a:spcAft>
                <a:spcPts val="0"/>
              </a:spcAft>
              <a:buSzPts val="1300"/>
              <a:buChar char="●"/>
              <a:defRPr/>
            </a:lvl7pPr>
            <a:lvl8pPr lvl="7" rtl="0">
              <a:lnSpc>
                <a:spcPct val="100000"/>
              </a:lnSpc>
              <a:spcBef>
                <a:spcPts val="0"/>
              </a:spcBef>
              <a:spcAft>
                <a:spcPts val="0"/>
              </a:spcAft>
              <a:buSzPts val="1300"/>
              <a:buChar char="○"/>
              <a:defRPr/>
            </a:lvl8pPr>
            <a:lvl9pPr lvl="8" rtl="0">
              <a:lnSpc>
                <a:spcPct val="100000"/>
              </a:lnSpc>
              <a:spcBef>
                <a:spcPts val="0"/>
              </a:spcBef>
              <a:spcAft>
                <a:spcPts val="0"/>
              </a:spcAft>
              <a:buSzPts val="1300"/>
              <a:buChar char="■"/>
              <a:defRPr/>
            </a:lvl9pPr>
          </a:lstStyle>
          <a:p>
            <a:endParaRPr/>
          </a:p>
        </p:txBody>
      </p:sp>
      <p:sp>
        <p:nvSpPr>
          <p:cNvPr id="264" name="Google Shape;264;p27"/>
          <p:cNvSpPr txBox="1">
            <a:spLocks noGrp="1"/>
          </p:cNvSpPr>
          <p:nvPr>
            <p:ph type="title"/>
          </p:nvPr>
        </p:nvSpPr>
        <p:spPr>
          <a:xfrm>
            <a:off x="714300" y="549600"/>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265"/>
        <p:cNvGrpSpPr/>
        <p:nvPr/>
      </p:nvGrpSpPr>
      <p:grpSpPr>
        <a:xfrm>
          <a:off x="0" y="0"/>
          <a:ext cx="0" cy="0"/>
          <a:chOff x="0" y="0"/>
          <a:chExt cx="0" cy="0"/>
        </a:xfrm>
      </p:grpSpPr>
      <p:grpSp>
        <p:nvGrpSpPr>
          <p:cNvPr id="266" name="Google Shape;266;p28"/>
          <p:cNvGrpSpPr/>
          <p:nvPr/>
        </p:nvGrpSpPr>
        <p:grpSpPr>
          <a:xfrm flipH="1">
            <a:off x="214694" y="123860"/>
            <a:ext cx="8552969" cy="4510486"/>
            <a:chOff x="45421" y="890559"/>
            <a:chExt cx="6688800" cy="3527400"/>
          </a:xfrm>
        </p:grpSpPr>
        <p:sp>
          <p:nvSpPr>
            <p:cNvPr id="267" name="Google Shape;267;p28"/>
            <p:cNvSpPr/>
            <p:nvPr/>
          </p:nvSpPr>
          <p:spPr>
            <a:xfrm>
              <a:off x="45421" y="890559"/>
              <a:ext cx="6688800" cy="3527400"/>
            </a:xfrm>
            <a:prstGeom prst="roundRect">
              <a:avLst>
                <a:gd name="adj" fmla="val 4601"/>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8"/>
            <p:cNvSpPr/>
            <p:nvPr/>
          </p:nvSpPr>
          <p:spPr>
            <a:xfrm>
              <a:off x="95031" y="1109631"/>
              <a:ext cx="6572400" cy="3246900"/>
            </a:xfrm>
            <a:prstGeom prst="roundRect">
              <a:avLst>
                <a:gd name="adj" fmla="val 479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8"/>
            <p:cNvSpPr/>
            <p:nvPr/>
          </p:nvSpPr>
          <p:spPr>
            <a:xfrm>
              <a:off x="6588804" y="965036"/>
              <a:ext cx="78697" cy="78697"/>
            </a:xfrm>
            <a:custGeom>
              <a:avLst/>
              <a:gdLst/>
              <a:ahLst/>
              <a:cxnLst/>
              <a:rect l="l" t="t" r="r" b="b"/>
              <a:pathLst>
                <a:path w="349" h="349" extrusionOk="0">
                  <a:moveTo>
                    <a:pt x="174" y="1"/>
                  </a:moveTo>
                  <a:cubicBezTo>
                    <a:pt x="87" y="1"/>
                    <a:pt x="0" y="88"/>
                    <a:pt x="0" y="175"/>
                  </a:cubicBezTo>
                  <a:cubicBezTo>
                    <a:pt x="0" y="276"/>
                    <a:pt x="87" y="348"/>
                    <a:pt x="174" y="348"/>
                  </a:cubicBezTo>
                  <a:cubicBezTo>
                    <a:pt x="276" y="348"/>
                    <a:pt x="348" y="276"/>
                    <a:pt x="348" y="175"/>
                  </a:cubicBezTo>
                  <a:cubicBezTo>
                    <a:pt x="348" y="88"/>
                    <a:pt x="276"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8"/>
            <p:cNvSpPr/>
            <p:nvPr/>
          </p:nvSpPr>
          <p:spPr>
            <a:xfrm>
              <a:off x="6461401" y="965036"/>
              <a:ext cx="78471" cy="78697"/>
            </a:xfrm>
            <a:custGeom>
              <a:avLst/>
              <a:gdLst/>
              <a:ahLst/>
              <a:cxnLst/>
              <a:rect l="l" t="t" r="r" b="b"/>
              <a:pathLst>
                <a:path w="348" h="349" extrusionOk="0">
                  <a:moveTo>
                    <a:pt x="174" y="1"/>
                  </a:moveTo>
                  <a:cubicBezTo>
                    <a:pt x="73" y="1"/>
                    <a:pt x="0" y="88"/>
                    <a:pt x="0" y="175"/>
                  </a:cubicBezTo>
                  <a:cubicBezTo>
                    <a:pt x="0" y="276"/>
                    <a:pt x="73" y="348"/>
                    <a:pt x="174" y="348"/>
                  </a:cubicBezTo>
                  <a:cubicBezTo>
                    <a:pt x="275" y="348"/>
                    <a:pt x="348" y="276"/>
                    <a:pt x="348" y="175"/>
                  </a:cubicBezTo>
                  <a:cubicBezTo>
                    <a:pt x="348" y="88"/>
                    <a:pt x="275"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8"/>
            <p:cNvSpPr/>
            <p:nvPr/>
          </p:nvSpPr>
          <p:spPr>
            <a:xfrm>
              <a:off x="6314155" y="963911"/>
              <a:ext cx="95158" cy="80952"/>
            </a:xfrm>
            <a:custGeom>
              <a:avLst/>
              <a:gdLst/>
              <a:ahLst/>
              <a:cxnLst/>
              <a:rect l="l" t="t" r="r" b="b"/>
              <a:pathLst>
                <a:path w="422" h="359" extrusionOk="0">
                  <a:moveTo>
                    <a:pt x="247" y="1"/>
                  </a:moveTo>
                  <a:cubicBezTo>
                    <a:pt x="88" y="1"/>
                    <a:pt x="1" y="189"/>
                    <a:pt x="117" y="305"/>
                  </a:cubicBezTo>
                  <a:cubicBezTo>
                    <a:pt x="154" y="342"/>
                    <a:pt x="198" y="358"/>
                    <a:pt x="241" y="358"/>
                  </a:cubicBezTo>
                  <a:cubicBezTo>
                    <a:pt x="334" y="358"/>
                    <a:pt x="421" y="283"/>
                    <a:pt x="421" y="175"/>
                  </a:cubicBezTo>
                  <a:cubicBezTo>
                    <a:pt x="421" y="73"/>
                    <a:pt x="349" y="1"/>
                    <a:pt x="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28"/>
          <p:cNvGrpSpPr/>
          <p:nvPr/>
        </p:nvGrpSpPr>
        <p:grpSpPr>
          <a:xfrm flipH="1">
            <a:off x="394192" y="461737"/>
            <a:ext cx="8552969" cy="4510486"/>
            <a:chOff x="45421" y="890559"/>
            <a:chExt cx="6688800" cy="3527400"/>
          </a:xfrm>
        </p:grpSpPr>
        <p:sp>
          <p:nvSpPr>
            <p:cNvPr id="273" name="Google Shape;273;p28"/>
            <p:cNvSpPr/>
            <p:nvPr/>
          </p:nvSpPr>
          <p:spPr>
            <a:xfrm>
              <a:off x="45421" y="890559"/>
              <a:ext cx="6688800" cy="3527400"/>
            </a:xfrm>
            <a:prstGeom prst="roundRect">
              <a:avLst>
                <a:gd name="adj" fmla="val 4601"/>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a:off x="95031" y="1109631"/>
              <a:ext cx="6572400" cy="3246900"/>
            </a:xfrm>
            <a:prstGeom prst="roundRect">
              <a:avLst>
                <a:gd name="adj" fmla="val 479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a:off x="6588804" y="965036"/>
              <a:ext cx="78697" cy="78697"/>
            </a:xfrm>
            <a:custGeom>
              <a:avLst/>
              <a:gdLst/>
              <a:ahLst/>
              <a:cxnLst/>
              <a:rect l="l" t="t" r="r" b="b"/>
              <a:pathLst>
                <a:path w="349" h="349" extrusionOk="0">
                  <a:moveTo>
                    <a:pt x="174" y="1"/>
                  </a:moveTo>
                  <a:cubicBezTo>
                    <a:pt x="87" y="1"/>
                    <a:pt x="0" y="88"/>
                    <a:pt x="0" y="175"/>
                  </a:cubicBezTo>
                  <a:cubicBezTo>
                    <a:pt x="0" y="276"/>
                    <a:pt x="87" y="348"/>
                    <a:pt x="174" y="348"/>
                  </a:cubicBezTo>
                  <a:cubicBezTo>
                    <a:pt x="276" y="348"/>
                    <a:pt x="348" y="276"/>
                    <a:pt x="348" y="175"/>
                  </a:cubicBezTo>
                  <a:cubicBezTo>
                    <a:pt x="348" y="88"/>
                    <a:pt x="276" y="1"/>
                    <a:pt x="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p:nvPr/>
          </p:nvSpPr>
          <p:spPr>
            <a:xfrm>
              <a:off x="6461401" y="965036"/>
              <a:ext cx="78471" cy="78697"/>
            </a:xfrm>
            <a:custGeom>
              <a:avLst/>
              <a:gdLst/>
              <a:ahLst/>
              <a:cxnLst/>
              <a:rect l="l" t="t" r="r" b="b"/>
              <a:pathLst>
                <a:path w="348" h="349" extrusionOk="0">
                  <a:moveTo>
                    <a:pt x="174" y="1"/>
                  </a:moveTo>
                  <a:cubicBezTo>
                    <a:pt x="73" y="1"/>
                    <a:pt x="0" y="88"/>
                    <a:pt x="0" y="175"/>
                  </a:cubicBezTo>
                  <a:cubicBezTo>
                    <a:pt x="0" y="276"/>
                    <a:pt x="73" y="348"/>
                    <a:pt x="174" y="348"/>
                  </a:cubicBezTo>
                  <a:cubicBezTo>
                    <a:pt x="275" y="348"/>
                    <a:pt x="348" y="276"/>
                    <a:pt x="348" y="175"/>
                  </a:cubicBezTo>
                  <a:cubicBezTo>
                    <a:pt x="348" y="88"/>
                    <a:pt x="275" y="1"/>
                    <a:pt x="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a:off x="6314155" y="963911"/>
              <a:ext cx="95158" cy="80952"/>
            </a:xfrm>
            <a:custGeom>
              <a:avLst/>
              <a:gdLst/>
              <a:ahLst/>
              <a:cxnLst/>
              <a:rect l="l" t="t" r="r" b="b"/>
              <a:pathLst>
                <a:path w="422" h="359" extrusionOk="0">
                  <a:moveTo>
                    <a:pt x="247" y="1"/>
                  </a:moveTo>
                  <a:cubicBezTo>
                    <a:pt x="88" y="1"/>
                    <a:pt x="1" y="189"/>
                    <a:pt x="117" y="305"/>
                  </a:cubicBezTo>
                  <a:cubicBezTo>
                    <a:pt x="154" y="342"/>
                    <a:pt x="198" y="358"/>
                    <a:pt x="241" y="358"/>
                  </a:cubicBezTo>
                  <a:cubicBezTo>
                    <a:pt x="334" y="358"/>
                    <a:pt x="421" y="283"/>
                    <a:pt x="421" y="175"/>
                  </a:cubicBezTo>
                  <a:cubicBezTo>
                    <a:pt x="421" y="73"/>
                    <a:pt x="349"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 name="Google Shape;278;p28"/>
          <p:cNvSpPr txBox="1">
            <a:spLocks noGrp="1"/>
          </p:cNvSpPr>
          <p:nvPr>
            <p:ph type="title"/>
          </p:nvPr>
        </p:nvSpPr>
        <p:spPr>
          <a:xfrm>
            <a:off x="1019175" y="808600"/>
            <a:ext cx="3552900" cy="10377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61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9" name="Google Shape;279;p28"/>
          <p:cNvSpPr txBox="1">
            <a:spLocks noGrp="1"/>
          </p:cNvSpPr>
          <p:nvPr>
            <p:ph type="subTitle" idx="1"/>
          </p:nvPr>
        </p:nvSpPr>
        <p:spPr>
          <a:xfrm>
            <a:off x="1019175" y="1789000"/>
            <a:ext cx="3552900" cy="118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280" name="Google Shape;280;p28"/>
          <p:cNvSpPr txBox="1"/>
          <p:nvPr/>
        </p:nvSpPr>
        <p:spPr>
          <a:xfrm>
            <a:off x="1019175" y="3812950"/>
            <a:ext cx="3422400" cy="6858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900">
                <a:solidFill>
                  <a:srgbClr val="434343"/>
                </a:solidFill>
                <a:latin typeface="Montserrat"/>
                <a:ea typeface="Montserrat"/>
                <a:cs typeface="Montserrat"/>
                <a:sym typeface="Montserrat"/>
              </a:rPr>
              <a:t>CREDITS: This presentation template was created by </a:t>
            </a:r>
            <a:r>
              <a:rPr lang="en" sz="900">
                <a:solidFill>
                  <a:srgbClr val="434343"/>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900">
                <a:solidFill>
                  <a:srgbClr val="434343"/>
                </a:solidFill>
                <a:latin typeface="Montserrat"/>
                <a:ea typeface="Montserrat"/>
                <a:cs typeface="Montserrat"/>
                <a:sym typeface="Montserrat"/>
              </a:rPr>
              <a:t>, including icons by </a:t>
            </a:r>
            <a:r>
              <a:rPr lang="en" sz="900">
                <a:solidFill>
                  <a:srgbClr val="434343"/>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900">
                <a:solidFill>
                  <a:srgbClr val="434343"/>
                </a:solidFill>
                <a:latin typeface="Montserrat"/>
                <a:ea typeface="Montserrat"/>
                <a:cs typeface="Montserrat"/>
                <a:sym typeface="Montserrat"/>
              </a:rPr>
              <a:t>, and infographics &amp; images by </a:t>
            </a:r>
            <a:r>
              <a:rPr lang="en" sz="900">
                <a:solidFill>
                  <a:srgbClr val="434343"/>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900">
                <a:solidFill>
                  <a:srgbClr val="434343"/>
                </a:solidFill>
                <a:latin typeface="Montserrat"/>
                <a:ea typeface="Montserrat"/>
                <a:cs typeface="Montserrat"/>
                <a:sym typeface="Montserrat"/>
              </a:rPr>
              <a:t> and illustrations</a:t>
            </a:r>
            <a:endParaRPr sz="1300">
              <a:latin typeface="Montserrat"/>
              <a:ea typeface="Montserrat"/>
              <a:cs typeface="Montserrat"/>
              <a:sym typeface="Montserra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281"/>
        <p:cNvGrpSpPr/>
        <p:nvPr/>
      </p:nvGrpSpPr>
      <p:grpSpPr>
        <a:xfrm>
          <a:off x="0" y="0"/>
          <a:ext cx="0" cy="0"/>
          <a:chOff x="0" y="0"/>
          <a:chExt cx="0" cy="0"/>
        </a:xfrm>
      </p:grpSpPr>
      <p:grpSp>
        <p:nvGrpSpPr>
          <p:cNvPr id="282" name="Google Shape;282;p29"/>
          <p:cNvGrpSpPr/>
          <p:nvPr/>
        </p:nvGrpSpPr>
        <p:grpSpPr>
          <a:xfrm>
            <a:off x="-25" y="0"/>
            <a:ext cx="9144020" cy="342900"/>
            <a:chOff x="-25" y="0"/>
            <a:chExt cx="9144020" cy="342900"/>
          </a:xfrm>
        </p:grpSpPr>
        <p:sp>
          <p:nvSpPr>
            <p:cNvPr id="283" name="Google Shape;283;p29"/>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29"/>
            <p:cNvGrpSpPr/>
            <p:nvPr/>
          </p:nvGrpSpPr>
          <p:grpSpPr>
            <a:xfrm>
              <a:off x="215975" y="111150"/>
              <a:ext cx="642950" cy="120600"/>
              <a:chOff x="215975" y="152625"/>
              <a:chExt cx="642950" cy="120600"/>
            </a:xfrm>
          </p:grpSpPr>
          <p:sp>
            <p:nvSpPr>
              <p:cNvPr id="285" name="Google Shape;285;p29"/>
              <p:cNvSpPr/>
              <p:nvPr/>
            </p:nvSpPr>
            <p:spPr>
              <a:xfrm>
                <a:off x="215975" y="152625"/>
                <a:ext cx="120600" cy="120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9"/>
              <p:cNvSpPr/>
              <p:nvPr/>
            </p:nvSpPr>
            <p:spPr>
              <a:xfrm>
                <a:off x="477150" y="152625"/>
                <a:ext cx="120600" cy="120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p:nvPr/>
            </p:nvSpPr>
            <p:spPr>
              <a:xfrm>
                <a:off x="738325" y="152625"/>
                <a:ext cx="120600" cy="120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6_1">
    <p:spTree>
      <p:nvGrpSpPr>
        <p:cNvPr id="1" name="Shape 288"/>
        <p:cNvGrpSpPr/>
        <p:nvPr/>
      </p:nvGrpSpPr>
      <p:grpSpPr>
        <a:xfrm>
          <a:off x="0" y="0"/>
          <a:ext cx="0" cy="0"/>
          <a:chOff x="0" y="0"/>
          <a:chExt cx="0" cy="0"/>
        </a:xfrm>
      </p:grpSpPr>
      <p:grpSp>
        <p:nvGrpSpPr>
          <p:cNvPr id="289" name="Google Shape;289;p30"/>
          <p:cNvGrpSpPr/>
          <p:nvPr/>
        </p:nvGrpSpPr>
        <p:grpSpPr>
          <a:xfrm>
            <a:off x="-25" y="0"/>
            <a:ext cx="9144020" cy="342900"/>
            <a:chOff x="-25" y="0"/>
            <a:chExt cx="9144020" cy="342900"/>
          </a:xfrm>
        </p:grpSpPr>
        <p:sp>
          <p:nvSpPr>
            <p:cNvPr id="290" name="Google Shape;290;p30"/>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291;p30"/>
            <p:cNvGrpSpPr/>
            <p:nvPr/>
          </p:nvGrpSpPr>
          <p:grpSpPr>
            <a:xfrm>
              <a:off x="215975" y="111150"/>
              <a:ext cx="642950" cy="120600"/>
              <a:chOff x="215975" y="152625"/>
              <a:chExt cx="642950" cy="120600"/>
            </a:xfrm>
          </p:grpSpPr>
          <p:sp>
            <p:nvSpPr>
              <p:cNvPr id="292" name="Google Shape;292;p30"/>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0"/>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0"/>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5" name="Google Shape;295;p30"/>
          <p:cNvGrpSpPr/>
          <p:nvPr/>
        </p:nvGrpSpPr>
        <p:grpSpPr>
          <a:xfrm>
            <a:off x="66650" y="204750"/>
            <a:ext cx="9077378" cy="4938900"/>
            <a:chOff x="104750" y="204750"/>
            <a:chExt cx="9077378" cy="4938900"/>
          </a:xfrm>
        </p:grpSpPr>
        <p:grpSp>
          <p:nvGrpSpPr>
            <p:cNvPr id="296" name="Google Shape;296;p30"/>
            <p:cNvGrpSpPr/>
            <p:nvPr/>
          </p:nvGrpSpPr>
          <p:grpSpPr>
            <a:xfrm>
              <a:off x="104750" y="206700"/>
              <a:ext cx="9077378" cy="342900"/>
              <a:chOff x="-25" y="0"/>
              <a:chExt cx="9182983" cy="342900"/>
            </a:xfrm>
          </p:grpSpPr>
          <p:sp>
            <p:nvSpPr>
              <p:cNvPr id="297" name="Google Shape;297;p30"/>
              <p:cNvSpPr/>
              <p:nvPr/>
            </p:nvSpPr>
            <p:spPr>
              <a:xfrm>
                <a:off x="-25" y="0"/>
                <a:ext cx="9182983" cy="342900"/>
              </a:xfrm>
              <a:custGeom>
                <a:avLst/>
                <a:gdLst/>
                <a:ahLst/>
                <a:cxnLst/>
                <a:rect l="l" t="t" r="r" b="b"/>
                <a:pathLst>
                  <a:path w="43778" h="1407" extrusionOk="0">
                    <a:moveTo>
                      <a:pt x="0" y="0"/>
                    </a:moveTo>
                    <a:lnTo>
                      <a:pt x="0" y="1406"/>
                    </a:lnTo>
                    <a:lnTo>
                      <a:pt x="43777" y="1406"/>
                    </a:lnTo>
                    <a:lnTo>
                      <a:pt x="437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30"/>
              <p:cNvGrpSpPr/>
              <p:nvPr/>
            </p:nvGrpSpPr>
            <p:grpSpPr>
              <a:xfrm>
                <a:off x="215975" y="111150"/>
                <a:ext cx="642950" cy="120600"/>
                <a:chOff x="215975" y="152625"/>
                <a:chExt cx="642950" cy="120600"/>
              </a:xfrm>
            </p:grpSpPr>
            <p:sp>
              <p:nvSpPr>
                <p:cNvPr id="299" name="Google Shape;299;p30"/>
                <p:cNvSpPr/>
                <p:nvPr/>
              </p:nvSpPr>
              <p:spPr>
                <a:xfrm>
                  <a:off x="21597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0"/>
                <p:cNvSpPr/>
                <p:nvPr/>
              </p:nvSpPr>
              <p:spPr>
                <a:xfrm>
                  <a:off x="477150"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0"/>
                <p:cNvSpPr/>
                <p:nvPr/>
              </p:nvSpPr>
              <p:spPr>
                <a:xfrm>
                  <a:off x="73832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302" name="Google Shape;302;p30"/>
            <p:cNvCxnSpPr/>
            <p:nvPr/>
          </p:nvCxnSpPr>
          <p:spPr>
            <a:xfrm>
              <a:off x="104775" y="204750"/>
              <a:ext cx="0" cy="4938900"/>
            </a:xfrm>
            <a:prstGeom prst="straightConnector1">
              <a:avLst/>
            </a:prstGeom>
            <a:noFill/>
            <a:ln w="9525" cap="flat" cmpd="sng">
              <a:solidFill>
                <a:schemeClr val="accent1"/>
              </a:solidFill>
              <a:prstDash val="solid"/>
              <a:round/>
              <a:headEnd type="none" w="med" len="med"/>
              <a:tailEnd type="none" w="med" len="med"/>
            </a:ln>
          </p:spPr>
        </p:cxnSp>
      </p:grpSp>
      <p:grpSp>
        <p:nvGrpSpPr>
          <p:cNvPr id="303" name="Google Shape;303;p30"/>
          <p:cNvGrpSpPr/>
          <p:nvPr/>
        </p:nvGrpSpPr>
        <p:grpSpPr>
          <a:xfrm>
            <a:off x="157050" y="405675"/>
            <a:ext cx="8986935" cy="4747800"/>
            <a:chOff x="104746" y="204750"/>
            <a:chExt cx="8986935" cy="4747800"/>
          </a:xfrm>
        </p:grpSpPr>
        <p:grpSp>
          <p:nvGrpSpPr>
            <p:cNvPr id="304" name="Google Shape;304;p30"/>
            <p:cNvGrpSpPr/>
            <p:nvPr/>
          </p:nvGrpSpPr>
          <p:grpSpPr>
            <a:xfrm>
              <a:off x="104746" y="206700"/>
              <a:ext cx="8986935" cy="342900"/>
              <a:chOff x="-29" y="0"/>
              <a:chExt cx="9091487" cy="342900"/>
            </a:xfrm>
          </p:grpSpPr>
          <p:sp>
            <p:nvSpPr>
              <p:cNvPr id="305" name="Google Shape;305;p30"/>
              <p:cNvSpPr/>
              <p:nvPr/>
            </p:nvSpPr>
            <p:spPr>
              <a:xfrm>
                <a:off x="-29" y="0"/>
                <a:ext cx="9091487" cy="342900"/>
              </a:xfrm>
              <a:custGeom>
                <a:avLst/>
                <a:gdLst/>
                <a:ahLst/>
                <a:cxnLst/>
                <a:rect l="l" t="t" r="r" b="b"/>
                <a:pathLst>
                  <a:path w="43778" h="1407" extrusionOk="0">
                    <a:moveTo>
                      <a:pt x="0" y="0"/>
                    </a:moveTo>
                    <a:lnTo>
                      <a:pt x="0" y="1406"/>
                    </a:lnTo>
                    <a:lnTo>
                      <a:pt x="43777" y="1406"/>
                    </a:lnTo>
                    <a:lnTo>
                      <a:pt x="437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30"/>
              <p:cNvGrpSpPr/>
              <p:nvPr/>
            </p:nvGrpSpPr>
            <p:grpSpPr>
              <a:xfrm>
                <a:off x="215975" y="111150"/>
                <a:ext cx="642950" cy="120600"/>
                <a:chOff x="215975" y="152625"/>
                <a:chExt cx="642950" cy="120600"/>
              </a:xfrm>
            </p:grpSpPr>
            <p:sp>
              <p:nvSpPr>
                <p:cNvPr id="307" name="Google Shape;307;p30"/>
                <p:cNvSpPr/>
                <p:nvPr/>
              </p:nvSpPr>
              <p:spPr>
                <a:xfrm>
                  <a:off x="21597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0"/>
                <p:cNvSpPr/>
                <p:nvPr/>
              </p:nvSpPr>
              <p:spPr>
                <a:xfrm>
                  <a:off x="477150"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a:off x="73832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310" name="Google Shape;310;p30"/>
            <p:cNvCxnSpPr/>
            <p:nvPr/>
          </p:nvCxnSpPr>
          <p:spPr>
            <a:xfrm>
              <a:off x="104775" y="204750"/>
              <a:ext cx="0" cy="4747800"/>
            </a:xfrm>
            <a:prstGeom prst="straightConnector1">
              <a:avLst/>
            </a:prstGeom>
            <a:noFill/>
            <a:ln w="9525" cap="flat" cmpd="sng">
              <a:solidFill>
                <a:schemeClr val="accent1"/>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9600"/>
            <a:ext cx="7715400" cy="468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1pPr>
            <a:lvl2pPr lvl="1">
              <a:lnSpc>
                <a:spcPct val="100000"/>
              </a:lnSpc>
              <a:spcBef>
                <a:spcPts val="0"/>
              </a:spcBef>
              <a:spcAft>
                <a:spcPts val="0"/>
              </a:spcAft>
              <a:buClr>
                <a:schemeClr val="dk1"/>
              </a:buClr>
              <a:buSzPts val="2800"/>
              <a:buNone/>
              <a:defRPr sz="2800">
                <a:solidFill>
                  <a:schemeClr val="dk1"/>
                </a:solidFill>
              </a:defRPr>
            </a:lvl2pPr>
            <a:lvl3pPr lvl="2">
              <a:lnSpc>
                <a:spcPct val="100000"/>
              </a:lnSpc>
              <a:spcBef>
                <a:spcPts val="0"/>
              </a:spcBef>
              <a:spcAft>
                <a:spcPts val="0"/>
              </a:spcAft>
              <a:buClr>
                <a:schemeClr val="dk1"/>
              </a:buClr>
              <a:buSzPts val="2800"/>
              <a:buNone/>
              <a:defRPr sz="2800">
                <a:solidFill>
                  <a:schemeClr val="dk1"/>
                </a:solidFill>
              </a:defRPr>
            </a:lvl3pPr>
            <a:lvl4pPr lvl="3">
              <a:lnSpc>
                <a:spcPct val="100000"/>
              </a:lnSpc>
              <a:spcBef>
                <a:spcPts val="0"/>
              </a:spcBef>
              <a:spcAft>
                <a:spcPts val="0"/>
              </a:spcAft>
              <a:buClr>
                <a:schemeClr val="dk1"/>
              </a:buClr>
              <a:buSzPts val="2800"/>
              <a:buNone/>
              <a:defRPr sz="2800">
                <a:solidFill>
                  <a:schemeClr val="dk1"/>
                </a:solidFill>
              </a:defRPr>
            </a:lvl4pPr>
            <a:lvl5pPr lvl="4">
              <a:lnSpc>
                <a:spcPct val="100000"/>
              </a:lnSpc>
              <a:spcBef>
                <a:spcPts val="0"/>
              </a:spcBef>
              <a:spcAft>
                <a:spcPts val="0"/>
              </a:spcAft>
              <a:buClr>
                <a:schemeClr val="dk1"/>
              </a:buClr>
              <a:buSzPts val="2800"/>
              <a:buNone/>
              <a:defRPr sz="2800">
                <a:solidFill>
                  <a:schemeClr val="dk1"/>
                </a:solidFill>
              </a:defRPr>
            </a:lvl5pPr>
            <a:lvl6pPr lvl="5">
              <a:lnSpc>
                <a:spcPct val="100000"/>
              </a:lnSpc>
              <a:spcBef>
                <a:spcPts val="0"/>
              </a:spcBef>
              <a:spcAft>
                <a:spcPts val="0"/>
              </a:spcAft>
              <a:buClr>
                <a:schemeClr val="dk1"/>
              </a:buClr>
              <a:buSzPts val="2800"/>
              <a:buNone/>
              <a:defRPr sz="2800">
                <a:solidFill>
                  <a:schemeClr val="dk1"/>
                </a:solidFill>
              </a:defRPr>
            </a:lvl6pPr>
            <a:lvl7pPr lvl="6">
              <a:lnSpc>
                <a:spcPct val="100000"/>
              </a:lnSpc>
              <a:spcBef>
                <a:spcPts val="0"/>
              </a:spcBef>
              <a:spcAft>
                <a:spcPts val="0"/>
              </a:spcAft>
              <a:buClr>
                <a:schemeClr val="dk1"/>
              </a:buClr>
              <a:buSzPts val="2800"/>
              <a:buNone/>
              <a:defRPr sz="2800">
                <a:solidFill>
                  <a:schemeClr val="dk1"/>
                </a:solidFill>
              </a:defRPr>
            </a:lvl7pPr>
            <a:lvl8pPr lvl="7">
              <a:lnSpc>
                <a:spcPct val="100000"/>
              </a:lnSpc>
              <a:spcBef>
                <a:spcPts val="0"/>
              </a:spcBef>
              <a:spcAft>
                <a:spcPts val="0"/>
              </a:spcAft>
              <a:buClr>
                <a:schemeClr val="dk1"/>
              </a:buClr>
              <a:buSzPts val="2800"/>
              <a:buNone/>
              <a:defRPr sz="2800">
                <a:solidFill>
                  <a:schemeClr val="dk1"/>
                </a:solidFill>
              </a:defRPr>
            </a:lvl8pPr>
            <a:lvl9pPr lvl="8">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4300" y="1152475"/>
            <a:ext cx="7715400" cy="34164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1pPr>
            <a:lvl2pPr marL="914400" lvl="1"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2pPr>
            <a:lvl3pPr marL="1371600" lvl="2"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3pPr>
            <a:lvl4pPr marL="1828800" lvl="3"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4pPr>
            <a:lvl5pPr marL="2286000" lvl="4"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5pPr>
            <a:lvl6pPr marL="2743200" lvl="5"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6pPr>
            <a:lvl7pPr marL="3200400" lvl="6"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7pPr>
            <a:lvl8pPr marL="3657600" lvl="7"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8pPr>
            <a:lvl9pPr marL="4114800" lvl="8"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8" r:id="rId4"/>
    <p:sldLayoutId id="2147483659" r:id="rId5"/>
    <p:sldLayoutId id="2147483673" r:id="rId6"/>
    <p:sldLayoutId id="2147483674" r:id="rId7"/>
    <p:sldLayoutId id="2147483675" r:id="rId8"/>
    <p:sldLayoutId id="214748367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grpSp>
        <p:nvGrpSpPr>
          <p:cNvPr id="319" name="Google Shape;319;p33"/>
          <p:cNvGrpSpPr/>
          <p:nvPr/>
        </p:nvGrpSpPr>
        <p:grpSpPr>
          <a:xfrm>
            <a:off x="119168" y="873441"/>
            <a:ext cx="4509041" cy="3554532"/>
            <a:chOff x="4398025" y="622868"/>
            <a:chExt cx="4671130" cy="3682308"/>
          </a:xfrm>
        </p:grpSpPr>
        <p:sp>
          <p:nvSpPr>
            <p:cNvPr id="320" name="Google Shape;320;p33"/>
            <p:cNvSpPr/>
            <p:nvPr/>
          </p:nvSpPr>
          <p:spPr>
            <a:xfrm>
              <a:off x="7506382" y="781174"/>
              <a:ext cx="689050" cy="684983"/>
            </a:xfrm>
            <a:custGeom>
              <a:avLst/>
              <a:gdLst/>
              <a:ahLst/>
              <a:cxnLst/>
              <a:rect l="l" t="t" r="r" b="b"/>
              <a:pathLst>
                <a:path w="9148" h="9094" extrusionOk="0">
                  <a:moveTo>
                    <a:pt x="4561" y="2153"/>
                  </a:moveTo>
                  <a:cubicBezTo>
                    <a:pt x="4628" y="2153"/>
                    <a:pt x="4697" y="2157"/>
                    <a:pt x="4770" y="2164"/>
                  </a:cubicBezTo>
                  <a:cubicBezTo>
                    <a:pt x="4799" y="2164"/>
                    <a:pt x="4828" y="2164"/>
                    <a:pt x="4871" y="2179"/>
                  </a:cubicBezTo>
                  <a:lnTo>
                    <a:pt x="4972" y="2193"/>
                  </a:lnTo>
                  <a:cubicBezTo>
                    <a:pt x="5001" y="2193"/>
                    <a:pt x="5030" y="2193"/>
                    <a:pt x="5074" y="2208"/>
                  </a:cubicBezTo>
                  <a:cubicBezTo>
                    <a:pt x="5146" y="2222"/>
                    <a:pt x="5233" y="2251"/>
                    <a:pt x="5320" y="2280"/>
                  </a:cubicBezTo>
                  <a:lnTo>
                    <a:pt x="5393" y="2295"/>
                  </a:lnTo>
                  <a:cubicBezTo>
                    <a:pt x="5494" y="2338"/>
                    <a:pt x="5610" y="2382"/>
                    <a:pt x="5712" y="2440"/>
                  </a:cubicBezTo>
                  <a:cubicBezTo>
                    <a:pt x="5755" y="2469"/>
                    <a:pt x="5784" y="2483"/>
                    <a:pt x="5813" y="2498"/>
                  </a:cubicBezTo>
                  <a:cubicBezTo>
                    <a:pt x="5842" y="2527"/>
                    <a:pt x="5886" y="2541"/>
                    <a:pt x="5915" y="2570"/>
                  </a:cubicBezTo>
                  <a:lnTo>
                    <a:pt x="6002" y="2628"/>
                  </a:lnTo>
                  <a:lnTo>
                    <a:pt x="6016" y="2643"/>
                  </a:lnTo>
                  <a:cubicBezTo>
                    <a:pt x="6045" y="2657"/>
                    <a:pt x="6074" y="2686"/>
                    <a:pt x="6103" y="2715"/>
                  </a:cubicBezTo>
                  <a:cubicBezTo>
                    <a:pt x="6132" y="2730"/>
                    <a:pt x="6161" y="2759"/>
                    <a:pt x="6190" y="2788"/>
                  </a:cubicBezTo>
                  <a:cubicBezTo>
                    <a:pt x="6248" y="2845"/>
                    <a:pt x="6306" y="2903"/>
                    <a:pt x="6364" y="2961"/>
                  </a:cubicBezTo>
                  <a:cubicBezTo>
                    <a:pt x="6379" y="2990"/>
                    <a:pt x="6408" y="3005"/>
                    <a:pt x="6422" y="3034"/>
                  </a:cubicBezTo>
                  <a:cubicBezTo>
                    <a:pt x="6466" y="3077"/>
                    <a:pt x="6495" y="3121"/>
                    <a:pt x="6524" y="3164"/>
                  </a:cubicBezTo>
                  <a:lnTo>
                    <a:pt x="6567" y="3222"/>
                  </a:lnTo>
                  <a:cubicBezTo>
                    <a:pt x="6625" y="3309"/>
                    <a:pt x="6668" y="3382"/>
                    <a:pt x="6712" y="3469"/>
                  </a:cubicBezTo>
                  <a:cubicBezTo>
                    <a:pt x="6726" y="3498"/>
                    <a:pt x="6741" y="3527"/>
                    <a:pt x="6755" y="3556"/>
                  </a:cubicBezTo>
                  <a:lnTo>
                    <a:pt x="6770" y="3570"/>
                  </a:lnTo>
                  <a:cubicBezTo>
                    <a:pt x="6784" y="3614"/>
                    <a:pt x="6799" y="3643"/>
                    <a:pt x="6813" y="3686"/>
                  </a:cubicBezTo>
                  <a:lnTo>
                    <a:pt x="6813" y="3701"/>
                  </a:lnTo>
                  <a:cubicBezTo>
                    <a:pt x="6828" y="3730"/>
                    <a:pt x="6828" y="3759"/>
                    <a:pt x="6842" y="3788"/>
                  </a:cubicBezTo>
                  <a:cubicBezTo>
                    <a:pt x="6857" y="3802"/>
                    <a:pt x="6857" y="3817"/>
                    <a:pt x="6857" y="3846"/>
                  </a:cubicBezTo>
                  <a:cubicBezTo>
                    <a:pt x="6886" y="3918"/>
                    <a:pt x="6900" y="3991"/>
                    <a:pt x="6929" y="4078"/>
                  </a:cubicBezTo>
                  <a:cubicBezTo>
                    <a:pt x="6929" y="4107"/>
                    <a:pt x="6929" y="4121"/>
                    <a:pt x="6944" y="4150"/>
                  </a:cubicBezTo>
                  <a:cubicBezTo>
                    <a:pt x="6944" y="4208"/>
                    <a:pt x="6958" y="4266"/>
                    <a:pt x="6973" y="4324"/>
                  </a:cubicBezTo>
                  <a:cubicBezTo>
                    <a:pt x="6973" y="4382"/>
                    <a:pt x="6973" y="4498"/>
                    <a:pt x="6973" y="4585"/>
                  </a:cubicBezTo>
                  <a:cubicBezTo>
                    <a:pt x="6973" y="4657"/>
                    <a:pt x="6987" y="4701"/>
                    <a:pt x="6987" y="4788"/>
                  </a:cubicBezTo>
                  <a:cubicBezTo>
                    <a:pt x="6987" y="4788"/>
                    <a:pt x="6987" y="4802"/>
                    <a:pt x="6987" y="4802"/>
                  </a:cubicBezTo>
                  <a:lnTo>
                    <a:pt x="6973" y="4933"/>
                  </a:lnTo>
                  <a:cubicBezTo>
                    <a:pt x="6973" y="4976"/>
                    <a:pt x="6958" y="5005"/>
                    <a:pt x="6944" y="5049"/>
                  </a:cubicBezTo>
                  <a:cubicBezTo>
                    <a:pt x="6929" y="5136"/>
                    <a:pt x="6900" y="5208"/>
                    <a:pt x="6871" y="5295"/>
                  </a:cubicBezTo>
                  <a:cubicBezTo>
                    <a:pt x="6857" y="5339"/>
                    <a:pt x="6842" y="5382"/>
                    <a:pt x="6828" y="5426"/>
                  </a:cubicBezTo>
                  <a:cubicBezTo>
                    <a:pt x="6813" y="5484"/>
                    <a:pt x="6799" y="5513"/>
                    <a:pt x="6770" y="5556"/>
                  </a:cubicBezTo>
                  <a:lnTo>
                    <a:pt x="6726" y="5643"/>
                  </a:lnTo>
                  <a:cubicBezTo>
                    <a:pt x="6697" y="5716"/>
                    <a:pt x="6639" y="5788"/>
                    <a:pt x="6596" y="5861"/>
                  </a:cubicBezTo>
                  <a:lnTo>
                    <a:pt x="6553" y="5919"/>
                  </a:lnTo>
                  <a:cubicBezTo>
                    <a:pt x="6553" y="5933"/>
                    <a:pt x="6553" y="5948"/>
                    <a:pt x="6538" y="5948"/>
                  </a:cubicBezTo>
                  <a:lnTo>
                    <a:pt x="6495" y="6020"/>
                  </a:lnTo>
                  <a:lnTo>
                    <a:pt x="6422" y="6093"/>
                  </a:lnTo>
                  <a:cubicBezTo>
                    <a:pt x="6379" y="6151"/>
                    <a:pt x="6335" y="6194"/>
                    <a:pt x="6292" y="6237"/>
                  </a:cubicBezTo>
                  <a:cubicBezTo>
                    <a:pt x="6263" y="6266"/>
                    <a:pt x="6248" y="6281"/>
                    <a:pt x="6219" y="6310"/>
                  </a:cubicBezTo>
                  <a:lnTo>
                    <a:pt x="6161" y="6368"/>
                  </a:lnTo>
                  <a:lnTo>
                    <a:pt x="6060" y="6440"/>
                  </a:lnTo>
                  <a:cubicBezTo>
                    <a:pt x="5973" y="6513"/>
                    <a:pt x="5900" y="6571"/>
                    <a:pt x="5813" y="6614"/>
                  </a:cubicBezTo>
                  <a:lnTo>
                    <a:pt x="5726" y="6672"/>
                  </a:lnTo>
                  <a:lnTo>
                    <a:pt x="5625" y="6716"/>
                  </a:lnTo>
                  <a:lnTo>
                    <a:pt x="5538" y="6759"/>
                  </a:lnTo>
                  <a:lnTo>
                    <a:pt x="5378" y="6817"/>
                  </a:lnTo>
                  <a:cubicBezTo>
                    <a:pt x="5349" y="6832"/>
                    <a:pt x="5306" y="6846"/>
                    <a:pt x="5277" y="6846"/>
                  </a:cubicBezTo>
                  <a:cubicBezTo>
                    <a:pt x="5219" y="6875"/>
                    <a:pt x="5146" y="6890"/>
                    <a:pt x="5088" y="6904"/>
                  </a:cubicBezTo>
                  <a:cubicBezTo>
                    <a:pt x="5045" y="6904"/>
                    <a:pt x="5016" y="6919"/>
                    <a:pt x="4987" y="6919"/>
                  </a:cubicBezTo>
                  <a:cubicBezTo>
                    <a:pt x="4944" y="6933"/>
                    <a:pt x="4915" y="6933"/>
                    <a:pt x="4886" y="6933"/>
                  </a:cubicBezTo>
                  <a:cubicBezTo>
                    <a:pt x="4763" y="6944"/>
                    <a:pt x="4640" y="6954"/>
                    <a:pt x="4517" y="6954"/>
                  </a:cubicBezTo>
                  <a:cubicBezTo>
                    <a:pt x="4466" y="6954"/>
                    <a:pt x="4415" y="6952"/>
                    <a:pt x="4364" y="6948"/>
                  </a:cubicBezTo>
                  <a:cubicBezTo>
                    <a:pt x="4335" y="6948"/>
                    <a:pt x="4306" y="6933"/>
                    <a:pt x="4277" y="6933"/>
                  </a:cubicBezTo>
                  <a:cubicBezTo>
                    <a:pt x="4233" y="6933"/>
                    <a:pt x="4204" y="6933"/>
                    <a:pt x="4175" y="6919"/>
                  </a:cubicBezTo>
                  <a:cubicBezTo>
                    <a:pt x="4132" y="6919"/>
                    <a:pt x="4103" y="6904"/>
                    <a:pt x="4074" y="6904"/>
                  </a:cubicBezTo>
                  <a:cubicBezTo>
                    <a:pt x="3958" y="6875"/>
                    <a:pt x="3842" y="6846"/>
                    <a:pt x="3726" y="6803"/>
                  </a:cubicBezTo>
                  <a:cubicBezTo>
                    <a:pt x="3697" y="6788"/>
                    <a:pt x="3668" y="6788"/>
                    <a:pt x="3624" y="6774"/>
                  </a:cubicBezTo>
                  <a:lnTo>
                    <a:pt x="3523" y="6730"/>
                  </a:lnTo>
                  <a:lnTo>
                    <a:pt x="3508" y="6730"/>
                  </a:lnTo>
                  <a:cubicBezTo>
                    <a:pt x="3479" y="6716"/>
                    <a:pt x="3450" y="6701"/>
                    <a:pt x="3407" y="6687"/>
                  </a:cubicBezTo>
                  <a:cubicBezTo>
                    <a:pt x="3349" y="6643"/>
                    <a:pt x="3277" y="6600"/>
                    <a:pt x="3219" y="6556"/>
                  </a:cubicBezTo>
                  <a:cubicBezTo>
                    <a:pt x="3175" y="6542"/>
                    <a:pt x="3146" y="6527"/>
                    <a:pt x="3117" y="6498"/>
                  </a:cubicBezTo>
                  <a:lnTo>
                    <a:pt x="3045" y="6440"/>
                  </a:lnTo>
                  <a:cubicBezTo>
                    <a:pt x="3001" y="6411"/>
                    <a:pt x="2972" y="6368"/>
                    <a:pt x="2929" y="6339"/>
                  </a:cubicBezTo>
                  <a:cubicBezTo>
                    <a:pt x="2900" y="6310"/>
                    <a:pt x="2871" y="6281"/>
                    <a:pt x="2827" y="6237"/>
                  </a:cubicBezTo>
                  <a:lnTo>
                    <a:pt x="2755" y="6151"/>
                  </a:lnTo>
                  <a:cubicBezTo>
                    <a:pt x="2653" y="6049"/>
                    <a:pt x="2581" y="5933"/>
                    <a:pt x="2494" y="5817"/>
                  </a:cubicBezTo>
                  <a:cubicBezTo>
                    <a:pt x="2479" y="5774"/>
                    <a:pt x="2465" y="5745"/>
                    <a:pt x="2436" y="5716"/>
                  </a:cubicBezTo>
                  <a:cubicBezTo>
                    <a:pt x="2421" y="5672"/>
                    <a:pt x="2392" y="5629"/>
                    <a:pt x="2378" y="5600"/>
                  </a:cubicBezTo>
                  <a:cubicBezTo>
                    <a:pt x="2363" y="5556"/>
                    <a:pt x="2363" y="5556"/>
                    <a:pt x="2349" y="5527"/>
                  </a:cubicBezTo>
                  <a:cubicBezTo>
                    <a:pt x="2349" y="5513"/>
                    <a:pt x="2334" y="5498"/>
                    <a:pt x="2334" y="5484"/>
                  </a:cubicBezTo>
                  <a:cubicBezTo>
                    <a:pt x="2334" y="5469"/>
                    <a:pt x="2320" y="5440"/>
                    <a:pt x="2305" y="5426"/>
                  </a:cubicBezTo>
                  <a:cubicBezTo>
                    <a:pt x="2305" y="5397"/>
                    <a:pt x="2291" y="5368"/>
                    <a:pt x="2276" y="5339"/>
                  </a:cubicBezTo>
                  <a:cubicBezTo>
                    <a:pt x="2276" y="5339"/>
                    <a:pt x="2276" y="5324"/>
                    <a:pt x="2276" y="5310"/>
                  </a:cubicBezTo>
                  <a:cubicBezTo>
                    <a:pt x="2262" y="5281"/>
                    <a:pt x="2247" y="5252"/>
                    <a:pt x="2247" y="5223"/>
                  </a:cubicBezTo>
                  <a:cubicBezTo>
                    <a:pt x="2233" y="5165"/>
                    <a:pt x="2218" y="5121"/>
                    <a:pt x="2204" y="5063"/>
                  </a:cubicBezTo>
                  <a:cubicBezTo>
                    <a:pt x="2204" y="5034"/>
                    <a:pt x="2189" y="5005"/>
                    <a:pt x="2189" y="4976"/>
                  </a:cubicBezTo>
                  <a:cubicBezTo>
                    <a:pt x="2175" y="4918"/>
                    <a:pt x="2160" y="4860"/>
                    <a:pt x="2160" y="4802"/>
                  </a:cubicBezTo>
                  <a:cubicBezTo>
                    <a:pt x="2160" y="4730"/>
                    <a:pt x="2146" y="4643"/>
                    <a:pt x="2146" y="4556"/>
                  </a:cubicBezTo>
                  <a:cubicBezTo>
                    <a:pt x="2146" y="4484"/>
                    <a:pt x="2160" y="4397"/>
                    <a:pt x="2160" y="4310"/>
                  </a:cubicBezTo>
                  <a:cubicBezTo>
                    <a:pt x="2160" y="4310"/>
                    <a:pt x="2160" y="4295"/>
                    <a:pt x="2160" y="4295"/>
                  </a:cubicBezTo>
                  <a:cubicBezTo>
                    <a:pt x="2160" y="4252"/>
                    <a:pt x="2175" y="4208"/>
                    <a:pt x="2175" y="4179"/>
                  </a:cubicBezTo>
                  <a:cubicBezTo>
                    <a:pt x="2189" y="4136"/>
                    <a:pt x="2189" y="4092"/>
                    <a:pt x="2204" y="4049"/>
                  </a:cubicBezTo>
                  <a:cubicBezTo>
                    <a:pt x="2218" y="3962"/>
                    <a:pt x="2247" y="3889"/>
                    <a:pt x="2262" y="3802"/>
                  </a:cubicBezTo>
                  <a:lnTo>
                    <a:pt x="2305" y="3715"/>
                  </a:lnTo>
                  <a:cubicBezTo>
                    <a:pt x="2305" y="3686"/>
                    <a:pt x="2320" y="3657"/>
                    <a:pt x="2334" y="3643"/>
                  </a:cubicBezTo>
                  <a:cubicBezTo>
                    <a:pt x="2334" y="3614"/>
                    <a:pt x="2349" y="3599"/>
                    <a:pt x="2349" y="3585"/>
                  </a:cubicBezTo>
                  <a:cubicBezTo>
                    <a:pt x="2363" y="3570"/>
                    <a:pt x="2378" y="3541"/>
                    <a:pt x="2378" y="3527"/>
                  </a:cubicBezTo>
                  <a:cubicBezTo>
                    <a:pt x="2407" y="3454"/>
                    <a:pt x="2450" y="3396"/>
                    <a:pt x="2479" y="3338"/>
                  </a:cubicBezTo>
                  <a:lnTo>
                    <a:pt x="2537" y="3251"/>
                  </a:lnTo>
                  <a:lnTo>
                    <a:pt x="2581" y="3179"/>
                  </a:lnTo>
                  <a:cubicBezTo>
                    <a:pt x="2610" y="3135"/>
                    <a:pt x="2639" y="3106"/>
                    <a:pt x="2668" y="3077"/>
                  </a:cubicBezTo>
                  <a:cubicBezTo>
                    <a:pt x="2697" y="3034"/>
                    <a:pt x="2711" y="3005"/>
                    <a:pt x="2740" y="2976"/>
                  </a:cubicBezTo>
                  <a:cubicBezTo>
                    <a:pt x="2769" y="2947"/>
                    <a:pt x="2798" y="2918"/>
                    <a:pt x="2827" y="2874"/>
                  </a:cubicBezTo>
                  <a:cubicBezTo>
                    <a:pt x="2987" y="2730"/>
                    <a:pt x="3146" y="2599"/>
                    <a:pt x="3334" y="2483"/>
                  </a:cubicBezTo>
                  <a:lnTo>
                    <a:pt x="3421" y="2440"/>
                  </a:lnTo>
                  <a:lnTo>
                    <a:pt x="3508" y="2396"/>
                  </a:lnTo>
                  <a:lnTo>
                    <a:pt x="3610" y="2353"/>
                  </a:lnTo>
                  <a:cubicBezTo>
                    <a:pt x="3653" y="2324"/>
                    <a:pt x="3711" y="2309"/>
                    <a:pt x="3769" y="2280"/>
                  </a:cubicBezTo>
                  <a:cubicBezTo>
                    <a:pt x="3798" y="2266"/>
                    <a:pt x="3827" y="2266"/>
                    <a:pt x="3856" y="2251"/>
                  </a:cubicBezTo>
                  <a:lnTo>
                    <a:pt x="3958" y="2222"/>
                  </a:lnTo>
                  <a:cubicBezTo>
                    <a:pt x="4016" y="2208"/>
                    <a:pt x="4088" y="2193"/>
                    <a:pt x="4161" y="2193"/>
                  </a:cubicBezTo>
                  <a:lnTo>
                    <a:pt x="4262" y="2179"/>
                  </a:lnTo>
                  <a:lnTo>
                    <a:pt x="4364" y="2164"/>
                  </a:lnTo>
                  <a:cubicBezTo>
                    <a:pt x="4429" y="2157"/>
                    <a:pt x="4494" y="2153"/>
                    <a:pt x="4561" y="2153"/>
                  </a:cubicBezTo>
                  <a:close/>
                  <a:moveTo>
                    <a:pt x="4588" y="1"/>
                  </a:moveTo>
                  <a:cubicBezTo>
                    <a:pt x="4422" y="1"/>
                    <a:pt x="4255" y="12"/>
                    <a:pt x="4088" y="33"/>
                  </a:cubicBezTo>
                  <a:cubicBezTo>
                    <a:pt x="3827" y="62"/>
                    <a:pt x="3624" y="309"/>
                    <a:pt x="3653" y="570"/>
                  </a:cubicBezTo>
                  <a:lnTo>
                    <a:pt x="3653" y="613"/>
                  </a:lnTo>
                  <a:cubicBezTo>
                    <a:pt x="3653" y="642"/>
                    <a:pt x="3653" y="657"/>
                    <a:pt x="3653" y="686"/>
                  </a:cubicBezTo>
                  <a:cubicBezTo>
                    <a:pt x="3653" y="874"/>
                    <a:pt x="3552" y="1048"/>
                    <a:pt x="3378" y="1135"/>
                  </a:cubicBezTo>
                  <a:lnTo>
                    <a:pt x="3334" y="1149"/>
                  </a:lnTo>
                  <a:lnTo>
                    <a:pt x="3190" y="1207"/>
                  </a:lnTo>
                  <a:lnTo>
                    <a:pt x="3059" y="1265"/>
                  </a:lnTo>
                  <a:lnTo>
                    <a:pt x="3030" y="1280"/>
                  </a:lnTo>
                  <a:cubicBezTo>
                    <a:pt x="2964" y="1306"/>
                    <a:pt x="2895" y="1319"/>
                    <a:pt x="2827" y="1319"/>
                  </a:cubicBezTo>
                  <a:cubicBezTo>
                    <a:pt x="2673" y="1319"/>
                    <a:pt x="2526" y="1252"/>
                    <a:pt x="2436" y="1121"/>
                  </a:cubicBezTo>
                  <a:cubicBezTo>
                    <a:pt x="2336" y="985"/>
                    <a:pt x="2185" y="917"/>
                    <a:pt x="2030" y="917"/>
                  </a:cubicBezTo>
                  <a:cubicBezTo>
                    <a:pt x="1937" y="917"/>
                    <a:pt x="1841" y="941"/>
                    <a:pt x="1754" y="990"/>
                  </a:cubicBezTo>
                  <a:lnTo>
                    <a:pt x="1711" y="1019"/>
                  </a:lnTo>
                  <a:cubicBezTo>
                    <a:pt x="1465" y="1222"/>
                    <a:pt x="1233" y="1454"/>
                    <a:pt x="1030" y="1715"/>
                  </a:cubicBezTo>
                  <a:cubicBezTo>
                    <a:pt x="928" y="1845"/>
                    <a:pt x="885" y="2005"/>
                    <a:pt x="943" y="2164"/>
                  </a:cubicBezTo>
                  <a:cubicBezTo>
                    <a:pt x="957" y="2208"/>
                    <a:pt x="972" y="2251"/>
                    <a:pt x="1001" y="2295"/>
                  </a:cubicBezTo>
                  <a:cubicBezTo>
                    <a:pt x="1015" y="2324"/>
                    <a:pt x="1044" y="2367"/>
                    <a:pt x="1073" y="2382"/>
                  </a:cubicBezTo>
                  <a:lnTo>
                    <a:pt x="1117" y="2425"/>
                  </a:lnTo>
                  <a:cubicBezTo>
                    <a:pt x="1305" y="2570"/>
                    <a:pt x="1378" y="2817"/>
                    <a:pt x="1276" y="3034"/>
                  </a:cubicBezTo>
                  <a:cubicBezTo>
                    <a:pt x="1233" y="3135"/>
                    <a:pt x="1189" y="3237"/>
                    <a:pt x="1146" y="3338"/>
                  </a:cubicBezTo>
                  <a:cubicBezTo>
                    <a:pt x="1131" y="3396"/>
                    <a:pt x="1102" y="3454"/>
                    <a:pt x="1059" y="3498"/>
                  </a:cubicBezTo>
                  <a:cubicBezTo>
                    <a:pt x="1030" y="3527"/>
                    <a:pt x="1001" y="3541"/>
                    <a:pt x="972" y="3570"/>
                  </a:cubicBezTo>
                  <a:cubicBezTo>
                    <a:pt x="943" y="3585"/>
                    <a:pt x="899" y="3599"/>
                    <a:pt x="870" y="3614"/>
                  </a:cubicBezTo>
                  <a:cubicBezTo>
                    <a:pt x="841" y="3628"/>
                    <a:pt x="827" y="3643"/>
                    <a:pt x="798" y="3643"/>
                  </a:cubicBezTo>
                  <a:cubicBezTo>
                    <a:pt x="769" y="3650"/>
                    <a:pt x="740" y="3654"/>
                    <a:pt x="711" y="3654"/>
                  </a:cubicBezTo>
                  <a:cubicBezTo>
                    <a:pt x="682" y="3654"/>
                    <a:pt x="653" y="3650"/>
                    <a:pt x="624" y="3643"/>
                  </a:cubicBezTo>
                  <a:lnTo>
                    <a:pt x="450" y="3643"/>
                  </a:lnTo>
                  <a:cubicBezTo>
                    <a:pt x="232" y="3686"/>
                    <a:pt x="73" y="3860"/>
                    <a:pt x="44" y="4078"/>
                  </a:cubicBezTo>
                  <a:cubicBezTo>
                    <a:pt x="0" y="4397"/>
                    <a:pt x="0" y="4730"/>
                    <a:pt x="44" y="5049"/>
                  </a:cubicBezTo>
                  <a:cubicBezTo>
                    <a:pt x="70" y="5305"/>
                    <a:pt x="277" y="5494"/>
                    <a:pt x="525" y="5494"/>
                  </a:cubicBezTo>
                  <a:cubicBezTo>
                    <a:pt x="557" y="5494"/>
                    <a:pt x="590" y="5490"/>
                    <a:pt x="624" y="5484"/>
                  </a:cubicBezTo>
                  <a:lnTo>
                    <a:pt x="696" y="5484"/>
                  </a:lnTo>
                  <a:cubicBezTo>
                    <a:pt x="798" y="5484"/>
                    <a:pt x="885" y="5527"/>
                    <a:pt x="972" y="5571"/>
                  </a:cubicBezTo>
                  <a:cubicBezTo>
                    <a:pt x="1001" y="5585"/>
                    <a:pt x="1015" y="5614"/>
                    <a:pt x="1030" y="5629"/>
                  </a:cubicBezTo>
                  <a:cubicBezTo>
                    <a:pt x="1088" y="5672"/>
                    <a:pt x="1131" y="5730"/>
                    <a:pt x="1160" y="5803"/>
                  </a:cubicBezTo>
                  <a:cubicBezTo>
                    <a:pt x="1189" y="5904"/>
                    <a:pt x="1233" y="6006"/>
                    <a:pt x="1276" y="6107"/>
                  </a:cubicBezTo>
                  <a:cubicBezTo>
                    <a:pt x="1378" y="6310"/>
                    <a:pt x="1320" y="6527"/>
                    <a:pt x="1175" y="6672"/>
                  </a:cubicBezTo>
                  <a:lnTo>
                    <a:pt x="1117" y="6716"/>
                  </a:lnTo>
                  <a:cubicBezTo>
                    <a:pt x="1073" y="6745"/>
                    <a:pt x="1030" y="6788"/>
                    <a:pt x="1001" y="6846"/>
                  </a:cubicBezTo>
                  <a:cubicBezTo>
                    <a:pt x="972" y="6875"/>
                    <a:pt x="957" y="6919"/>
                    <a:pt x="943" y="6977"/>
                  </a:cubicBezTo>
                  <a:cubicBezTo>
                    <a:pt x="943" y="6991"/>
                    <a:pt x="943" y="7006"/>
                    <a:pt x="928" y="7020"/>
                  </a:cubicBezTo>
                  <a:lnTo>
                    <a:pt x="928" y="7064"/>
                  </a:lnTo>
                  <a:cubicBezTo>
                    <a:pt x="928" y="7078"/>
                    <a:pt x="928" y="7093"/>
                    <a:pt x="928" y="7107"/>
                  </a:cubicBezTo>
                  <a:lnTo>
                    <a:pt x="928" y="7122"/>
                  </a:lnTo>
                  <a:lnTo>
                    <a:pt x="928" y="7194"/>
                  </a:lnTo>
                  <a:cubicBezTo>
                    <a:pt x="943" y="7223"/>
                    <a:pt x="943" y="7238"/>
                    <a:pt x="957" y="7267"/>
                  </a:cubicBezTo>
                  <a:cubicBezTo>
                    <a:pt x="957" y="7267"/>
                    <a:pt x="957" y="7281"/>
                    <a:pt x="957" y="7281"/>
                  </a:cubicBezTo>
                  <a:cubicBezTo>
                    <a:pt x="972" y="7296"/>
                    <a:pt x="972" y="7325"/>
                    <a:pt x="986" y="7339"/>
                  </a:cubicBezTo>
                  <a:lnTo>
                    <a:pt x="986" y="7354"/>
                  </a:lnTo>
                  <a:cubicBezTo>
                    <a:pt x="1001" y="7368"/>
                    <a:pt x="1001" y="7383"/>
                    <a:pt x="1015" y="7397"/>
                  </a:cubicBezTo>
                  <a:cubicBezTo>
                    <a:pt x="1218" y="7658"/>
                    <a:pt x="1450" y="7890"/>
                    <a:pt x="1711" y="8093"/>
                  </a:cubicBezTo>
                  <a:cubicBezTo>
                    <a:pt x="1796" y="8166"/>
                    <a:pt x="1901" y="8198"/>
                    <a:pt x="2001" y="8198"/>
                  </a:cubicBezTo>
                  <a:cubicBezTo>
                    <a:pt x="2021" y="8198"/>
                    <a:pt x="2040" y="8197"/>
                    <a:pt x="2059" y="8194"/>
                  </a:cubicBezTo>
                  <a:cubicBezTo>
                    <a:pt x="2102" y="8194"/>
                    <a:pt x="2146" y="8180"/>
                    <a:pt x="2189" y="8165"/>
                  </a:cubicBezTo>
                  <a:cubicBezTo>
                    <a:pt x="2291" y="8136"/>
                    <a:pt x="2363" y="8078"/>
                    <a:pt x="2421" y="8006"/>
                  </a:cubicBezTo>
                  <a:lnTo>
                    <a:pt x="2465" y="7948"/>
                  </a:lnTo>
                  <a:cubicBezTo>
                    <a:pt x="2523" y="7905"/>
                    <a:pt x="2581" y="7861"/>
                    <a:pt x="2653" y="7832"/>
                  </a:cubicBezTo>
                  <a:lnTo>
                    <a:pt x="2827" y="7789"/>
                  </a:lnTo>
                  <a:cubicBezTo>
                    <a:pt x="2900" y="7803"/>
                    <a:pt x="2972" y="7818"/>
                    <a:pt x="3030" y="7847"/>
                  </a:cubicBezTo>
                  <a:cubicBezTo>
                    <a:pt x="3132" y="7890"/>
                    <a:pt x="3233" y="7933"/>
                    <a:pt x="3334" y="7962"/>
                  </a:cubicBezTo>
                  <a:cubicBezTo>
                    <a:pt x="3421" y="8006"/>
                    <a:pt x="3508" y="8064"/>
                    <a:pt x="3566" y="8151"/>
                  </a:cubicBezTo>
                  <a:cubicBezTo>
                    <a:pt x="3581" y="8180"/>
                    <a:pt x="3610" y="8209"/>
                    <a:pt x="3610" y="8252"/>
                  </a:cubicBezTo>
                  <a:cubicBezTo>
                    <a:pt x="3653" y="8325"/>
                    <a:pt x="3653" y="8412"/>
                    <a:pt x="3639" y="8499"/>
                  </a:cubicBezTo>
                  <a:cubicBezTo>
                    <a:pt x="3610" y="8760"/>
                    <a:pt x="3769" y="9006"/>
                    <a:pt x="4030" y="9064"/>
                  </a:cubicBezTo>
                  <a:lnTo>
                    <a:pt x="4074" y="9064"/>
                  </a:lnTo>
                  <a:cubicBezTo>
                    <a:pt x="4248" y="9079"/>
                    <a:pt x="4407" y="9093"/>
                    <a:pt x="4567" y="9093"/>
                  </a:cubicBezTo>
                  <a:cubicBezTo>
                    <a:pt x="4726" y="9093"/>
                    <a:pt x="4900" y="9079"/>
                    <a:pt x="5059" y="9064"/>
                  </a:cubicBezTo>
                  <a:cubicBezTo>
                    <a:pt x="5175" y="9050"/>
                    <a:pt x="5277" y="9006"/>
                    <a:pt x="5364" y="8919"/>
                  </a:cubicBezTo>
                  <a:cubicBezTo>
                    <a:pt x="5393" y="8876"/>
                    <a:pt x="5422" y="8847"/>
                    <a:pt x="5436" y="8803"/>
                  </a:cubicBezTo>
                  <a:cubicBezTo>
                    <a:pt x="5451" y="8789"/>
                    <a:pt x="5465" y="8774"/>
                    <a:pt x="5465" y="8745"/>
                  </a:cubicBezTo>
                  <a:cubicBezTo>
                    <a:pt x="5494" y="8673"/>
                    <a:pt x="5509" y="8586"/>
                    <a:pt x="5494" y="8499"/>
                  </a:cubicBezTo>
                  <a:cubicBezTo>
                    <a:pt x="5494" y="8470"/>
                    <a:pt x="5494" y="8441"/>
                    <a:pt x="5494" y="8426"/>
                  </a:cubicBezTo>
                  <a:cubicBezTo>
                    <a:pt x="5494" y="8209"/>
                    <a:pt x="5625" y="8020"/>
                    <a:pt x="5813" y="7948"/>
                  </a:cubicBezTo>
                  <a:cubicBezTo>
                    <a:pt x="5915" y="7919"/>
                    <a:pt x="6016" y="7876"/>
                    <a:pt x="6118" y="7832"/>
                  </a:cubicBezTo>
                  <a:cubicBezTo>
                    <a:pt x="6183" y="7796"/>
                    <a:pt x="6255" y="7778"/>
                    <a:pt x="6328" y="7778"/>
                  </a:cubicBezTo>
                  <a:cubicBezTo>
                    <a:pt x="6400" y="7778"/>
                    <a:pt x="6473" y="7796"/>
                    <a:pt x="6538" y="7832"/>
                  </a:cubicBezTo>
                  <a:cubicBezTo>
                    <a:pt x="6582" y="7847"/>
                    <a:pt x="6611" y="7876"/>
                    <a:pt x="6639" y="7890"/>
                  </a:cubicBezTo>
                  <a:cubicBezTo>
                    <a:pt x="6654" y="7905"/>
                    <a:pt x="6668" y="7919"/>
                    <a:pt x="6683" y="7933"/>
                  </a:cubicBezTo>
                  <a:cubicBezTo>
                    <a:pt x="6697" y="7948"/>
                    <a:pt x="6712" y="7962"/>
                    <a:pt x="6726" y="7977"/>
                  </a:cubicBezTo>
                  <a:cubicBezTo>
                    <a:pt x="6817" y="8113"/>
                    <a:pt x="6964" y="8181"/>
                    <a:pt x="7119" y="8181"/>
                  </a:cubicBezTo>
                  <a:cubicBezTo>
                    <a:pt x="7211" y="8181"/>
                    <a:pt x="7306" y="8156"/>
                    <a:pt x="7393" y="8107"/>
                  </a:cubicBezTo>
                  <a:lnTo>
                    <a:pt x="7437" y="8078"/>
                  </a:lnTo>
                  <a:cubicBezTo>
                    <a:pt x="7553" y="7977"/>
                    <a:pt x="7683" y="7861"/>
                    <a:pt x="7799" y="7745"/>
                  </a:cubicBezTo>
                  <a:cubicBezTo>
                    <a:pt x="7915" y="7629"/>
                    <a:pt x="8017" y="7513"/>
                    <a:pt x="8118" y="7383"/>
                  </a:cubicBezTo>
                  <a:cubicBezTo>
                    <a:pt x="8220" y="7252"/>
                    <a:pt x="8249" y="7093"/>
                    <a:pt x="8205" y="6933"/>
                  </a:cubicBezTo>
                  <a:cubicBezTo>
                    <a:pt x="8205" y="6904"/>
                    <a:pt x="8191" y="6890"/>
                    <a:pt x="8176" y="6861"/>
                  </a:cubicBezTo>
                  <a:cubicBezTo>
                    <a:pt x="8176" y="6846"/>
                    <a:pt x="8162" y="6817"/>
                    <a:pt x="8147" y="6803"/>
                  </a:cubicBezTo>
                  <a:cubicBezTo>
                    <a:pt x="8133" y="6774"/>
                    <a:pt x="8104" y="6745"/>
                    <a:pt x="8075" y="6716"/>
                  </a:cubicBezTo>
                  <a:lnTo>
                    <a:pt x="8031" y="6672"/>
                  </a:lnTo>
                  <a:cubicBezTo>
                    <a:pt x="8017" y="6658"/>
                    <a:pt x="8002" y="6658"/>
                    <a:pt x="7988" y="6643"/>
                  </a:cubicBezTo>
                  <a:cubicBezTo>
                    <a:pt x="7828" y="6498"/>
                    <a:pt x="7785" y="6266"/>
                    <a:pt x="7872" y="6078"/>
                  </a:cubicBezTo>
                  <a:cubicBezTo>
                    <a:pt x="7915" y="5977"/>
                    <a:pt x="7959" y="5875"/>
                    <a:pt x="8002" y="5774"/>
                  </a:cubicBezTo>
                  <a:cubicBezTo>
                    <a:pt x="8065" y="5571"/>
                    <a:pt x="8250" y="5446"/>
                    <a:pt x="8449" y="5446"/>
                  </a:cubicBezTo>
                  <a:cubicBezTo>
                    <a:pt x="8479" y="5446"/>
                    <a:pt x="8509" y="5449"/>
                    <a:pt x="8538" y="5455"/>
                  </a:cubicBezTo>
                  <a:cubicBezTo>
                    <a:pt x="8558" y="5457"/>
                    <a:pt x="8578" y="5458"/>
                    <a:pt x="8598" y="5458"/>
                  </a:cubicBezTo>
                  <a:cubicBezTo>
                    <a:pt x="8694" y="5458"/>
                    <a:pt x="8788" y="5430"/>
                    <a:pt x="8872" y="5382"/>
                  </a:cubicBezTo>
                  <a:cubicBezTo>
                    <a:pt x="8901" y="5368"/>
                    <a:pt x="8915" y="5353"/>
                    <a:pt x="8944" y="5339"/>
                  </a:cubicBezTo>
                  <a:lnTo>
                    <a:pt x="8973" y="5295"/>
                  </a:lnTo>
                  <a:cubicBezTo>
                    <a:pt x="8988" y="5295"/>
                    <a:pt x="8988" y="5281"/>
                    <a:pt x="9002" y="5266"/>
                  </a:cubicBezTo>
                  <a:cubicBezTo>
                    <a:pt x="9060" y="5194"/>
                    <a:pt x="9104" y="5107"/>
                    <a:pt x="9104" y="5020"/>
                  </a:cubicBezTo>
                  <a:cubicBezTo>
                    <a:pt x="9147" y="4686"/>
                    <a:pt x="9147" y="4368"/>
                    <a:pt x="9104" y="4034"/>
                  </a:cubicBezTo>
                  <a:lnTo>
                    <a:pt x="9104" y="4063"/>
                  </a:lnTo>
                  <a:cubicBezTo>
                    <a:pt x="9104" y="4020"/>
                    <a:pt x="9089" y="3962"/>
                    <a:pt x="9075" y="3918"/>
                  </a:cubicBezTo>
                  <a:cubicBezTo>
                    <a:pt x="9060" y="3889"/>
                    <a:pt x="9046" y="3875"/>
                    <a:pt x="9031" y="3846"/>
                  </a:cubicBezTo>
                  <a:cubicBezTo>
                    <a:pt x="9017" y="3817"/>
                    <a:pt x="9002" y="3802"/>
                    <a:pt x="8973" y="3773"/>
                  </a:cubicBezTo>
                  <a:lnTo>
                    <a:pt x="8944" y="3744"/>
                  </a:lnTo>
                  <a:cubicBezTo>
                    <a:pt x="8930" y="3730"/>
                    <a:pt x="8915" y="3730"/>
                    <a:pt x="8915" y="3715"/>
                  </a:cubicBezTo>
                  <a:lnTo>
                    <a:pt x="8857" y="3686"/>
                  </a:lnTo>
                  <a:cubicBezTo>
                    <a:pt x="8828" y="3657"/>
                    <a:pt x="8785" y="3643"/>
                    <a:pt x="8741" y="3643"/>
                  </a:cubicBezTo>
                  <a:lnTo>
                    <a:pt x="8712" y="3628"/>
                  </a:lnTo>
                  <a:cubicBezTo>
                    <a:pt x="8683" y="3621"/>
                    <a:pt x="8654" y="3617"/>
                    <a:pt x="8625" y="3617"/>
                  </a:cubicBezTo>
                  <a:cubicBezTo>
                    <a:pt x="8596" y="3617"/>
                    <a:pt x="8567" y="3621"/>
                    <a:pt x="8538" y="3628"/>
                  </a:cubicBezTo>
                  <a:lnTo>
                    <a:pt x="8422" y="3628"/>
                  </a:lnTo>
                  <a:cubicBezTo>
                    <a:pt x="8335" y="3614"/>
                    <a:pt x="8249" y="3585"/>
                    <a:pt x="8176" y="3541"/>
                  </a:cubicBezTo>
                  <a:lnTo>
                    <a:pt x="8133" y="3512"/>
                  </a:lnTo>
                  <a:cubicBezTo>
                    <a:pt x="8118" y="3498"/>
                    <a:pt x="8104" y="3483"/>
                    <a:pt x="8104" y="3469"/>
                  </a:cubicBezTo>
                  <a:cubicBezTo>
                    <a:pt x="8075" y="3454"/>
                    <a:pt x="8060" y="3425"/>
                    <a:pt x="8046" y="3411"/>
                  </a:cubicBezTo>
                  <a:lnTo>
                    <a:pt x="8017" y="3353"/>
                  </a:lnTo>
                  <a:cubicBezTo>
                    <a:pt x="8002" y="3338"/>
                    <a:pt x="8002" y="3324"/>
                    <a:pt x="8002" y="3309"/>
                  </a:cubicBezTo>
                  <a:cubicBezTo>
                    <a:pt x="8002" y="3295"/>
                    <a:pt x="7988" y="3295"/>
                    <a:pt x="7988" y="3280"/>
                  </a:cubicBezTo>
                  <a:cubicBezTo>
                    <a:pt x="7959" y="3179"/>
                    <a:pt x="7915" y="3092"/>
                    <a:pt x="7872" y="3005"/>
                  </a:cubicBezTo>
                  <a:cubicBezTo>
                    <a:pt x="7872" y="2990"/>
                    <a:pt x="7857" y="2976"/>
                    <a:pt x="7857" y="2961"/>
                  </a:cubicBezTo>
                  <a:cubicBezTo>
                    <a:pt x="7828" y="2889"/>
                    <a:pt x="7828" y="2817"/>
                    <a:pt x="7828" y="2744"/>
                  </a:cubicBezTo>
                  <a:cubicBezTo>
                    <a:pt x="7843" y="2701"/>
                    <a:pt x="7857" y="2643"/>
                    <a:pt x="7886" y="2585"/>
                  </a:cubicBezTo>
                  <a:cubicBezTo>
                    <a:pt x="7901" y="2527"/>
                    <a:pt x="7930" y="2469"/>
                    <a:pt x="7973" y="2425"/>
                  </a:cubicBezTo>
                  <a:cubicBezTo>
                    <a:pt x="7988" y="2411"/>
                    <a:pt x="8002" y="2396"/>
                    <a:pt x="8017" y="2396"/>
                  </a:cubicBezTo>
                  <a:lnTo>
                    <a:pt x="8031" y="2396"/>
                  </a:lnTo>
                  <a:lnTo>
                    <a:pt x="8075" y="2353"/>
                  </a:lnTo>
                  <a:cubicBezTo>
                    <a:pt x="8118" y="2324"/>
                    <a:pt x="8147" y="2280"/>
                    <a:pt x="8176" y="2237"/>
                  </a:cubicBezTo>
                  <a:cubicBezTo>
                    <a:pt x="8176" y="2208"/>
                    <a:pt x="8191" y="2193"/>
                    <a:pt x="8205" y="2164"/>
                  </a:cubicBezTo>
                  <a:cubicBezTo>
                    <a:pt x="8205" y="2150"/>
                    <a:pt x="8220" y="2121"/>
                    <a:pt x="8220" y="2092"/>
                  </a:cubicBezTo>
                  <a:cubicBezTo>
                    <a:pt x="8249" y="1947"/>
                    <a:pt x="8220" y="1802"/>
                    <a:pt x="8133" y="1686"/>
                  </a:cubicBezTo>
                  <a:cubicBezTo>
                    <a:pt x="8017" y="1555"/>
                    <a:pt x="7915" y="1439"/>
                    <a:pt x="7799" y="1323"/>
                  </a:cubicBezTo>
                  <a:cubicBezTo>
                    <a:pt x="7683" y="1207"/>
                    <a:pt x="7567" y="1092"/>
                    <a:pt x="7437" y="990"/>
                  </a:cubicBezTo>
                  <a:cubicBezTo>
                    <a:pt x="7352" y="926"/>
                    <a:pt x="7244" y="886"/>
                    <a:pt x="7135" y="886"/>
                  </a:cubicBezTo>
                  <a:cubicBezTo>
                    <a:pt x="7095" y="886"/>
                    <a:pt x="7055" y="891"/>
                    <a:pt x="7016" y="903"/>
                  </a:cubicBezTo>
                  <a:lnTo>
                    <a:pt x="6958" y="918"/>
                  </a:lnTo>
                  <a:cubicBezTo>
                    <a:pt x="6886" y="947"/>
                    <a:pt x="6828" y="990"/>
                    <a:pt x="6770" y="1048"/>
                  </a:cubicBezTo>
                  <a:cubicBezTo>
                    <a:pt x="6755" y="1063"/>
                    <a:pt x="6741" y="1077"/>
                    <a:pt x="6726" y="1092"/>
                  </a:cubicBezTo>
                  <a:cubicBezTo>
                    <a:pt x="6668" y="1178"/>
                    <a:pt x="6596" y="1236"/>
                    <a:pt x="6509" y="1265"/>
                  </a:cubicBezTo>
                  <a:cubicBezTo>
                    <a:pt x="6466" y="1280"/>
                    <a:pt x="6437" y="1294"/>
                    <a:pt x="6408" y="1294"/>
                  </a:cubicBezTo>
                  <a:lnTo>
                    <a:pt x="6263" y="1294"/>
                  </a:lnTo>
                  <a:cubicBezTo>
                    <a:pt x="6234" y="1294"/>
                    <a:pt x="6205" y="1280"/>
                    <a:pt x="6190" y="1280"/>
                  </a:cubicBezTo>
                  <a:lnTo>
                    <a:pt x="6132" y="1251"/>
                  </a:lnTo>
                  <a:lnTo>
                    <a:pt x="6074" y="1222"/>
                  </a:lnTo>
                  <a:cubicBezTo>
                    <a:pt x="6045" y="1207"/>
                    <a:pt x="6016" y="1193"/>
                    <a:pt x="5987" y="1193"/>
                  </a:cubicBezTo>
                  <a:cubicBezTo>
                    <a:pt x="5944" y="1178"/>
                    <a:pt x="5871" y="1149"/>
                    <a:pt x="5828" y="1121"/>
                  </a:cubicBezTo>
                  <a:cubicBezTo>
                    <a:pt x="5625" y="1048"/>
                    <a:pt x="5494" y="845"/>
                    <a:pt x="5509" y="628"/>
                  </a:cubicBezTo>
                  <a:lnTo>
                    <a:pt x="5509" y="599"/>
                  </a:lnTo>
                  <a:cubicBezTo>
                    <a:pt x="5552" y="338"/>
                    <a:pt x="5378" y="106"/>
                    <a:pt x="5132" y="48"/>
                  </a:cubicBezTo>
                  <a:cubicBezTo>
                    <a:pt x="5117" y="33"/>
                    <a:pt x="5103" y="33"/>
                    <a:pt x="5088" y="33"/>
                  </a:cubicBezTo>
                  <a:cubicBezTo>
                    <a:pt x="4922" y="12"/>
                    <a:pt x="4755" y="1"/>
                    <a:pt x="4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3"/>
            <p:cNvSpPr/>
            <p:nvPr/>
          </p:nvSpPr>
          <p:spPr>
            <a:xfrm>
              <a:off x="4613946" y="697900"/>
              <a:ext cx="4028811" cy="3329952"/>
            </a:xfrm>
            <a:custGeom>
              <a:avLst/>
              <a:gdLst/>
              <a:ahLst/>
              <a:cxnLst/>
              <a:rect l="l" t="t" r="r" b="b"/>
              <a:pathLst>
                <a:path w="42729" h="35317" extrusionOk="0">
                  <a:moveTo>
                    <a:pt x="19690" y="1"/>
                  </a:moveTo>
                  <a:cubicBezTo>
                    <a:pt x="18145" y="1"/>
                    <a:pt x="16885" y="1260"/>
                    <a:pt x="16885" y="2834"/>
                  </a:cubicBezTo>
                  <a:lnTo>
                    <a:pt x="16885" y="6898"/>
                  </a:lnTo>
                  <a:cubicBezTo>
                    <a:pt x="16885" y="7356"/>
                    <a:pt x="16513" y="7728"/>
                    <a:pt x="16084" y="7728"/>
                  </a:cubicBezTo>
                  <a:cubicBezTo>
                    <a:pt x="15626" y="7728"/>
                    <a:pt x="15283" y="7356"/>
                    <a:pt x="15283" y="6898"/>
                  </a:cubicBezTo>
                  <a:lnTo>
                    <a:pt x="15283" y="6383"/>
                  </a:lnTo>
                  <a:cubicBezTo>
                    <a:pt x="15283" y="4837"/>
                    <a:pt x="14024" y="3607"/>
                    <a:pt x="12507" y="3607"/>
                  </a:cubicBezTo>
                  <a:cubicBezTo>
                    <a:pt x="10961" y="3607"/>
                    <a:pt x="9702" y="4837"/>
                    <a:pt x="9702" y="6383"/>
                  </a:cubicBezTo>
                  <a:lnTo>
                    <a:pt x="9702" y="16800"/>
                  </a:lnTo>
                  <a:cubicBezTo>
                    <a:pt x="9702" y="17201"/>
                    <a:pt x="9387" y="17515"/>
                    <a:pt x="8987" y="17515"/>
                  </a:cubicBezTo>
                  <a:cubicBezTo>
                    <a:pt x="8615" y="17515"/>
                    <a:pt x="8271" y="17201"/>
                    <a:pt x="8271" y="16800"/>
                  </a:cubicBezTo>
                  <a:lnTo>
                    <a:pt x="8271" y="16113"/>
                  </a:lnTo>
                  <a:cubicBezTo>
                    <a:pt x="8271" y="15026"/>
                    <a:pt x="7413" y="14138"/>
                    <a:pt x="6325" y="14138"/>
                  </a:cubicBezTo>
                  <a:cubicBezTo>
                    <a:pt x="5237" y="14138"/>
                    <a:pt x="4350" y="15026"/>
                    <a:pt x="4379" y="16113"/>
                  </a:cubicBezTo>
                  <a:lnTo>
                    <a:pt x="4379" y="22467"/>
                  </a:lnTo>
                  <a:cubicBezTo>
                    <a:pt x="4379" y="22839"/>
                    <a:pt x="4035" y="23182"/>
                    <a:pt x="3663" y="23182"/>
                  </a:cubicBezTo>
                  <a:cubicBezTo>
                    <a:pt x="3263" y="23182"/>
                    <a:pt x="2948" y="22839"/>
                    <a:pt x="2948" y="22467"/>
                  </a:cubicBezTo>
                  <a:cubicBezTo>
                    <a:pt x="2948" y="21637"/>
                    <a:pt x="2261" y="20978"/>
                    <a:pt x="1460" y="20978"/>
                  </a:cubicBezTo>
                  <a:cubicBezTo>
                    <a:pt x="658" y="20978"/>
                    <a:pt x="0" y="21637"/>
                    <a:pt x="0" y="22467"/>
                  </a:cubicBezTo>
                  <a:lnTo>
                    <a:pt x="0" y="35317"/>
                  </a:lnTo>
                  <a:lnTo>
                    <a:pt x="42729" y="35317"/>
                  </a:lnTo>
                  <a:lnTo>
                    <a:pt x="42729" y="22839"/>
                  </a:lnTo>
                  <a:cubicBezTo>
                    <a:pt x="42729" y="21808"/>
                    <a:pt x="41899" y="20978"/>
                    <a:pt x="40897" y="20978"/>
                  </a:cubicBezTo>
                  <a:cubicBezTo>
                    <a:pt x="39867" y="20978"/>
                    <a:pt x="39037" y="21808"/>
                    <a:pt x="39037" y="22839"/>
                  </a:cubicBezTo>
                  <a:lnTo>
                    <a:pt x="39037" y="23497"/>
                  </a:lnTo>
                  <a:cubicBezTo>
                    <a:pt x="39037" y="23955"/>
                    <a:pt x="38665" y="24298"/>
                    <a:pt x="38235" y="24298"/>
                  </a:cubicBezTo>
                  <a:cubicBezTo>
                    <a:pt x="37806" y="24298"/>
                    <a:pt x="37434" y="23955"/>
                    <a:pt x="37434" y="23497"/>
                  </a:cubicBezTo>
                  <a:lnTo>
                    <a:pt x="37434" y="10990"/>
                  </a:lnTo>
                  <a:cubicBezTo>
                    <a:pt x="37434" y="9702"/>
                    <a:pt x="36375" y="8644"/>
                    <a:pt x="35087" y="8644"/>
                  </a:cubicBezTo>
                  <a:cubicBezTo>
                    <a:pt x="33799" y="8644"/>
                    <a:pt x="32741" y="9702"/>
                    <a:pt x="32741" y="10990"/>
                  </a:cubicBezTo>
                  <a:lnTo>
                    <a:pt x="32741" y="11763"/>
                  </a:lnTo>
                  <a:cubicBezTo>
                    <a:pt x="32741" y="12479"/>
                    <a:pt x="32168" y="13022"/>
                    <a:pt x="31481" y="13022"/>
                  </a:cubicBezTo>
                  <a:cubicBezTo>
                    <a:pt x="30766" y="13022"/>
                    <a:pt x="30222" y="12479"/>
                    <a:pt x="30222" y="11763"/>
                  </a:cubicBezTo>
                  <a:lnTo>
                    <a:pt x="30222" y="5324"/>
                  </a:lnTo>
                  <a:cubicBezTo>
                    <a:pt x="30222" y="3807"/>
                    <a:pt x="28963" y="2548"/>
                    <a:pt x="27446" y="2548"/>
                  </a:cubicBezTo>
                  <a:cubicBezTo>
                    <a:pt x="25901" y="2548"/>
                    <a:pt x="24641" y="3807"/>
                    <a:pt x="24641" y="5324"/>
                  </a:cubicBezTo>
                  <a:lnTo>
                    <a:pt x="24641" y="5696"/>
                  </a:lnTo>
                  <a:cubicBezTo>
                    <a:pt x="24641" y="6268"/>
                    <a:pt x="24155" y="6755"/>
                    <a:pt x="23582" y="6755"/>
                  </a:cubicBezTo>
                  <a:cubicBezTo>
                    <a:pt x="22981" y="6755"/>
                    <a:pt x="22495" y="6268"/>
                    <a:pt x="22495" y="5696"/>
                  </a:cubicBezTo>
                  <a:lnTo>
                    <a:pt x="22495" y="2834"/>
                  </a:lnTo>
                  <a:cubicBezTo>
                    <a:pt x="22495" y="1260"/>
                    <a:pt x="21236" y="1"/>
                    <a:pt x="196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3"/>
            <p:cNvSpPr/>
            <p:nvPr/>
          </p:nvSpPr>
          <p:spPr>
            <a:xfrm>
              <a:off x="4476284" y="4168083"/>
              <a:ext cx="4228512" cy="91836"/>
            </a:xfrm>
            <a:custGeom>
              <a:avLst/>
              <a:gdLst/>
              <a:ahLst/>
              <a:cxnLst/>
              <a:rect l="l" t="t" r="r" b="b"/>
              <a:pathLst>
                <a:path w="44847" h="974" extrusionOk="0">
                  <a:moveTo>
                    <a:pt x="659" y="1"/>
                  </a:moveTo>
                  <a:cubicBezTo>
                    <a:pt x="1" y="1"/>
                    <a:pt x="1" y="974"/>
                    <a:pt x="659" y="974"/>
                  </a:cubicBezTo>
                  <a:lnTo>
                    <a:pt x="44360" y="974"/>
                  </a:lnTo>
                  <a:cubicBezTo>
                    <a:pt x="44618" y="974"/>
                    <a:pt x="44847" y="745"/>
                    <a:pt x="44847" y="487"/>
                  </a:cubicBezTo>
                  <a:cubicBezTo>
                    <a:pt x="44847" y="201"/>
                    <a:pt x="44618" y="1"/>
                    <a:pt x="443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3"/>
            <p:cNvSpPr/>
            <p:nvPr/>
          </p:nvSpPr>
          <p:spPr>
            <a:xfrm>
              <a:off x="4476284" y="4168083"/>
              <a:ext cx="1848506" cy="94570"/>
            </a:xfrm>
            <a:custGeom>
              <a:avLst/>
              <a:gdLst/>
              <a:ahLst/>
              <a:cxnLst/>
              <a:rect l="l" t="t" r="r" b="b"/>
              <a:pathLst>
                <a:path w="19605" h="1003" extrusionOk="0">
                  <a:moveTo>
                    <a:pt x="659" y="1"/>
                  </a:moveTo>
                  <a:cubicBezTo>
                    <a:pt x="1" y="1"/>
                    <a:pt x="1" y="1003"/>
                    <a:pt x="659" y="1003"/>
                  </a:cubicBezTo>
                  <a:lnTo>
                    <a:pt x="19605" y="1003"/>
                  </a:lnTo>
                  <a:lnTo>
                    <a:pt x="196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3"/>
            <p:cNvSpPr/>
            <p:nvPr/>
          </p:nvSpPr>
          <p:spPr>
            <a:xfrm>
              <a:off x="6222224" y="4120939"/>
              <a:ext cx="202435" cy="184238"/>
            </a:xfrm>
            <a:custGeom>
              <a:avLst/>
              <a:gdLst/>
              <a:ahLst/>
              <a:cxnLst/>
              <a:rect l="l" t="t" r="r" b="b"/>
              <a:pathLst>
                <a:path w="2147" h="1954" extrusionOk="0">
                  <a:moveTo>
                    <a:pt x="1073" y="0"/>
                  </a:moveTo>
                  <a:cubicBezTo>
                    <a:pt x="823" y="0"/>
                    <a:pt x="573" y="100"/>
                    <a:pt x="372" y="301"/>
                  </a:cubicBezTo>
                  <a:cubicBezTo>
                    <a:pt x="0" y="673"/>
                    <a:pt x="0" y="1302"/>
                    <a:pt x="372" y="1674"/>
                  </a:cubicBezTo>
                  <a:cubicBezTo>
                    <a:pt x="573" y="1860"/>
                    <a:pt x="823" y="1953"/>
                    <a:pt x="1073" y="1953"/>
                  </a:cubicBezTo>
                  <a:cubicBezTo>
                    <a:pt x="1324" y="1953"/>
                    <a:pt x="1574" y="1860"/>
                    <a:pt x="1775" y="1674"/>
                  </a:cubicBezTo>
                  <a:cubicBezTo>
                    <a:pt x="2147" y="1302"/>
                    <a:pt x="2147" y="673"/>
                    <a:pt x="1775" y="301"/>
                  </a:cubicBezTo>
                  <a:cubicBezTo>
                    <a:pt x="1574" y="100"/>
                    <a:pt x="1324" y="0"/>
                    <a:pt x="1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3"/>
            <p:cNvSpPr/>
            <p:nvPr/>
          </p:nvSpPr>
          <p:spPr>
            <a:xfrm>
              <a:off x="7638907" y="2002377"/>
              <a:ext cx="1430247" cy="2025484"/>
            </a:xfrm>
            <a:custGeom>
              <a:avLst/>
              <a:gdLst/>
              <a:ahLst/>
              <a:cxnLst/>
              <a:rect l="l" t="t" r="r" b="b"/>
              <a:pathLst>
                <a:path w="15169" h="21482" extrusionOk="0">
                  <a:moveTo>
                    <a:pt x="5892" y="0"/>
                  </a:moveTo>
                  <a:cubicBezTo>
                    <a:pt x="1137" y="0"/>
                    <a:pt x="0" y="21482"/>
                    <a:pt x="0" y="21482"/>
                  </a:cubicBezTo>
                  <a:lnTo>
                    <a:pt x="8701" y="21482"/>
                  </a:lnTo>
                  <a:cubicBezTo>
                    <a:pt x="8701" y="21482"/>
                    <a:pt x="15168" y="2364"/>
                    <a:pt x="12020" y="1706"/>
                  </a:cubicBezTo>
                  <a:cubicBezTo>
                    <a:pt x="11914" y="1683"/>
                    <a:pt x="11808" y="1672"/>
                    <a:pt x="11704" y="1672"/>
                  </a:cubicBezTo>
                  <a:cubicBezTo>
                    <a:pt x="8733" y="1672"/>
                    <a:pt x="6560" y="10641"/>
                    <a:pt x="6443" y="10641"/>
                  </a:cubicBezTo>
                  <a:cubicBezTo>
                    <a:pt x="6442" y="10641"/>
                    <a:pt x="6440" y="10639"/>
                    <a:pt x="6440" y="10635"/>
                  </a:cubicBezTo>
                  <a:cubicBezTo>
                    <a:pt x="6382" y="10320"/>
                    <a:pt x="9216" y="447"/>
                    <a:pt x="6125" y="17"/>
                  </a:cubicBezTo>
                  <a:cubicBezTo>
                    <a:pt x="6046" y="6"/>
                    <a:pt x="5969" y="0"/>
                    <a:pt x="58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3"/>
            <p:cNvSpPr/>
            <p:nvPr/>
          </p:nvSpPr>
          <p:spPr>
            <a:xfrm>
              <a:off x="5266893" y="1680100"/>
              <a:ext cx="2860494" cy="1856615"/>
            </a:xfrm>
            <a:custGeom>
              <a:avLst/>
              <a:gdLst/>
              <a:ahLst/>
              <a:cxnLst/>
              <a:rect l="l" t="t" r="r" b="b"/>
              <a:pathLst>
                <a:path w="30338" h="19691" extrusionOk="0">
                  <a:moveTo>
                    <a:pt x="3292" y="1"/>
                  </a:moveTo>
                  <a:cubicBezTo>
                    <a:pt x="1461" y="1"/>
                    <a:pt x="1" y="1461"/>
                    <a:pt x="1" y="3264"/>
                  </a:cubicBezTo>
                  <a:lnTo>
                    <a:pt x="1" y="16400"/>
                  </a:lnTo>
                  <a:cubicBezTo>
                    <a:pt x="1" y="18203"/>
                    <a:pt x="1461" y="19691"/>
                    <a:pt x="3292" y="19691"/>
                  </a:cubicBezTo>
                  <a:lnTo>
                    <a:pt x="27075" y="19691"/>
                  </a:lnTo>
                  <a:cubicBezTo>
                    <a:pt x="28878" y="19691"/>
                    <a:pt x="30337" y="18203"/>
                    <a:pt x="30337" y="16400"/>
                  </a:cubicBezTo>
                  <a:lnTo>
                    <a:pt x="30337" y="3264"/>
                  </a:lnTo>
                  <a:cubicBezTo>
                    <a:pt x="30337" y="1461"/>
                    <a:pt x="28878" y="1"/>
                    <a:pt x="270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3"/>
            <p:cNvSpPr/>
            <p:nvPr/>
          </p:nvSpPr>
          <p:spPr>
            <a:xfrm>
              <a:off x="5391071" y="1788060"/>
              <a:ext cx="2614875" cy="1495023"/>
            </a:xfrm>
            <a:custGeom>
              <a:avLst/>
              <a:gdLst/>
              <a:ahLst/>
              <a:cxnLst/>
              <a:rect l="l" t="t" r="r" b="b"/>
              <a:pathLst>
                <a:path w="27733" h="15856" extrusionOk="0">
                  <a:moveTo>
                    <a:pt x="0" y="1"/>
                  </a:moveTo>
                  <a:lnTo>
                    <a:pt x="0" y="15856"/>
                  </a:lnTo>
                  <a:lnTo>
                    <a:pt x="27732" y="15856"/>
                  </a:lnTo>
                  <a:lnTo>
                    <a:pt x="277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3"/>
            <p:cNvSpPr/>
            <p:nvPr/>
          </p:nvSpPr>
          <p:spPr>
            <a:xfrm>
              <a:off x="6176305" y="3536635"/>
              <a:ext cx="1041688" cy="302380"/>
            </a:xfrm>
            <a:custGeom>
              <a:avLst/>
              <a:gdLst/>
              <a:ahLst/>
              <a:cxnLst/>
              <a:rect l="l" t="t" r="r" b="b"/>
              <a:pathLst>
                <a:path w="11048" h="3207" extrusionOk="0">
                  <a:moveTo>
                    <a:pt x="1" y="1"/>
                  </a:moveTo>
                  <a:lnTo>
                    <a:pt x="1" y="3206"/>
                  </a:lnTo>
                  <a:lnTo>
                    <a:pt x="11048" y="3206"/>
                  </a:lnTo>
                  <a:lnTo>
                    <a:pt x="11048" y="1"/>
                  </a:lnTo>
                  <a:close/>
                </a:path>
              </a:pathLst>
            </a:custGeom>
            <a:solidFill>
              <a:srgbClr val="E3E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3"/>
            <p:cNvSpPr/>
            <p:nvPr/>
          </p:nvSpPr>
          <p:spPr>
            <a:xfrm>
              <a:off x="5879485" y="3817331"/>
              <a:ext cx="1635322" cy="210544"/>
            </a:xfrm>
            <a:custGeom>
              <a:avLst/>
              <a:gdLst/>
              <a:ahLst/>
              <a:cxnLst/>
              <a:rect l="l" t="t" r="r" b="b"/>
              <a:pathLst>
                <a:path w="17344" h="2233" extrusionOk="0">
                  <a:moveTo>
                    <a:pt x="2261" y="0"/>
                  </a:moveTo>
                  <a:cubicBezTo>
                    <a:pt x="1031" y="0"/>
                    <a:pt x="1" y="1002"/>
                    <a:pt x="29" y="2233"/>
                  </a:cubicBezTo>
                  <a:lnTo>
                    <a:pt x="17344" y="2233"/>
                  </a:lnTo>
                  <a:cubicBezTo>
                    <a:pt x="17344" y="1002"/>
                    <a:pt x="16342" y="0"/>
                    <a:pt x="15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p:nvPr/>
          </p:nvSpPr>
          <p:spPr>
            <a:xfrm>
              <a:off x="5987445" y="3479967"/>
              <a:ext cx="1432981" cy="110788"/>
            </a:xfrm>
            <a:custGeom>
              <a:avLst/>
              <a:gdLst/>
              <a:ahLst/>
              <a:cxnLst/>
              <a:rect l="l" t="t" r="r" b="b"/>
              <a:pathLst>
                <a:path w="15198" h="1175" extrusionOk="0">
                  <a:moveTo>
                    <a:pt x="716" y="1"/>
                  </a:moveTo>
                  <a:cubicBezTo>
                    <a:pt x="0" y="58"/>
                    <a:pt x="0" y="1117"/>
                    <a:pt x="716" y="1174"/>
                  </a:cubicBezTo>
                  <a:lnTo>
                    <a:pt x="14482" y="1174"/>
                  </a:lnTo>
                  <a:cubicBezTo>
                    <a:pt x="15197" y="1117"/>
                    <a:pt x="15197" y="58"/>
                    <a:pt x="14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3"/>
            <p:cNvSpPr/>
            <p:nvPr/>
          </p:nvSpPr>
          <p:spPr>
            <a:xfrm>
              <a:off x="5007883" y="3652703"/>
              <a:ext cx="688204" cy="375170"/>
            </a:xfrm>
            <a:custGeom>
              <a:avLst/>
              <a:gdLst/>
              <a:ahLst/>
              <a:cxnLst/>
              <a:rect l="l" t="t" r="r" b="b"/>
              <a:pathLst>
                <a:path w="7299" h="3979" extrusionOk="0">
                  <a:moveTo>
                    <a:pt x="1031" y="1"/>
                  </a:moveTo>
                  <a:cubicBezTo>
                    <a:pt x="487" y="1"/>
                    <a:pt x="1" y="458"/>
                    <a:pt x="1" y="1031"/>
                  </a:cubicBezTo>
                  <a:cubicBezTo>
                    <a:pt x="1" y="2662"/>
                    <a:pt x="1346" y="3979"/>
                    <a:pt x="2977" y="3979"/>
                  </a:cubicBezTo>
                  <a:lnTo>
                    <a:pt x="4322" y="3979"/>
                  </a:lnTo>
                  <a:cubicBezTo>
                    <a:pt x="5982" y="3979"/>
                    <a:pt x="7298" y="2662"/>
                    <a:pt x="7298" y="1031"/>
                  </a:cubicBezTo>
                  <a:cubicBezTo>
                    <a:pt x="7298" y="458"/>
                    <a:pt x="6841" y="1"/>
                    <a:pt x="62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p:cNvSpPr/>
            <p:nvPr/>
          </p:nvSpPr>
          <p:spPr>
            <a:xfrm>
              <a:off x="4940466" y="3091217"/>
              <a:ext cx="831144" cy="561576"/>
            </a:xfrm>
            <a:custGeom>
              <a:avLst/>
              <a:gdLst/>
              <a:ahLst/>
              <a:cxnLst/>
              <a:rect l="l" t="t" r="r" b="b"/>
              <a:pathLst>
                <a:path w="8815" h="5956" extrusionOk="0">
                  <a:moveTo>
                    <a:pt x="4624" y="1"/>
                  </a:moveTo>
                  <a:cubicBezTo>
                    <a:pt x="4609" y="1"/>
                    <a:pt x="4594" y="2"/>
                    <a:pt x="4579" y="3"/>
                  </a:cubicBezTo>
                  <a:cubicBezTo>
                    <a:pt x="3492" y="60"/>
                    <a:pt x="3492" y="2951"/>
                    <a:pt x="3492" y="2951"/>
                  </a:cubicBezTo>
                  <a:cubicBezTo>
                    <a:pt x="3492" y="2951"/>
                    <a:pt x="2695" y="1756"/>
                    <a:pt x="2081" y="1756"/>
                  </a:cubicBezTo>
                  <a:cubicBezTo>
                    <a:pt x="1923" y="1756"/>
                    <a:pt x="1777" y="1835"/>
                    <a:pt x="1660" y="2035"/>
                  </a:cubicBezTo>
                  <a:cubicBezTo>
                    <a:pt x="1240" y="2714"/>
                    <a:pt x="1630" y="3394"/>
                    <a:pt x="1904" y="3742"/>
                  </a:cubicBezTo>
                  <a:lnTo>
                    <a:pt x="1904" y="3742"/>
                  </a:lnTo>
                  <a:cubicBezTo>
                    <a:pt x="1716" y="3560"/>
                    <a:pt x="1428" y="3341"/>
                    <a:pt x="1125" y="3341"/>
                  </a:cubicBezTo>
                  <a:cubicBezTo>
                    <a:pt x="959" y="3341"/>
                    <a:pt x="789" y="3407"/>
                    <a:pt x="630" y="3580"/>
                  </a:cubicBezTo>
                  <a:cubicBezTo>
                    <a:pt x="0" y="4296"/>
                    <a:pt x="2375" y="5927"/>
                    <a:pt x="2375" y="5927"/>
                  </a:cubicBezTo>
                  <a:lnTo>
                    <a:pt x="5924" y="5956"/>
                  </a:lnTo>
                  <a:cubicBezTo>
                    <a:pt x="5924" y="5956"/>
                    <a:pt x="8815" y="3552"/>
                    <a:pt x="8099" y="3094"/>
                  </a:cubicBezTo>
                  <a:cubicBezTo>
                    <a:pt x="7981" y="3013"/>
                    <a:pt x="7858" y="2980"/>
                    <a:pt x="7734" y="2980"/>
                  </a:cubicBezTo>
                  <a:cubicBezTo>
                    <a:pt x="7106" y="2980"/>
                    <a:pt x="6468" y="3838"/>
                    <a:pt x="6468" y="3838"/>
                  </a:cubicBezTo>
                  <a:cubicBezTo>
                    <a:pt x="6468" y="3838"/>
                    <a:pt x="8357" y="1262"/>
                    <a:pt x="7241" y="1062"/>
                  </a:cubicBezTo>
                  <a:cubicBezTo>
                    <a:pt x="7183" y="1050"/>
                    <a:pt x="7125" y="1044"/>
                    <a:pt x="7069" y="1044"/>
                  </a:cubicBezTo>
                  <a:cubicBezTo>
                    <a:pt x="6038" y="1044"/>
                    <a:pt x="5266" y="2922"/>
                    <a:pt x="5266" y="2922"/>
                  </a:cubicBezTo>
                  <a:cubicBezTo>
                    <a:pt x="5266" y="2922"/>
                    <a:pt x="5655" y="1"/>
                    <a:pt x="4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3"/>
            <p:cNvSpPr/>
            <p:nvPr/>
          </p:nvSpPr>
          <p:spPr>
            <a:xfrm>
              <a:off x="4398025" y="3999590"/>
              <a:ext cx="4368906" cy="57704"/>
            </a:xfrm>
            <a:custGeom>
              <a:avLst/>
              <a:gdLst/>
              <a:ahLst/>
              <a:cxnLst/>
              <a:rect l="l" t="t" r="r" b="b"/>
              <a:pathLst>
                <a:path w="46336" h="612" extrusionOk="0">
                  <a:moveTo>
                    <a:pt x="1060" y="1"/>
                  </a:moveTo>
                  <a:cubicBezTo>
                    <a:pt x="859" y="1"/>
                    <a:pt x="659" y="4"/>
                    <a:pt x="459" y="13"/>
                  </a:cubicBezTo>
                  <a:lnTo>
                    <a:pt x="401" y="13"/>
                  </a:lnTo>
                  <a:cubicBezTo>
                    <a:pt x="1" y="13"/>
                    <a:pt x="1" y="586"/>
                    <a:pt x="401" y="586"/>
                  </a:cubicBezTo>
                  <a:lnTo>
                    <a:pt x="44103" y="586"/>
                  </a:lnTo>
                  <a:cubicBezTo>
                    <a:pt x="44484" y="586"/>
                    <a:pt x="44879" y="611"/>
                    <a:pt x="45277" y="611"/>
                  </a:cubicBezTo>
                  <a:cubicBezTo>
                    <a:pt x="45477" y="611"/>
                    <a:pt x="45677" y="605"/>
                    <a:pt x="45877" y="586"/>
                  </a:cubicBezTo>
                  <a:lnTo>
                    <a:pt x="45963" y="586"/>
                  </a:lnTo>
                  <a:cubicBezTo>
                    <a:pt x="46335" y="586"/>
                    <a:pt x="46335" y="13"/>
                    <a:pt x="45963" y="13"/>
                  </a:cubicBezTo>
                  <a:lnTo>
                    <a:pt x="2262" y="13"/>
                  </a:lnTo>
                  <a:cubicBezTo>
                    <a:pt x="1861" y="13"/>
                    <a:pt x="1460" y="1"/>
                    <a:pt x="10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33"/>
            <p:cNvGrpSpPr/>
            <p:nvPr/>
          </p:nvGrpSpPr>
          <p:grpSpPr>
            <a:xfrm>
              <a:off x="5887555" y="1894040"/>
              <a:ext cx="1635387" cy="1330888"/>
              <a:chOff x="2357113" y="709250"/>
              <a:chExt cx="2171252" cy="1766978"/>
            </a:xfrm>
          </p:grpSpPr>
          <p:sp>
            <p:nvSpPr>
              <p:cNvPr id="335" name="Google Shape;335;p33"/>
              <p:cNvSpPr/>
              <p:nvPr/>
            </p:nvSpPr>
            <p:spPr>
              <a:xfrm>
                <a:off x="3734270" y="747515"/>
                <a:ext cx="491253" cy="292716"/>
              </a:xfrm>
              <a:custGeom>
                <a:avLst/>
                <a:gdLst/>
                <a:ahLst/>
                <a:cxnLst/>
                <a:rect l="l" t="t" r="r" b="b"/>
                <a:pathLst>
                  <a:path w="11246" h="6701" extrusionOk="0">
                    <a:moveTo>
                      <a:pt x="7977" y="2830"/>
                    </a:moveTo>
                    <a:cubicBezTo>
                      <a:pt x="9146" y="3597"/>
                      <a:pt x="10917" y="4272"/>
                      <a:pt x="11190" y="5787"/>
                    </a:cubicBezTo>
                    <a:cubicBezTo>
                      <a:pt x="11245" y="6079"/>
                      <a:pt x="11209" y="6390"/>
                      <a:pt x="11117" y="6700"/>
                    </a:cubicBezTo>
                    <a:cubicBezTo>
                      <a:pt x="7485" y="4875"/>
                      <a:pt x="3706" y="3159"/>
                      <a:pt x="0" y="1406"/>
                    </a:cubicBezTo>
                    <a:cubicBezTo>
                      <a:pt x="164" y="968"/>
                      <a:pt x="511" y="639"/>
                      <a:pt x="931" y="493"/>
                    </a:cubicBezTo>
                    <a:cubicBezTo>
                      <a:pt x="2209" y="0"/>
                      <a:pt x="3907" y="968"/>
                      <a:pt x="4911" y="1333"/>
                    </a:cubicBezTo>
                    <a:cubicBezTo>
                      <a:pt x="5257" y="767"/>
                      <a:pt x="5714" y="329"/>
                      <a:pt x="6499" y="329"/>
                    </a:cubicBezTo>
                    <a:cubicBezTo>
                      <a:pt x="7722" y="366"/>
                      <a:pt x="8525" y="1570"/>
                      <a:pt x="7977" y="28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3"/>
              <p:cNvSpPr/>
              <p:nvPr/>
            </p:nvSpPr>
            <p:spPr>
              <a:xfrm>
                <a:off x="3960717" y="796963"/>
                <a:ext cx="124451" cy="106891"/>
              </a:xfrm>
              <a:custGeom>
                <a:avLst/>
                <a:gdLst/>
                <a:ahLst/>
                <a:cxnLst/>
                <a:rect l="l" t="t" r="r" b="b"/>
                <a:pathLst>
                  <a:path w="2849" h="2447" extrusionOk="0">
                    <a:moveTo>
                      <a:pt x="1516" y="19"/>
                    </a:moveTo>
                    <a:cubicBezTo>
                      <a:pt x="2848" y="55"/>
                      <a:pt x="2319" y="2446"/>
                      <a:pt x="1004" y="1935"/>
                    </a:cubicBezTo>
                    <a:cubicBezTo>
                      <a:pt x="0" y="1552"/>
                      <a:pt x="585" y="0"/>
                      <a:pt x="1516"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3"/>
              <p:cNvSpPr/>
              <p:nvPr/>
            </p:nvSpPr>
            <p:spPr>
              <a:xfrm>
                <a:off x="3015791" y="723578"/>
                <a:ext cx="1337296" cy="1547059"/>
              </a:xfrm>
              <a:custGeom>
                <a:avLst/>
                <a:gdLst/>
                <a:ahLst/>
                <a:cxnLst/>
                <a:rect l="l" t="t" r="r" b="b"/>
                <a:pathLst>
                  <a:path w="30614" h="35416" extrusionOk="0">
                    <a:moveTo>
                      <a:pt x="9274" y="4948"/>
                    </a:moveTo>
                    <a:cubicBezTo>
                      <a:pt x="9456" y="4473"/>
                      <a:pt x="9767" y="3761"/>
                      <a:pt x="10095" y="3068"/>
                    </a:cubicBezTo>
                    <a:cubicBezTo>
                      <a:pt x="10771" y="1644"/>
                      <a:pt x="11337" y="1"/>
                      <a:pt x="12614" y="56"/>
                    </a:cubicBezTo>
                    <a:cubicBezTo>
                      <a:pt x="13235" y="92"/>
                      <a:pt x="14075" y="402"/>
                      <a:pt x="14896" y="731"/>
                    </a:cubicBezTo>
                    <a:cubicBezTo>
                      <a:pt x="15718" y="1041"/>
                      <a:pt x="16466" y="1461"/>
                      <a:pt x="17215" y="1808"/>
                    </a:cubicBezTo>
                    <a:cubicBezTo>
                      <a:pt x="20482" y="3378"/>
                      <a:pt x="22837" y="4820"/>
                      <a:pt x="26233" y="6317"/>
                    </a:cubicBezTo>
                    <a:cubicBezTo>
                      <a:pt x="26981" y="6646"/>
                      <a:pt x="27748" y="7047"/>
                      <a:pt x="28478" y="7431"/>
                    </a:cubicBezTo>
                    <a:cubicBezTo>
                      <a:pt x="29482" y="7978"/>
                      <a:pt x="30559" y="8471"/>
                      <a:pt x="30596" y="9347"/>
                    </a:cubicBezTo>
                    <a:cubicBezTo>
                      <a:pt x="30614" y="9767"/>
                      <a:pt x="30267" y="10333"/>
                      <a:pt x="30048" y="10917"/>
                    </a:cubicBezTo>
                    <a:cubicBezTo>
                      <a:pt x="29811" y="11501"/>
                      <a:pt x="29500" y="12031"/>
                      <a:pt x="29281" y="12506"/>
                    </a:cubicBezTo>
                    <a:cubicBezTo>
                      <a:pt x="28734" y="13637"/>
                      <a:pt x="28223" y="14678"/>
                      <a:pt x="27766" y="15645"/>
                    </a:cubicBezTo>
                    <a:cubicBezTo>
                      <a:pt x="26653" y="17964"/>
                      <a:pt x="25813" y="19990"/>
                      <a:pt x="24845" y="22199"/>
                    </a:cubicBezTo>
                    <a:cubicBezTo>
                      <a:pt x="23933" y="24298"/>
                      <a:pt x="23056" y="26562"/>
                      <a:pt x="22016" y="28771"/>
                    </a:cubicBezTo>
                    <a:cubicBezTo>
                      <a:pt x="21121" y="30651"/>
                      <a:pt x="20263" y="33353"/>
                      <a:pt x="18876" y="34503"/>
                    </a:cubicBezTo>
                    <a:cubicBezTo>
                      <a:pt x="17762" y="35416"/>
                      <a:pt x="16247" y="34850"/>
                      <a:pt x="14458" y="34138"/>
                    </a:cubicBezTo>
                    <a:cubicBezTo>
                      <a:pt x="10935" y="32732"/>
                      <a:pt x="7886" y="31016"/>
                      <a:pt x="4637" y="29483"/>
                    </a:cubicBezTo>
                    <a:cubicBezTo>
                      <a:pt x="3870" y="29118"/>
                      <a:pt x="2958" y="28734"/>
                      <a:pt x="2154" y="28333"/>
                    </a:cubicBezTo>
                    <a:cubicBezTo>
                      <a:pt x="1223" y="27876"/>
                      <a:pt x="329" y="27347"/>
                      <a:pt x="164" y="26781"/>
                    </a:cubicBezTo>
                    <a:cubicBezTo>
                      <a:pt x="0" y="26233"/>
                      <a:pt x="457" y="25138"/>
                      <a:pt x="876" y="24207"/>
                    </a:cubicBezTo>
                    <a:cubicBezTo>
                      <a:pt x="1296" y="23221"/>
                      <a:pt x="1753" y="22308"/>
                      <a:pt x="2136" y="21487"/>
                    </a:cubicBezTo>
                    <a:cubicBezTo>
                      <a:pt x="4637" y="16138"/>
                      <a:pt x="6882" y="10406"/>
                      <a:pt x="9256" y="5003"/>
                    </a:cubicBezTo>
                    <a:cubicBezTo>
                      <a:pt x="9256" y="4984"/>
                      <a:pt x="9274" y="4966"/>
                      <a:pt x="9274" y="494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p:nvPr/>
            </p:nvSpPr>
            <p:spPr>
              <a:xfrm>
                <a:off x="3142556" y="1637446"/>
                <a:ext cx="52681" cy="77362"/>
              </a:xfrm>
              <a:custGeom>
                <a:avLst/>
                <a:gdLst/>
                <a:ahLst/>
                <a:cxnLst/>
                <a:rect l="l" t="t" r="r" b="b"/>
                <a:pathLst>
                  <a:path w="1206" h="1771" extrusionOk="0">
                    <a:moveTo>
                      <a:pt x="1206" y="128"/>
                    </a:moveTo>
                    <a:cubicBezTo>
                      <a:pt x="1206" y="420"/>
                      <a:pt x="950" y="876"/>
                      <a:pt x="658" y="1296"/>
                    </a:cubicBezTo>
                    <a:cubicBezTo>
                      <a:pt x="548" y="1479"/>
                      <a:pt x="348" y="1771"/>
                      <a:pt x="165" y="1680"/>
                    </a:cubicBezTo>
                    <a:cubicBezTo>
                      <a:pt x="1" y="1588"/>
                      <a:pt x="129" y="1205"/>
                      <a:pt x="202" y="1077"/>
                    </a:cubicBezTo>
                    <a:cubicBezTo>
                      <a:pt x="384" y="676"/>
                      <a:pt x="640" y="310"/>
                      <a:pt x="968" y="18"/>
                    </a:cubicBezTo>
                    <a:cubicBezTo>
                      <a:pt x="1060" y="0"/>
                      <a:pt x="1151" y="55"/>
                      <a:pt x="1206" y="1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3"/>
              <p:cNvSpPr/>
              <p:nvPr/>
            </p:nvSpPr>
            <p:spPr>
              <a:xfrm>
                <a:off x="3168896" y="1703624"/>
                <a:ext cx="42285" cy="50279"/>
              </a:xfrm>
              <a:custGeom>
                <a:avLst/>
                <a:gdLst/>
                <a:ahLst/>
                <a:cxnLst/>
                <a:rect l="l" t="t" r="r" b="b"/>
                <a:pathLst>
                  <a:path w="968" h="1151" extrusionOk="0">
                    <a:moveTo>
                      <a:pt x="493" y="37"/>
                    </a:moveTo>
                    <a:cubicBezTo>
                      <a:pt x="968" y="165"/>
                      <a:pt x="493" y="1150"/>
                      <a:pt x="146" y="931"/>
                    </a:cubicBezTo>
                    <a:cubicBezTo>
                      <a:pt x="0" y="822"/>
                      <a:pt x="55" y="274"/>
                      <a:pt x="237" y="92"/>
                    </a:cubicBezTo>
                    <a:cubicBezTo>
                      <a:pt x="311" y="19"/>
                      <a:pt x="402" y="0"/>
                      <a:pt x="493" y="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3"/>
              <p:cNvSpPr/>
              <p:nvPr/>
            </p:nvSpPr>
            <p:spPr>
              <a:xfrm>
                <a:off x="3103504" y="1804092"/>
                <a:ext cx="27127" cy="50279"/>
              </a:xfrm>
              <a:custGeom>
                <a:avLst/>
                <a:gdLst/>
                <a:ahLst/>
                <a:cxnLst/>
                <a:rect l="l" t="t" r="r" b="b"/>
                <a:pathLst>
                  <a:path w="621" h="1151" extrusionOk="0">
                    <a:moveTo>
                      <a:pt x="384" y="37"/>
                    </a:moveTo>
                    <a:cubicBezTo>
                      <a:pt x="566" y="73"/>
                      <a:pt x="621" y="329"/>
                      <a:pt x="566" y="566"/>
                    </a:cubicBezTo>
                    <a:cubicBezTo>
                      <a:pt x="548" y="767"/>
                      <a:pt x="384" y="1150"/>
                      <a:pt x="183" y="1041"/>
                    </a:cubicBezTo>
                    <a:cubicBezTo>
                      <a:pt x="55" y="931"/>
                      <a:pt x="0" y="749"/>
                      <a:pt x="37" y="585"/>
                    </a:cubicBezTo>
                    <a:cubicBezTo>
                      <a:pt x="73" y="329"/>
                      <a:pt x="165" y="0"/>
                      <a:pt x="384" y="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
              <p:cNvSpPr/>
              <p:nvPr/>
            </p:nvSpPr>
            <p:spPr>
              <a:xfrm>
                <a:off x="3179249" y="887865"/>
                <a:ext cx="1011163" cy="1217693"/>
              </a:xfrm>
              <a:custGeom>
                <a:avLst/>
                <a:gdLst/>
                <a:ahLst/>
                <a:cxnLst/>
                <a:rect l="l" t="t" r="r" b="b"/>
                <a:pathLst>
                  <a:path w="23148" h="27876" extrusionOk="0">
                    <a:moveTo>
                      <a:pt x="7485" y="3962"/>
                    </a:moveTo>
                    <a:cubicBezTo>
                      <a:pt x="7631" y="3597"/>
                      <a:pt x="7887" y="3012"/>
                      <a:pt x="8161" y="2465"/>
                    </a:cubicBezTo>
                    <a:cubicBezTo>
                      <a:pt x="8690" y="1315"/>
                      <a:pt x="9146" y="0"/>
                      <a:pt x="10096" y="0"/>
                    </a:cubicBezTo>
                    <a:cubicBezTo>
                      <a:pt x="10570" y="0"/>
                      <a:pt x="11173" y="219"/>
                      <a:pt x="11757" y="457"/>
                    </a:cubicBezTo>
                    <a:cubicBezTo>
                      <a:pt x="12359" y="676"/>
                      <a:pt x="12907" y="986"/>
                      <a:pt x="13454" y="1260"/>
                    </a:cubicBezTo>
                    <a:cubicBezTo>
                      <a:pt x="15828" y="2392"/>
                      <a:pt x="17544" y="3469"/>
                      <a:pt x="20008" y="4564"/>
                    </a:cubicBezTo>
                    <a:cubicBezTo>
                      <a:pt x="20556" y="4801"/>
                      <a:pt x="21103" y="5093"/>
                      <a:pt x="21633" y="5386"/>
                    </a:cubicBezTo>
                    <a:cubicBezTo>
                      <a:pt x="22381" y="5787"/>
                      <a:pt x="23148" y="6134"/>
                      <a:pt x="23148" y="6846"/>
                    </a:cubicBezTo>
                    <a:cubicBezTo>
                      <a:pt x="23148" y="7175"/>
                      <a:pt x="22874" y="7631"/>
                      <a:pt x="22692" y="8106"/>
                    </a:cubicBezTo>
                    <a:cubicBezTo>
                      <a:pt x="22509" y="8580"/>
                      <a:pt x="22272" y="9000"/>
                      <a:pt x="22089" y="9383"/>
                    </a:cubicBezTo>
                    <a:cubicBezTo>
                      <a:pt x="21651" y="10296"/>
                      <a:pt x="21249" y="11136"/>
                      <a:pt x="20866" y="11921"/>
                    </a:cubicBezTo>
                    <a:cubicBezTo>
                      <a:pt x="19990" y="13783"/>
                      <a:pt x="19314" y="15426"/>
                      <a:pt x="18529" y="17197"/>
                    </a:cubicBezTo>
                    <a:cubicBezTo>
                      <a:pt x="17781" y="18894"/>
                      <a:pt x="17087" y="20720"/>
                      <a:pt x="16248" y="22491"/>
                    </a:cubicBezTo>
                    <a:cubicBezTo>
                      <a:pt x="15536" y="24006"/>
                      <a:pt x="14805" y="26178"/>
                      <a:pt x="13747" y="27127"/>
                    </a:cubicBezTo>
                    <a:cubicBezTo>
                      <a:pt x="12907" y="27876"/>
                      <a:pt x="11793" y="27474"/>
                      <a:pt x="10479" y="26963"/>
                    </a:cubicBezTo>
                    <a:cubicBezTo>
                      <a:pt x="7923" y="25941"/>
                      <a:pt x="5714" y="24663"/>
                      <a:pt x="3341" y="23549"/>
                    </a:cubicBezTo>
                    <a:cubicBezTo>
                      <a:pt x="2775" y="23276"/>
                      <a:pt x="2118" y="23002"/>
                      <a:pt x="1534" y="22691"/>
                    </a:cubicBezTo>
                    <a:cubicBezTo>
                      <a:pt x="858" y="22363"/>
                      <a:pt x="201" y="21979"/>
                      <a:pt x="110" y="21541"/>
                    </a:cubicBezTo>
                    <a:cubicBezTo>
                      <a:pt x="0" y="21103"/>
                      <a:pt x="384" y="20227"/>
                      <a:pt x="712" y="19460"/>
                    </a:cubicBezTo>
                    <a:cubicBezTo>
                      <a:pt x="1041" y="18712"/>
                      <a:pt x="1406" y="17945"/>
                      <a:pt x="1716" y="17288"/>
                    </a:cubicBezTo>
                    <a:cubicBezTo>
                      <a:pt x="3725" y="12980"/>
                      <a:pt x="5550" y="8361"/>
                      <a:pt x="7467" y="3998"/>
                    </a:cubicBezTo>
                    <a:cubicBezTo>
                      <a:pt x="7467" y="3998"/>
                      <a:pt x="7485" y="3980"/>
                      <a:pt x="7485" y="39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p:nvPr/>
            </p:nvSpPr>
            <p:spPr>
              <a:xfrm>
                <a:off x="3597109" y="954829"/>
                <a:ext cx="116458" cy="110080"/>
              </a:xfrm>
              <a:custGeom>
                <a:avLst/>
                <a:gdLst/>
                <a:ahLst/>
                <a:cxnLst/>
                <a:rect l="l" t="t" r="r" b="b"/>
                <a:pathLst>
                  <a:path w="2666" h="2520" extrusionOk="0">
                    <a:moveTo>
                      <a:pt x="749" y="1297"/>
                    </a:moveTo>
                    <a:cubicBezTo>
                      <a:pt x="968" y="1133"/>
                      <a:pt x="1205" y="877"/>
                      <a:pt x="1461" y="658"/>
                    </a:cubicBezTo>
                    <a:cubicBezTo>
                      <a:pt x="1698" y="457"/>
                      <a:pt x="1972" y="147"/>
                      <a:pt x="2264" y="74"/>
                    </a:cubicBezTo>
                    <a:cubicBezTo>
                      <a:pt x="2410" y="19"/>
                      <a:pt x="2574" y="110"/>
                      <a:pt x="2629" y="256"/>
                    </a:cubicBezTo>
                    <a:cubicBezTo>
                      <a:pt x="2665" y="585"/>
                      <a:pt x="1972" y="1187"/>
                      <a:pt x="1826" y="1370"/>
                    </a:cubicBezTo>
                    <a:cubicBezTo>
                      <a:pt x="1552" y="1717"/>
                      <a:pt x="1260" y="2045"/>
                      <a:pt x="931" y="2337"/>
                    </a:cubicBezTo>
                    <a:cubicBezTo>
                      <a:pt x="785" y="2447"/>
                      <a:pt x="621" y="2502"/>
                      <a:pt x="457" y="2520"/>
                    </a:cubicBezTo>
                    <a:cubicBezTo>
                      <a:pt x="0" y="2465"/>
                      <a:pt x="0" y="1498"/>
                      <a:pt x="0" y="950"/>
                    </a:cubicBezTo>
                    <a:cubicBezTo>
                      <a:pt x="0" y="640"/>
                      <a:pt x="37" y="19"/>
                      <a:pt x="329" y="1"/>
                    </a:cubicBezTo>
                    <a:cubicBezTo>
                      <a:pt x="749" y="1"/>
                      <a:pt x="712" y="877"/>
                      <a:pt x="749" y="12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p:nvPr/>
            </p:nvSpPr>
            <p:spPr>
              <a:xfrm>
                <a:off x="3444004" y="1271436"/>
                <a:ext cx="116458" cy="110080"/>
              </a:xfrm>
              <a:custGeom>
                <a:avLst/>
                <a:gdLst/>
                <a:ahLst/>
                <a:cxnLst/>
                <a:rect l="l" t="t" r="r" b="b"/>
                <a:pathLst>
                  <a:path w="2666" h="2520" extrusionOk="0">
                    <a:moveTo>
                      <a:pt x="749" y="1278"/>
                    </a:moveTo>
                    <a:cubicBezTo>
                      <a:pt x="968" y="1114"/>
                      <a:pt x="1205" y="876"/>
                      <a:pt x="1461" y="639"/>
                    </a:cubicBezTo>
                    <a:cubicBezTo>
                      <a:pt x="1698" y="456"/>
                      <a:pt x="1972" y="146"/>
                      <a:pt x="2264" y="55"/>
                    </a:cubicBezTo>
                    <a:cubicBezTo>
                      <a:pt x="2410" y="18"/>
                      <a:pt x="2574" y="110"/>
                      <a:pt x="2611" y="256"/>
                    </a:cubicBezTo>
                    <a:cubicBezTo>
                      <a:pt x="2665" y="566"/>
                      <a:pt x="1972" y="1187"/>
                      <a:pt x="1826" y="1351"/>
                    </a:cubicBezTo>
                    <a:cubicBezTo>
                      <a:pt x="1552" y="1716"/>
                      <a:pt x="1260" y="2026"/>
                      <a:pt x="931" y="2318"/>
                    </a:cubicBezTo>
                    <a:cubicBezTo>
                      <a:pt x="785" y="2428"/>
                      <a:pt x="621" y="2501"/>
                      <a:pt x="457" y="2519"/>
                    </a:cubicBezTo>
                    <a:cubicBezTo>
                      <a:pt x="0" y="2464"/>
                      <a:pt x="0" y="1497"/>
                      <a:pt x="0" y="949"/>
                    </a:cubicBezTo>
                    <a:cubicBezTo>
                      <a:pt x="0" y="639"/>
                      <a:pt x="37" y="18"/>
                      <a:pt x="329" y="0"/>
                    </a:cubicBezTo>
                    <a:cubicBezTo>
                      <a:pt x="749" y="0"/>
                      <a:pt x="712" y="876"/>
                      <a:pt x="749" y="12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p:nvPr/>
            </p:nvSpPr>
            <p:spPr>
              <a:xfrm>
                <a:off x="3500616" y="1122306"/>
                <a:ext cx="126810" cy="106105"/>
              </a:xfrm>
              <a:custGeom>
                <a:avLst/>
                <a:gdLst/>
                <a:ahLst/>
                <a:cxnLst/>
                <a:rect l="l" t="t" r="r" b="b"/>
                <a:pathLst>
                  <a:path w="2903" h="2429" extrusionOk="0">
                    <a:moveTo>
                      <a:pt x="621" y="1406"/>
                    </a:moveTo>
                    <a:cubicBezTo>
                      <a:pt x="895" y="1223"/>
                      <a:pt x="1187" y="931"/>
                      <a:pt x="1534" y="676"/>
                    </a:cubicBezTo>
                    <a:cubicBezTo>
                      <a:pt x="1881" y="420"/>
                      <a:pt x="2209" y="128"/>
                      <a:pt x="2574" y="19"/>
                    </a:cubicBezTo>
                    <a:cubicBezTo>
                      <a:pt x="2702" y="0"/>
                      <a:pt x="2830" y="92"/>
                      <a:pt x="2866" y="219"/>
                    </a:cubicBezTo>
                    <a:cubicBezTo>
                      <a:pt x="2903" y="457"/>
                      <a:pt x="2465" y="785"/>
                      <a:pt x="2373" y="877"/>
                    </a:cubicBezTo>
                    <a:cubicBezTo>
                      <a:pt x="1990" y="1242"/>
                      <a:pt x="1570" y="1570"/>
                      <a:pt x="1150" y="1899"/>
                    </a:cubicBezTo>
                    <a:cubicBezTo>
                      <a:pt x="877" y="2100"/>
                      <a:pt x="365" y="2428"/>
                      <a:pt x="128" y="2008"/>
                    </a:cubicBezTo>
                    <a:cubicBezTo>
                      <a:pt x="0" y="1789"/>
                      <a:pt x="37" y="1260"/>
                      <a:pt x="73" y="895"/>
                    </a:cubicBezTo>
                    <a:cubicBezTo>
                      <a:pt x="110" y="548"/>
                      <a:pt x="219" y="219"/>
                      <a:pt x="457" y="292"/>
                    </a:cubicBezTo>
                    <a:cubicBezTo>
                      <a:pt x="712" y="365"/>
                      <a:pt x="603" y="1041"/>
                      <a:pt x="621" y="140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a:off x="3293258" y="1576029"/>
                <a:ext cx="126068" cy="106105"/>
              </a:xfrm>
              <a:custGeom>
                <a:avLst/>
                <a:gdLst/>
                <a:ahLst/>
                <a:cxnLst/>
                <a:rect l="l" t="t" r="r" b="b"/>
                <a:pathLst>
                  <a:path w="2886" h="2429" extrusionOk="0">
                    <a:moveTo>
                      <a:pt x="603" y="1406"/>
                    </a:moveTo>
                    <a:cubicBezTo>
                      <a:pt x="877" y="1224"/>
                      <a:pt x="1188" y="913"/>
                      <a:pt x="1516" y="676"/>
                    </a:cubicBezTo>
                    <a:cubicBezTo>
                      <a:pt x="1863" y="420"/>
                      <a:pt x="2192" y="110"/>
                      <a:pt x="2557" y="19"/>
                    </a:cubicBezTo>
                    <a:cubicBezTo>
                      <a:pt x="2684" y="0"/>
                      <a:pt x="2812" y="73"/>
                      <a:pt x="2867" y="220"/>
                    </a:cubicBezTo>
                    <a:cubicBezTo>
                      <a:pt x="2885" y="457"/>
                      <a:pt x="2465" y="785"/>
                      <a:pt x="2374" y="858"/>
                    </a:cubicBezTo>
                    <a:cubicBezTo>
                      <a:pt x="1973" y="1224"/>
                      <a:pt x="1571" y="1570"/>
                      <a:pt x="1133" y="1899"/>
                    </a:cubicBezTo>
                    <a:cubicBezTo>
                      <a:pt x="859" y="2100"/>
                      <a:pt x="366" y="2428"/>
                      <a:pt x="129" y="2009"/>
                    </a:cubicBezTo>
                    <a:cubicBezTo>
                      <a:pt x="1" y="1771"/>
                      <a:pt x="19" y="1260"/>
                      <a:pt x="74" y="895"/>
                    </a:cubicBezTo>
                    <a:cubicBezTo>
                      <a:pt x="110" y="548"/>
                      <a:pt x="202" y="220"/>
                      <a:pt x="457" y="293"/>
                    </a:cubicBezTo>
                    <a:cubicBezTo>
                      <a:pt x="713" y="384"/>
                      <a:pt x="603" y="1041"/>
                      <a:pt x="603" y="140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a:off x="3350700" y="1440484"/>
                <a:ext cx="110866" cy="104489"/>
              </a:xfrm>
              <a:custGeom>
                <a:avLst/>
                <a:gdLst/>
                <a:ahLst/>
                <a:cxnLst/>
                <a:rect l="l" t="t" r="r" b="b"/>
                <a:pathLst>
                  <a:path w="2538" h="2392" extrusionOk="0">
                    <a:moveTo>
                      <a:pt x="1716" y="0"/>
                    </a:moveTo>
                    <a:cubicBezTo>
                      <a:pt x="1534" y="0"/>
                      <a:pt x="1406" y="256"/>
                      <a:pt x="1278" y="511"/>
                    </a:cubicBezTo>
                    <a:lnTo>
                      <a:pt x="1223" y="621"/>
                    </a:lnTo>
                    <a:cubicBezTo>
                      <a:pt x="1187" y="676"/>
                      <a:pt x="1150" y="749"/>
                      <a:pt x="1114" y="822"/>
                    </a:cubicBezTo>
                    <a:lnTo>
                      <a:pt x="1041" y="785"/>
                    </a:lnTo>
                    <a:lnTo>
                      <a:pt x="895" y="730"/>
                    </a:lnTo>
                    <a:cubicBezTo>
                      <a:pt x="712" y="657"/>
                      <a:pt x="530" y="603"/>
                      <a:pt x="329" y="584"/>
                    </a:cubicBezTo>
                    <a:cubicBezTo>
                      <a:pt x="128" y="584"/>
                      <a:pt x="73" y="676"/>
                      <a:pt x="55" y="749"/>
                    </a:cubicBezTo>
                    <a:cubicBezTo>
                      <a:pt x="0" y="986"/>
                      <a:pt x="365" y="1205"/>
                      <a:pt x="840" y="1406"/>
                    </a:cubicBezTo>
                    <a:cubicBezTo>
                      <a:pt x="822" y="1461"/>
                      <a:pt x="804" y="1497"/>
                      <a:pt x="785" y="1552"/>
                    </a:cubicBezTo>
                    <a:cubicBezTo>
                      <a:pt x="658" y="1826"/>
                      <a:pt x="548" y="2118"/>
                      <a:pt x="621" y="2282"/>
                    </a:cubicBezTo>
                    <a:cubicBezTo>
                      <a:pt x="639" y="2337"/>
                      <a:pt x="694" y="2373"/>
                      <a:pt x="767" y="2392"/>
                    </a:cubicBezTo>
                    <a:lnTo>
                      <a:pt x="804" y="2392"/>
                    </a:lnTo>
                    <a:cubicBezTo>
                      <a:pt x="1023" y="2392"/>
                      <a:pt x="1242" y="2045"/>
                      <a:pt x="1461" y="1625"/>
                    </a:cubicBezTo>
                    <a:cubicBezTo>
                      <a:pt x="1607" y="1661"/>
                      <a:pt x="1753" y="1698"/>
                      <a:pt x="1881" y="1734"/>
                    </a:cubicBezTo>
                    <a:cubicBezTo>
                      <a:pt x="1972" y="1771"/>
                      <a:pt x="2081" y="1789"/>
                      <a:pt x="2191" y="1807"/>
                    </a:cubicBezTo>
                    <a:cubicBezTo>
                      <a:pt x="2392" y="1807"/>
                      <a:pt x="2465" y="1716"/>
                      <a:pt x="2501" y="1643"/>
                    </a:cubicBezTo>
                    <a:cubicBezTo>
                      <a:pt x="2538" y="1424"/>
                      <a:pt x="2246" y="1296"/>
                      <a:pt x="1972" y="1168"/>
                    </a:cubicBezTo>
                    <a:lnTo>
                      <a:pt x="1862" y="1132"/>
                    </a:lnTo>
                    <a:cubicBezTo>
                      <a:pt x="1808" y="1095"/>
                      <a:pt x="1753" y="1077"/>
                      <a:pt x="1698" y="1041"/>
                    </a:cubicBezTo>
                    <a:cubicBezTo>
                      <a:pt x="1753" y="895"/>
                      <a:pt x="1808" y="749"/>
                      <a:pt x="1844" y="621"/>
                    </a:cubicBezTo>
                    <a:cubicBezTo>
                      <a:pt x="1899" y="493"/>
                      <a:pt x="2027" y="91"/>
                      <a:pt x="1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a:off x="3698364" y="1017032"/>
                <a:ext cx="429879" cy="256023"/>
              </a:xfrm>
              <a:custGeom>
                <a:avLst/>
                <a:gdLst/>
                <a:ahLst/>
                <a:cxnLst/>
                <a:rect l="l" t="t" r="r" b="b"/>
                <a:pathLst>
                  <a:path w="9841" h="5861" extrusionOk="0">
                    <a:moveTo>
                      <a:pt x="475" y="1"/>
                    </a:moveTo>
                    <a:lnTo>
                      <a:pt x="1" y="986"/>
                    </a:lnTo>
                    <a:cubicBezTo>
                      <a:pt x="201" y="1096"/>
                      <a:pt x="402" y="1187"/>
                      <a:pt x="585" y="1279"/>
                    </a:cubicBezTo>
                    <a:cubicBezTo>
                      <a:pt x="3195" y="2556"/>
                      <a:pt x="5696" y="4017"/>
                      <a:pt x="8215" y="5313"/>
                    </a:cubicBezTo>
                    <a:cubicBezTo>
                      <a:pt x="8544" y="5477"/>
                      <a:pt x="8946" y="5714"/>
                      <a:pt x="9274" y="5861"/>
                    </a:cubicBezTo>
                    <a:cubicBezTo>
                      <a:pt x="9438" y="5550"/>
                      <a:pt x="9621" y="5240"/>
                      <a:pt x="9767" y="4893"/>
                    </a:cubicBezTo>
                    <a:cubicBezTo>
                      <a:pt x="9804" y="4856"/>
                      <a:pt x="9822" y="4802"/>
                      <a:pt x="9840" y="4747"/>
                    </a:cubicBezTo>
                    <a:cubicBezTo>
                      <a:pt x="9493" y="4546"/>
                      <a:pt x="9128" y="4364"/>
                      <a:pt x="8781" y="4199"/>
                    </a:cubicBezTo>
                    <a:cubicBezTo>
                      <a:pt x="7193" y="3341"/>
                      <a:pt x="5787" y="2593"/>
                      <a:pt x="4163" y="1790"/>
                    </a:cubicBezTo>
                    <a:cubicBezTo>
                      <a:pt x="3177" y="1297"/>
                      <a:pt x="2155" y="840"/>
                      <a:pt x="1096" y="311"/>
                    </a:cubicBezTo>
                    <a:lnTo>
                      <a:pt x="4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3"/>
              <p:cNvSpPr/>
              <p:nvPr/>
            </p:nvSpPr>
            <p:spPr>
              <a:xfrm>
                <a:off x="3646513" y="1121519"/>
                <a:ext cx="427477" cy="253621"/>
              </a:xfrm>
              <a:custGeom>
                <a:avLst/>
                <a:gdLst/>
                <a:ahLst/>
                <a:cxnLst/>
                <a:rect l="l" t="t" r="r" b="b"/>
                <a:pathLst>
                  <a:path w="9786" h="5806" extrusionOk="0">
                    <a:moveTo>
                      <a:pt x="494" y="0"/>
                    </a:moveTo>
                    <a:lnTo>
                      <a:pt x="1" y="986"/>
                    </a:lnTo>
                    <a:lnTo>
                      <a:pt x="220" y="1095"/>
                    </a:lnTo>
                    <a:cubicBezTo>
                      <a:pt x="2812" y="2373"/>
                      <a:pt x="5313" y="3815"/>
                      <a:pt x="7832" y="5130"/>
                    </a:cubicBezTo>
                    <a:cubicBezTo>
                      <a:pt x="8325" y="5385"/>
                      <a:pt x="8982" y="5787"/>
                      <a:pt x="9293" y="5805"/>
                    </a:cubicBezTo>
                    <a:cubicBezTo>
                      <a:pt x="9457" y="5458"/>
                      <a:pt x="9621" y="5093"/>
                      <a:pt x="9786" y="4728"/>
                    </a:cubicBezTo>
                    <a:cubicBezTo>
                      <a:pt x="9366" y="4454"/>
                      <a:pt x="8873" y="4235"/>
                      <a:pt x="8417" y="3998"/>
                    </a:cubicBezTo>
                    <a:cubicBezTo>
                      <a:pt x="6828" y="3158"/>
                      <a:pt x="5404" y="2410"/>
                      <a:pt x="3780" y="1588"/>
                    </a:cubicBezTo>
                    <a:cubicBezTo>
                      <a:pt x="2794" y="1114"/>
                      <a:pt x="1790" y="639"/>
                      <a:pt x="713" y="110"/>
                    </a:cubicBezTo>
                    <a:lnTo>
                      <a:pt x="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p:nvPr/>
            </p:nvSpPr>
            <p:spPr>
              <a:xfrm>
                <a:off x="3596279" y="1223560"/>
                <a:ext cx="428263" cy="253621"/>
              </a:xfrm>
              <a:custGeom>
                <a:avLst/>
                <a:gdLst/>
                <a:ahLst/>
                <a:cxnLst/>
                <a:rect l="l" t="t" r="r" b="b"/>
                <a:pathLst>
                  <a:path w="9804" h="5806" extrusionOk="0">
                    <a:moveTo>
                      <a:pt x="494" y="1"/>
                    </a:moveTo>
                    <a:lnTo>
                      <a:pt x="1" y="968"/>
                    </a:lnTo>
                    <a:cubicBezTo>
                      <a:pt x="293" y="1114"/>
                      <a:pt x="567" y="1260"/>
                      <a:pt x="822" y="1388"/>
                    </a:cubicBezTo>
                    <a:cubicBezTo>
                      <a:pt x="3415" y="2648"/>
                      <a:pt x="5934" y="4108"/>
                      <a:pt x="8435" y="5404"/>
                    </a:cubicBezTo>
                    <a:cubicBezTo>
                      <a:pt x="8672" y="5532"/>
                      <a:pt x="8909" y="5678"/>
                      <a:pt x="9165" y="5806"/>
                    </a:cubicBezTo>
                    <a:cubicBezTo>
                      <a:pt x="9384" y="5441"/>
                      <a:pt x="9585" y="5057"/>
                      <a:pt x="9804" y="4692"/>
                    </a:cubicBezTo>
                    <a:cubicBezTo>
                      <a:pt x="9530" y="4546"/>
                      <a:pt x="9274" y="4418"/>
                      <a:pt x="9019" y="4291"/>
                    </a:cubicBezTo>
                    <a:cubicBezTo>
                      <a:pt x="7431" y="3451"/>
                      <a:pt x="6007" y="2684"/>
                      <a:pt x="4382" y="1881"/>
                    </a:cubicBezTo>
                    <a:cubicBezTo>
                      <a:pt x="3396" y="1406"/>
                      <a:pt x="2374" y="932"/>
                      <a:pt x="1315" y="402"/>
                    </a:cubicBezTo>
                    <a:cubicBezTo>
                      <a:pt x="1060" y="275"/>
                      <a:pt x="804" y="147"/>
                      <a:pt x="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a:off x="3545259" y="1327217"/>
                <a:ext cx="420269" cy="249645"/>
              </a:xfrm>
              <a:custGeom>
                <a:avLst/>
                <a:gdLst/>
                <a:ahLst/>
                <a:cxnLst/>
                <a:rect l="l" t="t" r="r" b="b"/>
                <a:pathLst>
                  <a:path w="9621" h="5715" extrusionOk="0">
                    <a:moveTo>
                      <a:pt x="493" y="1"/>
                    </a:moveTo>
                    <a:lnTo>
                      <a:pt x="1" y="1005"/>
                    </a:lnTo>
                    <a:lnTo>
                      <a:pt x="420" y="1224"/>
                    </a:lnTo>
                    <a:cubicBezTo>
                      <a:pt x="3031" y="2484"/>
                      <a:pt x="5532" y="3944"/>
                      <a:pt x="8051" y="5240"/>
                    </a:cubicBezTo>
                    <a:cubicBezTo>
                      <a:pt x="8325" y="5386"/>
                      <a:pt x="8653" y="5587"/>
                      <a:pt x="8946" y="5715"/>
                    </a:cubicBezTo>
                    <a:lnTo>
                      <a:pt x="9621" y="4638"/>
                    </a:lnTo>
                    <a:cubicBezTo>
                      <a:pt x="9292" y="4455"/>
                      <a:pt x="8946" y="4291"/>
                      <a:pt x="8617" y="4127"/>
                    </a:cubicBezTo>
                    <a:cubicBezTo>
                      <a:pt x="7047" y="3269"/>
                      <a:pt x="5623" y="2520"/>
                      <a:pt x="3998" y="1717"/>
                    </a:cubicBezTo>
                    <a:cubicBezTo>
                      <a:pt x="3013" y="1224"/>
                      <a:pt x="1990" y="768"/>
                      <a:pt x="932" y="238"/>
                    </a:cubicBezTo>
                    <a:lnTo>
                      <a:pt x="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3"/>
              <p:cNvSpPr/>
              <p:nvPr/>
            </p:nvSpPr>
            <p:spPr>
              <a:xfrm>
                <a:off x="3499830" y="1421308"/>
                <a:ext cx="425031" cy="253664"/>
              </a:xfrm>
              <a:custGeom>
                <a:avLst/>
                <a:gdLst/>
                <a:ahLst/>
                <a:cxnLst/>
                <a:rect l="l" t="t" r="r" b="b"/>
                <a:pathLst>
                  <a:path w="9730" h="5807" extrusionOk="0">
                    <a:moveTo>
                      <a:pt x="475" y="1"/>
                    </a:moveTo>
                    <a:lnTo>
                      <a:pt x="0" y="987"/>
                    </a:lnTo>
                    <a:lnTo>
                      <a:pt x="475" y="1224"/>
                    </a:lnTo>
                    <a:cubicBezTo>
                      <a:pt x="3067" y="2502"/>
                      <a:pt x="5586" y="3944"/>
                      <a:pt x="8087" y="5258"/>
                    </a:cubicBezTo>
                    <a:cubicBezTo>
                      <a:pt x="8434" y="5423"/>
                      <a:pt x="8835" y="5660"/>
                      <a:pt x="9146" y="5806"/>
                    </a:cubicBezTo>
                    <a:cubicBezTo>
                      <a:pt x="9328" y="5477"/>
                      <a:pt x="9511" y="5167"/>
                      <a:pt x="9657" y="4839"/>
                    </a:cubicBezTo>
                    <a:cubicBezTo>
                      <a:pt x="9693" y="4784"/>
                      <a:pt x="9712" y="4729"/>
                      <a:pt x="9730" y="4674"/>
                    </a:cubicBezTo>
                    <a:cubicBezTo>
                      <a:pt x="9383" y="4492"/>
                      <a:pt x="9018" y="4309"/>
                      <a:pt x="8671" y="4127"/>
                    </a:cubicBezTo>
                    <a:cubicBezTo>
                      <a:pt x="7083" y="3287"/>
                      <a:pt x="5659" y="2538"/>
                      <a:pt x="4034" y="1717"/>
                    </a:cubicBezTo>
                    <a:cubicBezTo>
                      <a:pt x="3049" y="1242"/>
                      <a:pt x="2045" y="768"/>
                      <a:pt x="986" y="238"/>
                    </a:cubicBezTo>
                    <a:lnTo>
                      <a:pt x="4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3"/>
              <p:cNvSpPr/>
              <p:nvPr/>
            </p:nvSpPr>
            <p:spPr>
              <a:xfrm>
                <a:off x="3447979" y="1525795"/>
                <a:ext cx="422672" cy="251218"/>
              </a:xfrm>
              <a:custGeom>
                <a:avLst/>
                <a:gdLst/>
                <a:ahLst/>
                <a:cxnLst/>
                <a:rect l="l" t="t" r="r" b="b"/>
                <a:pathLst>
                  <a:path w="9676" h="5751" extrusionOk="0">
                    <a:moveTo>
                      <a:pt x="493" y="0"/>
                    </a:moveTo>
                    <a:lnTo>
                      <a:pt x="0" y="986"/>
                    </a:lnTo>
                    <a:lnTo>
                      <a:pt x="92" y="1041"/>
                    </a:lnTo>
                    <a:cubicBezTo>
                      <a:pt x="2702" y="2301"/>
                      <a:pt x="5221" y="3761"/>
                      <a:pt x="7722" y="5057"/>
                    </a:cubicBezTo>
                    <a:cubicBezTo>
                      <a:pt x="8215" y="5313"/>
                      <a:pt x="8872" y="5714"/>
                      <a:pt x="9183" y="5751"/>
                    </a:cubicBezTo>
                    <a:cubicBezTo>
                      <a:pt x="9347" y="5386"/>
                      <a:pt x="9511" y="5039"/>
                      <a:pt x="9676" y="4674"/>
                    </a:cubicBezTo>
                    <a:cubicBezTo>
                      <a:pt x="9256" y="4400"/>
                      <a:pt x="8763" y="4181"/>
                      <a:pt x="8307" y="3943"/>
                    </a:cubicBezTo>
                    <a:cubicBezTo>
                      <a:pt x="6718" y="3085"/>
                      <a:pt x="5294" y="2337"/>
                      <a:pt x="3670" y="1534"/>
                    </a:cubicBezTo>
                    <a:cubicBezTo>
                      <a:pt x="2684" y="1041"/>
                      <a:pt x="1662" y="585"/>
                      <a:pt x="603" y="55"/>
                    </a:cubicBezTo>
                    <a:lnTo>
                      <a:pt x="4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a:off x="3398531" y="1627050"/>
                <a:ext cx="422672" cy="251262"/>
              </a:xfrm>
              <a:custGeom>
                <a:avLst/>
                <a:gdLst/>
                <a:ahLst/>
                <a:cxnLst/>
                <a:rect l="l" t="t" r="r" b="b"/>
                <a:pathLst>
                  <a:path w="9676" h="5752" extrusionOk="0">
                    <a:moveTo>
                      <a:pt x="475" y="1"/>
                    </a:moveTo>
                    <a:lnTo>
                      <a:pt x="1" y="987"/>
                    </a:lnTo>
                    <a:cubicBezTo>
                      <a:pt x="238" y="1114"/>
                      <a:pt x="475" y="1224"/>
                      <a:pt x="694" y="1333"/>
                    </a:cubicBezTo>
                    <a:cubicBezTo>
                      <a:pt x="3287" y="2611"/>
                      <a:pt x="5787" y="4072"/>
                      <a:pt x="8307" y="5368"/>
                    </a:cubicBezTo>
                    <a:cubicBezTo>
                      <a:pt x="8544" y="5477"/>
                      <a:pt x="8800" y="5623"/>
                      <a:pt x="9037" y="5751"/>
                    </a:cubicBezTo>
                    <a:cubicBezTo>
                      <a:pt x="9256" y="5386"/>
                      <a:pt x="9475" y="5021"/>
                      <a:pt x="9676" y="4638"/>
                    </a:cubicBezTo>
                    <a:cubicBezTo>
                      <a:pt x="9420" y="4510"/>
                      <a:pt x="9146" y="4382"/>
                      <a:pt x="8891" y="4254"/>
                    </a:cubicBezTo>
                    <a:cubicBezTo>
                      <a:pt x="7303" y="3396"/>
                      <a:pt x="5879" y="2648"/>
                      <a:pt x="4254" y="1845"/>
                    </a:cubicBezTo>
                    <a:cubicBezTo>
                      <a:pt x="3268" y="1352"/>
                      <a:pt x="2264" y="895"/>
                      <a:pt x="1187" y="366"/>
                    </a:cubicBezTo>
                    <a:cubicBezTo>
                      <a:pt x="968" y="238"/>
                      <a:pt x="731" y="129"/>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a:off x="3346725" y="1731537"/>
                <a:ext cx="415464" cy="247243"/>
              </a:xfrm>
              <a:custGeom>
                <a:avLst/>
                <a:gdLst/>
                <a:ahLst/>
                <a:cxnLst/>
                <a:rect l="l" t="t" r="r" b="b"/>
                <a:pathLst>
                  <a:path w="9511" h="5660" extrusionOk="0">
                    <a:moveTo>
                      <a:pt x="493" y="0"/>
                    </a:moveTo>
                    <a:lnTo>
                      <a:pt x="0" y="1004"/>
                    </a:lnTo>
                    <a:lnTo>
                      <a:pt x="310" y="1150"/>
                    </a:lnTo>
                    <a:cubicBezTo>
                      <a:pt x="2921" y="2428"/>
                      <a:pt x="5422" y="3870"/>
                      <a:pt x="7941" y="5185"/>
                    </a:cubicBezTo>
                    <a:cubicBezTo>
                      <a:pt x="8215" y="5331"/>
                      <a:pt x="8543" y="5513"/>
                      <a:pt x="8836" y="5659"/>
                    </a:cubicBezTo>
                    <a:lnTo>
                      <a:pt x="9511" y="4564"/>
                    </a:lnTo>
                    <a:cubicBezTo>
                      <a:pt x="9182" y="4400"/>
                      <a:pt x="8836" y="4235"/>
                      <a:pt x="8507" y="4053"/>
                    </a:cubicBezTo>
                    <a:cubicBezTo>
                      <a:pt x="6919" y="3213"/>
                      <a:pt x="5513" y="2465"/>
                      <a:pt x="3888" y="1661"/>
                    </a:cubicBezTo>
                    <a:cubicBezTo>
                      <a:pt x="2903" y="1169"/>
                      <a:pt x="1880" y="712"/>
                      <a:pt x="822" y="164"/>
                    </a:cubicBezTo>
                    <a:lnTo>
                      <a:pt x="4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a:off x="3114643" y="2036917"/>
                <a:ext cx="50279" cy="90161"/>
              </a:xfrm>
              <a:custGeom>
                <a:avLst/>
                <a:gdLst/>
                <a:ahLst/>
                <a:cxnLst/>
                <a:rect l="l" t="t" r="r" b="b"/>
                <a:pathLst>
                  <a:path w="1151" h="2064" extrusionOk="0">
                    <a:moveTo>
                      <a:pt x="1" y="1"/>
                    </a:moveTo>
                    <a:lnTo>
                      <a:pt x="256" y="1005"/>
                    </a:lnTo>
                    <a:cubicBezTo>
                      <a:pt x="329" y="1297"/>
                      <a:pt x="402" y="1589"/>
                      <a:pt x="457" y="1826"/>
                    </a:cubicBezTo>
                    <a:cubicBezTo>
                      <a:pt x="494" y="1899"/>
                      <a:pt x="512" y="2027"/>
                      <a:pt x="603" y="2064"/>
                    </a:cubicBezTo>
                    <a:lnTo>
                      <a:pt x="622" y="2064"/>
                    </a:lnTo>
                    <a:cubicBezTo>
                      <a:pt x="822" y="1461"/>
                      <a:pt x="950" y="804"/>
                      <a:pt x="1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3"/>
              <p:cNvSpPr/>
              <p:nvPr/>
            </p:nvSpPr>
            <p:spPr>
              <a:xfrm>
                <a:off x="3089919" y="1912554"/>
                <a:ext cx="98155" cy="125238"/>
              </a:xfrm>
              <a:custGeom>
                <a:avLst/>
                <a:gdLst/>
                <a:ahLst/>
                <a:cxnLst/>
                <a:rect l="l" t="t" r="r" b="b"/>
                <a:pathLst>
                  <a:path w="2247" h="2867" extrusionOk="0">
                    <a:moveTo>
                      <a:pt x="1114" y="0"/>
                    </a:moveTo>
                    <a:cubicBezTo>
                      <a:pt x="968" y="0"/>
                      <a:pt x="804" y="0"/>
                      <a:pt x="658" y="18"/>
                    </a:cubicBezTo>
                    <a:cubicBezTo>
                      <a:pt x="494" y="18"/>
                      <a:pt x="330" y="55"/>
                      <a:pt x="183" y="110"/>
                    </a:cubicBezTo>
                    <a:cubicBezTo>
                      <a:pt x="74" y="256"/>
                      <a:pt x="1" y="438"/>
                      <a:pt x="1" y="639"/>
                    </a:cubicBezTo>
                    <a:cubicBezTo>
                      <a:pt x="37" y="822"/>
                      <a:pt x="92" y="1004"/>
                      <a:pt x="147" y="1168"/>
                    </a:cubicBezTo>
                    <a:cubicBezTo>
                      <a:pt x="293" y="1734"/>
                      <a:pt x="439" y="2300"/>
                      <a:pt x="585" y="2866"/>
                    </a:cubicBezTo>
                    <a:lnTo>
                      <a:pt x="1717" y="2848"/>
                    </a:lnTo>
                    <a:cubicBezTo>
                      <a:pt x="1717" y="2830"/>
                      <a:pt x="1735" y="2793"/>
                      <a:pt x="1735" y="2757"/>
                    </a:cubicBezTo>
                    <a:cubicBezTo>
                      <a:pt x="1863" y="2264"/>
                      <a:pt x="2009" y="1753"/>
                      <a:pt x="2137" y="1241"/>
                    </a:cubicBezTo>
                    <a:cubicBezTo>
                      <a:pt x="2192" y="1059"/>
                      <a:pt x="2228" y="895"/>
                      <a:pt x="2246" y="712"/>
                    </a:cubicBezTo>
                    <a:cubicBezTo>
                      <a:pt x="2173" y="511"/>
                      <a:pt x="2045" y="310"/>
                      <a:pt x="1918" y="146"/>
                    </a:cubicBezTo>
                    <a:cubicBezTo>
                      <a:pt x="1772" y="18"/>
                      <a:pt x="1352" y="0"/>
                      <a:pt x="1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a:off x="3089133" y="1313676"/>
                <a:ext cx="113269" cy="630819"/>
              </a:xfrm>
              <a:custGeom>
                <a:avLst/>
                <a:gdLst/>
                <a:ahLst/>
                <a:cxnLst/>
                <a:rect l="l" t="t" r="r" b="b"/>
                <a:pathLst>
                  <a:path w="2593" h="14441" extrusionOk="0">
                    <a:moveTo>
                      <a:pt x="1863" y="14002"/>
                    </a:moveTo>
                    <a:cubicBezTo>
                      <a:pt x="1735" y="14130"/>
                      <a:pt x="1607" y="14239"/>
                      <a:pt x="1461" y="14331"/>
                    </a:cubicBezTo>
                    <a:cubicBezTo>
                      <a:pt x="1352" y="14203"/>
                      <a:pt x="1242" y="14057"/>
                      <a:pt x="1151" y="13911"/>
                    </a:cubicBezTo>
                    <a:cubicBezTo>
                      <a:pt x="1023" y="13966"/>
                      <a:pt x="950" y="14203"/>
                      <a:pt x="767" y="14294"/>
                    </a:cubicBezTo>
                    <a:cubicBezTo>
                      <a:pt x="658" y="14166"/>
                      <a:pt x="548" y="14057"/>
                      <a:pt x="439" y="13929"/>
                    </a:cubicBezTo>
                    <a:cubicBezTo>
                      <a:pt x="274" y="14039"/>
                      <a:pt x="238" y="14294"/>
                      <a:pt x="55" y="14349"/>
                    </a:cubicBezTo>
                    <a:cubicBezTo>
                      <a:pt x="1" y="14057"/>
                      <a:pt x="1" y="13747"/>
                      <a:pt x="37" y="13455"/>
                    </a:cubicBezTo>
                    <a:cubicBezTo>
                      <a:pt x="165" y="9000"/>
                      <a:pt x="238" y="4473"/>
                      <a:pt x="384" y="1"/>
                    </a:cubicBezTo>
                    <a:cubicBezTo>
                      <a:pt x="1132" y="1"/>
                      <a:pt x="1844" y="19"/>
                      <a:pt x="2556" y="55"/>
                    </a:cubicBezTo>
                    <a:cubicBezTo>
                      <a:pt x="2593" y="183"/>
                      <a:pt x="2593" y="329"/>
                      <a:pt x="2575" y="475"/>
                    </a:cubicBezTo>
                    <a:cubicBezTo>
                      <a:pt x="2465" y="4747"/>
                      <a:pt x="2392" y="9146"/>
                      <a:pt x="2283" y="13455"/>
                    </a:cubicBezTo>
                    <a:cubicBezTo>
                      <a:pt x="2283" y="13783"/>
                      <a:pt x="2283" y="14112"/>
                      <a:pt x="2246" y="14422"/>
                    </a:cubicBezTo>
                    <a:cubicBezTo>
                      <a:pt x="2082" y="14440"/>
                      <a:pt x="1990" y="14130"/>
                      <a:pt x="1863" y="140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a:off x="3106693" y="1247498"/>
                <a:ext cx="98111" cy="75789"/>
              </a:xfrm>
              <a:custGeom>
                <a:avLst/>
                <a:gdLst/>
                <a:ahLst/>
                <a:cxnLst/>
                <a:rect l="l" t="t" r="r" b="b"/>
                <a:pathLst>
                  <a:path w="2246" h="1735" extrusionOk="0">
                    <a:moveTo>
                      <a:pt x="2173" y="1607"/>
                    </a:moveTo>
                    <a:cubicBezTo>
                      <a:pt x="1369" y="1735"/>
                      <a:pt x="730" y="1570"/>
                      <a:pt x="19" y="1534"/>
                    </a:cubicBezTo>
                    <a:cubicBezTo>
                      <a:pt x="0" y="1096"/>
                      <a:pt x="219" y="694"/>
                      <a:pt x="584" y="457"/>
                    </a:cubicBezTo>
                    <a:cubicBezTo>
                      <a:pt x="1388" y="0"/>
                      <a:pt x="2246" y="658"/>
                      <a:pt x="2173" y="16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3"/>
              <p:cNvSpPr/>
              <p:nvPr/>
            </p:nvSpPr>
            <p:spPr>
              <a:xfrm>
                <a:off x="3094724" y="1312890"/>
                <a:ext cx="115671" cy="97325"/>
              </a:xfrm>
              <a:custGeom>
                <a:avLst/>
                <a:gdLst/>
                <a:ahLst/>
                <a:cxnLst/>
                <a:rect l="l" t="t" r="r" b="b"/>
                <a:pathLst>
                  <a:path w="2648" h="2228" extrusionOk="0">
                    <a:moveTo>
                      <a:pt x="183" y="2191"/>
                    </a:moveTo>
                    <a:cubicBezTo>
                      <a:pt x="201" y="1990"/>
                      <a:pt x="165" y="1808"/>
                      <a:pt x="73" y="1643"/>
                    </a:cubicBezTo>
                    <a:cubicBezTo>
                      <a:pt x="73" y="1552"/>
                      <a:pt x="146" y="1479"/>
                      <a:pt x="183" y="1388"/>
                    </a:cubicBezTo>
                    <a:cubicBezTo>
                      <a:pt x="0" y="1169"/>
                      <a:pt x="201" y="1004"/>
                      <a:pt x="201" y="840"/>
                    </a:cubicBezTo>
                    <a:cubicBezTo>
                      <a:pt x="201" y="767"/>
                      <a:pt x="146" y="694"/>
                      <a:pt x="146" y="639"/>
                    </a:cubicBezTo>
                    <a:cubicBezTo>
                      <a:pt x="146" y="511"/>
                      <a:pt x="220" y="457"/>
                      <a:pt x="238" y="329"/>
                    </a:cubicBezTo>
                    <a:cubicBezTo>
                      <a:pt x="256" y="219"/>
                      <a:pt x="183" y="146"/>
                      <a:pt x="238" y="55"/>
                    </a:cubicBezTo>
                    <a:cubicBezTo>
                      <a:pt x="603" y="0"/>
                      <a:pt x="986" y="0"/>
                      <a:pt x="1370" y="55"/>
                    </a:cubicBezTo>
                    <a:cubicBezTo>
                      <a:pt x="1735" y="55"/>
                      <a:pt x="2100" y="73"/>
                      <a:pt x="2483" y="110"/>
                    </a:cubicBezTo>
                    <a:cubicBezTo>
                      <a:pt x="2647" y="329"/>
                      <a:pt x="2501" y="566"/>
                      <a:pt x="2501" y="767"/>
                    </a:cubicBezTo>
                    <a:cubicBezTo>
                      <a:pt x="2501" y="895"/>
                      <a:pt x="2556" y="1004"/>
                      <a:pt x="2556" y="1132"/>
                    </a:cubicBezTo>
                    <a:cubicBezTo>
                      <a:pt x="2556" y="1315"/>
                      <a:pt x="2392" y="1479"/>
                      <a:pt x="2556" y="1771"/>
                    </a:cubicBezTo>
                    <a:cubicBezTo>
                      <a:pt x="2520" y="1917"/>
                      <a:pt x="2374" y="2008"/>
                      <a:pt x="2410" y="2191"/>
                    </a:cubicBezTo>
                    <a:cubicBezTo>
                      <a:pt x="2392" y="2209"/>
                      <a:pt x="2374" y="2227"/>
                      <a:pt x="2374" y="2209"/>
                    </a:cubicBezTo>
                    <a:cubicBezTo>
                      <a:pt x="1643" y="2209"/>
                      <a:pt x="895" y="2227"/>
                      <a:pt x="183" y="21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3"/>
              <p:cNvSpPr/>
              <p:nvPr/>
            </p:nvSpPr>
            <p:spPr>
              <a:xfrm>
                <a:off x="3700155" y="2273410"/>
                <a:ext cx="190456" cy="202818"/>
              </a:xfrm>
              <a:custGeom>
                <a:avLst/>
                <a:gdLst/>
                <a:ahLst/>
                <a:cxnLst/>
                <a:rect l="l" t="t" r="r" b="b"/>
                <a:pathLst>
                  <a:path w="4360" h="4643" extrusionOk="0">
                    <a:moveTo>
                      <a:pt x="3275" y="0"/>
                    </a:moveTo>
                    <a:cubicBezTo>
                      <a:pt x="3119" y="0"/>
                      <a:pt x="2971" y="73"/>
                      <a:pt x="2880" y="209"/>
                    </a:cubicBezTo>
                    <a:lnTo>
                      <a:pt x="1146" y="2765"/>
                    </a:lnTo>
                    <a:cubicBezTo>
                      <a:pt x="1128" y="2802"/>
                      <a:pt x="1110" y="2820"/>
                      <a:pt x="1091" y="2856"/>
                    </a:cubicBezTo>
                    <a:lnTo>
                      <a:pt x="562" y="2510"/>
                    </a:lnTo>
                    <a:cubicBezTo>
                      <a:pt x="506" y="2464"/>
                      <a:pt x="448" y="2445"/>
                      <a:pt x="394" y="2445"/>
                    </a:cubicBezTo>
                    <a:cubicBezTo>
                      <a:pt x="167" y="2445"/>
                      <a:pt x="1" y="2786"/>
                      <a:pt x="252" y="2948"/>
                    </a:cubicBezTo>
                    <a:lnTo>
                      <a:pt x="252" y="2929"/>
                    </a:lnTo>
                    <a:lnTo>
                      <a:pt x="2680" y="4591"/>
                    </a:lnTo>
                    <a:cubicBezTo>
                      <a:pt x="2732" y="4627"/>
                      <a:pt x="2785" y="4642"/>
                      <a:pt x="2835" y="4642"/>
                    </a:cubicBezTo>
                    <a:cubicBezTo>
                      <a:pt x="3063" y="4642"/>
                      <a:pt x="3230" y="4317"/>
                      <a:pt x="2990" y="4153"/>
                    </a:cubicBezTo>
                    <a:lnTo>
                      <a:pt x="2406" y="3751"/>
                    </a:lnTo>
                    <a:cubicBezTo>
                      <a:pt x="2442" y="3714"/>
                      <a:pt x="2460" y="3696"/>
                      <a:pt x="2479" y="3660"/>
                    </a:cubicBezTo>
                    <a:lnTo>
                      <a:pt x="4213" y="1122"/>
                    </a:lnTo>
                    <a:cubicBezTo>
                      <a:pt x="4359" y="903"/>
                      <a:pt x="4304" y="593"/>
                      <a:pt x="4085" y="429"/>
                    </a:cubicBezTo>
                    <a:lnTo>
                      <a:pt x="3556" y="82"/>
                    </a:lnTo>
                    <a:cubicBezTo>
                      <a:pt x="3466" y="27"/>
                      <a:pt x="3369"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3"/>
              <p:cNvSpPr/>
              <p:nvPr/>
            </p:nvSpPr>
            <p:spPr>
              <a:xfrm>
                <a:off x="3749908" y="2207494"/>
                <a:ext cx="231211" cy="160140"/>
              </a:xfrm>
              <a:custGeom>
                <a:avLst/>
                <a:gdLst/>
                <a:ahLst/>
                <a:cxnLst/>
                <a:rect l="l" t="t" r="r" b="b"/>
                <a:pathLst>
                  <a:path w="5293" h="3666" extrusionOk="0">
                    <a:moveTo>
                      <a:pt x="571" y="1"/>
                    </a:moveTo>
                    <a:cubicBezTo>
                      <a:pt x="161" y="1"/>
                      <a:pt x="1" y="556"/>
                      <a:pt x="390" y="751"/>
                    </a:cubicBezTo>
                    <a:lnTo>
                      <a:pt x="2453" y="2157"/>
                    </a:lnTo>
                    <a:lnTo>
                      <a:pt x="4534" y="3562"/>
                    </a:lnTo>
                    <a:cubicBezTo>
                      <a:pt x="4615" y="3634"/>
                      <a:pt x="4705" y="3665"/>
                      <a:pt x="4792" y="3665"/>
                    </a:cubicBezTo>
                    <a:cubicBezTo>
                      <a:pt x="5057" y="3665"/>
                      <a:pt x="5293" y="3376"/>
                      <a:pt x="5155" y="3088"/>
                    </a:cubicBezTo>
                    <a:cubicBezTo>
                      <a:pt x="4443" y="1390"/>
                      <a:pt x="4133" y="897"/>
                      <a:pt x="3585" y="514"/>
                    </a:cubicBezTo>
                    <a:cubicBezTo>
                      <a:pt x="3019" y="130"/>
                      <a:pt x="2453" y="21"/>
                      <a:pt x="610" y="2"/>
                    </a:cubicBezTo>
                    <a:cubicBezTo>
                      <a:pt x="596" y="1"/>
                      <a:pt x="583"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4239800" y="1559692"/>
                <a:ext cx="142798" cy="144676"/>
              </a:xfrm>
              <a:custGeom>
                <a:avLst/>
                <a:gdLst/>
                <a:ahLst/>
                <a:cxnLst/>
                <a:rect l="l" t="t" r="r" b="b"/>
                <a:pathLst>
                  <a:path w="3269" h="3312" extrusionOk="0">
                    <a:moveTo>
                      <a:pt x="1651" y="1"/>
                    </a:moveTo>
                    <a:cubicBezTo>
                      <a:pt x="1499" y="1"/>
                      <a:pt x="1351" y="74"/>
                      <a:pt x="1260" y="210"/>
                    </a:cubicBezTo>
                    <a:lnTo>
                      <a:pt x="165" y="1835"/>
                    </a:lnTo>
                    <a:cubicBezTo>
                      <a:pt x="1" y="2054"/>
                      <a:pt x="56" y="2346"/>
                      <a:pt x="293" y="2492"/>
                    </a:cubicBezTo>
                    <a:lnTo>
                      <a:pt x="1352" y="3222"/>
                    </a:lnTo>
                    <a:cubicBezTo>
                      <a:pt x="1433" y="3284"/>
                      <a:pt x="1525" y="3312"/>
                      <a:pt x="1617" y="3312"/>
                    </a:cubicBezTo>
                    <a:cubicBezTo>
                      <a:pt x="1771" y="3312"/>
                      <a:pt x="1924" y="3232"/>
                      <a:pt x="2027" y="3094"/>
                    </a:cubicBezTo>
                    <a:lnTo>
                      <a:pt x="3122" y="1488"/>
                    </a:lnTo>
                    <a:cubicBezTo>
                      <a:pt x="3268" y="1269"/>
                      <a:pt x="3214" y="959"/>
                      <a:pt x="2995" y="813"/>
                    </a:cubicBezTo>
                    <a:lnTo>
                      <a:pt x="1918" y="82"/>
                    </a:lnTo>
                    <a:cubicBezTo>
                      <a:pt x="1835" y="27"/>
                      <a:pt x="1742" y="1"/>
                      <a:pt x="1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3"/>
              <p:cNvSpPr/>
              <p:nvPr/>
            </p:nvSpPr>
            <p:spPr>
              <a:xfrm>
                <a:off x="4317947" y="1518981"/>
                <a:ext cx="79808" cy="84831"/>
              </a:xfrm>
              <a:custGeom>
                <a:avLst/>
                <a:gdLst/>
                <a:ahLst/>
                <a:cxnLst/>
                <a:rect l="l" t="t" r="r" b="b"/>
                <a:pathLst>
                  <a:path w="1827" h="1942" extrusionOk="0">
                    <a:moveTo>
                      <a:pt x="1247" y="0"/>
                    </a:moveTo>
                    <a:cubicBezTo>
                      <a:pt x="1176" y="0"/>
                      <a:pt x="1103" y="24"/>
                      <a:pt x="1041" y="65"/>
                    </a:cubicBezTo>
                    <a:lnTo>
                      <a:pt x="1041" y="83"/>
                    </a:lnTo>
                    <a:lnTo>
                      <a:pt x="92" y="1014"/>
                    </a:lnTo>
                    <a:cubicBezTo>
                      <a:pt x="1" y="1160"/>
                      <a:pt x="37" y="1343"/>
                      <a:pt x="183" y="1434"/>
                    </a:cubicBezTo>
                    <a:lnTo>
                      <a:pt x="840" y="1891"/>
                    </a:lnTo>
                    <a:cubicBezTo>
                      <a:pt x="896" y="1925"/>
                      <a:pt x="956" y="1941"/>
                      <a:pt x="1015" y="1941"/>
                    </a:cubicBezTo>
                    <a:cubicBezTo>
                      <a:pt x="1111" y="1941"/>
                      <a:pt x="1204" y="1897"/>
                      <a:pt x="1260" y="1818"/>
                    </a:cubicBezTo>
                    <a:cubicBezTo>
                      <a:pt x="1260" y="1818"/>
                      <a:pt x="1790" y="613"/>
                      <a:pt x="1790" y="595"/>
                    </a:cubicBezTo>
                    <a:cubicBezTo>
                      <a:pt x="1826" y="467"/>
                      <a:pt x="1790" y="321"/>
                      <a:pt x="1680" y="248"/>
                    </a:cubicBezTo>
                    <a:lnTo>
                      <a:pt x="1406" y="47"/>
                    </a:lnTo>
                    <a:cubicBezTo>
                      <a:pt x="1358" y="15"/>
                      <a:pt x="1303" y="0"/>
                      <a:pt x="1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3"/>
              <p:cNvSpPr/>
              <p:nvPr/>
            </p:nvSpPr>
            <p:spPr>
              <a:xfrm>
                <a:off x="4378577" y="1317433"/>
                <a:ext cx="149787" cy="214787"/>
              </a:xfrm>
              <a:custGeom>
                <a:avLst/>
                <a:gdLst/>
                <a:ahLst/>
                <a:cxnLst/>
                <a:rect l="l" t="t" r="r" b="b"/>
                <a:pathLst>
                  <a:path w="3429" h="4917" extrusionOk="0">
                    <a:moveTo>
                      <a:pt x="3355" y="1"/>
                    </a:moveTo>
                    <a:cubicBezTo>
                      <a:pt x="3349" y="1"/>
                      <a:pt x="3344" y="2"/>
                      <a:pt x="3341" y="6"/>
                    </a:cubicBezTo>
                    <a:lnTo>
                      <a:pt x="0" y="4770"/>
                    </a:lnTo>
                    <a:lnTo>
                      <a:pt x="219" y="4916"/>
                    </a:lnTo>
                    <a:lnTo>
                      <a:pt x="3414" y="61"/>
                    </a:lnTo>
                    <a:cubicBezTo>
                      <a:pt x="3429" y="31"/>
                      <a:pt x="3383" y="1"/>
                      <a:pt x="3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4374559" y="1516971"/>
                <a:ext cx="23152" cy="16818"/>
              </a:xfrm>
              <a:custGeom>
                <a:avLst/>
                <a:gdLst/>
                <a:ahLst/>
                <a:cxnLst/>
                <a:rect l="l" t="t" r="r" b="b"/>
                <a:pathLst>
                  <a:path w="530" h="385" extrusionOk="0">
                    <a:moveTo>
                      <a:pt x="122" y="1"/>
                    </a:moveTo>
                    <a:cubicBezTo>
                      <a:pt x="84" y="1"/>
                      <a:pt x="49" y="21"/>
                      <a:pt x="37" y="56"/>
                    </a:cubicBezTo>
                    <a:cubicBezTo>
                      <a:pt x="1" y="93"/>
                      <a:pt x="1" y="166"/>
                      <a:pt x="56" y="202"/>
                    </a:cubicBezTo>
                    <a:lnTo>
                      <a:pt x="311" y="367"/>
                    </a:lnTo>
                    <a:cubicBezTo>
                      <a:pt x="334" y="379"/>
                      <a:pt x="355" y="385"/>
                      <a:pt x="376" y="385"/>
                    </a:cubicBezTo>
                    <a:cubicBezTo>
                      <a:pt x="471" y="385"/>
                      <a:pt x="529" y="263"/>
                      <a:pt x="439" y="202"/>
                    </a:cubicBezTo>
                    <a:lnTo>
                      <a:pt x="183" y="20"/>
                    </a:lnTo>
                    <a:cubicBezTo>
                      <a:pt x="164" y="7"/>
                      <a:pt x="142" y="1"/>
                      <a:pt x="122" y="1"/>
                    </a:cubicBezTo>
                    <a:close/>
                  </a:path>
                </a:pathLst>
              </a:custGeom>
              <a:solidFill>
                <a:srgbClr val="334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4221454" y="1665359"/>
                <a:ext cx="86972" cy="74173"/>
              </a:xfrm>
              <a:custGeom>
                <a:avLst/>
                <a:gdLst/>
                <a:ahLst/>
                <a:cxnLst/>
                <a:rect l="l" t="t" r="r" b="b"/>
                <a:pathLst>
                  <a:path w="1991" h="1698" extrusionOk="0">
                    <a:moveTo>
                      <a:pt x="457" y="0"/>
                    </a:moveTo>
                    <a:lnTo>
                      <a:pt x="1" y="657"/>
                    </a:lnTo>
                    <a:lnTo>
                      <a:pt x="1534" y="1698"/>
                    </a:lnTo>
                    <a:lnTo>
                      <a:pt x="1991" y="1041"/>
                    </a:lnTo>
                    <a:lnTo>
                      <a:pt x="4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p:nvPr/>
            </p:nvSpPr>
            <p:spPr>
              <a:xfrm>
                <a:off x="4211101" y="1635218"/>
                <a:ext cx="136508" cy="95403"/>
              </a:xfrm>
              <a:custGeom>
                <a:avLst/>
                <a:gdLst/>
                <a:ahLst/>
                <a:cxnLst/>
                <a:rect l="l" t="t" r="r" b="b"/>
                <a:pathLst>
                  <a:path w="3125" h="2184" extrusionOk="0">
                    <a:moveTo>
                      <a:pt x="311" y="0"/>
                    </a:moveTo>
                    <a:cubicBezTo>
                      <a:pt x="225" y="0"/>
                      <a:pt x="137" y="45"/>
                      <a:pt x="92" y="124"/>
                    </a:cubicBezTo>
                    <a:cubicBezTo>
                      <a:pt x="1" y="234"/>
                      <a:pt x="37" y="398"/>
                      <a:pt x="165" y="489"/>
                    </a:cubicBezTo>
                    <a:lnTo>
                      <a:pt x="2593" y="2132"/>
                    </a:lnTo>
                    <a:cubicBezTo>
                      <a:pt x="2645" y="2168"/>
                      <a:pt x="2697" y="2184"/>
                      <a:pt x="2746" y="2184"/>
                    </a:cubicBezTo>
                    <a:cubicBezTo>
                      <a:pt x="2971" y="2184"/>
                      <a:pt x="3125" y="1859"/>
                      <a:pt x="2885" y="1694"/>
                    </a:cubicBezTo>
                    <a:lnTo>
                      <a:pt x="457" y="51"/>
                    </a:lnTo>
                    <a:cubicBezTo>
                      <a:pt x="416" y="17"/>
                      <a:pt x="364"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a:off x="3833908" y="1676847"/>
                <a:ext cx="481687" cy="617714"/>
              </a:xfrm>
              <a:custGeom>
                <a:avLst/>
                <a:gdLst/>
                <a:ahLst/>
                <a:cxnLst/>
                <a:rect l="l" t="t" r="r" b="b"/>
                <a:pathLst>
                  <a:path w="11027" h="14141" extrusionOk="0">
                    <a:moveTo>
                      <a:pt x="8540" y="1"/>
                    </a:moveTo>
                    <a:cubicBezTo>
                      <a:pt x="8361" y="1"/>
                      <a:pt x="8183" y="89"/>
                      <a:pt x="8070" y="248"/>
                    </a:cubicBezTo>
                    <a:lnTo>
                      <a:pt x="1" y="12205"/>
                    </a:lnTo>
                    <a:lnTo>
                      <a:pt x="2776" y="14140"/>
                    </a:lnTo>
                    <a:lnTo>
                      <a:pt x="10863" y="2147"/>
                    </a:lnTo>
                    <a:cubicBezTo>
                      <a:pt x="11027" y="1873"/>
                      <a:pt x="10972" y="1526"/>
                      <a:pt x="10717" y="1362"/>
                    </a:cubicBezTo>
                    <a:lnTo>
                      <a:pt x="8855" y="102"/>
                    </a:lnTo>
                    <a:cubicBezTo>
                      <a:pt x="8758" y="33"/>
                      <a:pt x="8649" y="1"/>
                      <a:pt x="8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p:nvPr/>
            </p:nvSpPr>
            <p:spPr>
              <a:xfrm>
                <a:off x="4091500" y="1676847"/>
                <a:ext cx="224091" cy="233352"/>
              </a:xfrm>
              <a:custGeom>
                <a:avLst/>
                <a:gdLst/>
                <a:ahLst/>
                <a:cxnLst/>
                <a:rect l="l" t="t" r="r" b="b"/>
                <a:pathLst>
                  <a:path w="5130" h="5342" extrusionOk="0">
                    <a:moveTo>
                      <a:pt x="2638" y="1"/>
                    </a:moveTo>
                    <a:cubicBezTo>
                      <a:pt x="2455" y="1"/>
                      <a:pt x="2275" y="89"/>
                      <a:pt x="2173" y="248"/>
                    </a:cubicBezTo>
                    <a:lnTo>
                      <a:pt x="0" y="3461"/>
                    </a:lnTo>
                    <a:lnTo>
                      <a:pt x="2812" y="5341"/>
                    </a:lnTo>
                    <a:lnTo>
                      <a:pt x="4966" y="2147"/>
                    </a:lnTo>
                    <a:cubicBezTo>
                      <a:pt x="5130" y="1891"/>
                      <a:pt x="5057" y="1544"/>
                      <a:pt x="4801" y="1362"/>
                    </a:cubicBezTo>
                    <a:lnTo>
                      <a:pt x="2958" y="102"/>
                    </a:lnTo>
                    <a:cubicBezTo>
                      <a:pt x="2861" y="33"/>
                      <a:pt x="2749" y="1"/>
                      <a:pt x="26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4235039" y="1772335"/>
                <a:ext cx="52681" cy="40581"/>
              </a:xfrm>
              <a:custGeom>
                <a:avLst/>
                <a:gdLst/>
                <a:ahLst/>
                <a:cxnLst/>
                <a:rect l="l" t="t" r="r" b="b"/>
                <a:pathLst>
                  <a:path w="1206" h="929" extrusionOk="0">
                    <a:moveTo>
                      <a:pt x="171" y="1"/>
                    </a:moveTo>
                    <a:cubicBezTo>
                      <a:pt x="122" y="1"/>
                      <a:pt x="76" y="20"/>
                      <a:pt x="55" y="52"/>
                    </a:cubicBezTo>
                    <a:cubicBezTo>
                      <a:pt x="0" y="125"/>
                      <a:pt x="18" y="235"/>
                      <a:pt x="91" y="289"/>
                    </a:cubicBezTo>
                    <a:lnTo>
                      <a:pt x="1022" y="928"/>
                    </a:lnTo>
                    <a:lnTo>
                      <a:pt x="1205" y="673"/>
                    </a:lnTo>
                    <a:lnTo>
                      <a:pt x="274" y="34"/>
                    </a:lnTo>
                    <a:cubicBezTo>
                      <a:pt x="243" y="11"/>
                      <a:pt x="206"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4193541" y="1833010"/>
                <a:ext cx="52681" cy="40494"/>
              </a:xfrm>
              <a:custGeom>
                <a:avLst/>
                <a:gdLst/>
                <a:ahLst/>
                <a:cxnLst/>
                <a:rect l="l" t="t" r="r" b="b"/>
                <a:pathLst>
                  <a:path w="1206" h="927" extrusionOk="0">
                    <a:moveTo>
                      <a:pt x="178" y="0"/>
                    </a:moveTo>
                    <a:cubicBezTo>
                      <a:pt x="127" y="0"/>
                      <a:pt x="78" y="24"/>
                      <a:pt x="56" y="69"/>
                    </a:cubicBezTo>
                    <a:cubicBezTo>
                      <a:pt x="1" y="142"/>
                      <a:pt x="19" y="233"/>
                      <a:pt x="92" y="288"/>
                    </a:cubicBezTo>
                    <a:lnTo>
                      <a:pt x="1041" y="927"/>
                    </a:lnTo>
                    <a:lnTo>
                      <a:pt x="1206" y="671"/>
                    </a:lnTo>
                    <a:lnTo>
                      <a:pt x="275" y="32"/>
                    </a:lnTo>
                    <a:cubicBezTo>
                      <a:pt x="246" y="10"/>
                      <a:pt x="211" y="0"/>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4152087" y="1892854"/>
                <a:ext cx="52681" cy="41236"/>
              </a:xfrm>
              <a:custGeom>
                <a:avLst/>
                <a:gdLst/>
                <a:ahLst/>
                <a:cxnLst/>
                <a:rect l="l" t="t" r="r" b="b"/>
                <a:pathLst>
                  <a:path w="1206" h="944" extrusionOk="0">
                    <a:moveTo>
                      <a:pt x="183" y="0"/>
                    </a:moveTo>
                    <a:cubicBezTo>
                      <a:pt x="130" y="0"/>
                      <a:pt x="78" y="29"/>
                      <a:pt x="55" y="86"/>
                    </a:cubicBezTo>
                    <a:cubicBezTo>
                      <a:pt x="1" y="159"/>
                      <a:pt x="19" y="250"/>
                      <a:pt x="92" y="305"/>
                    </a:cubicBezTo>
                    <a:lnTo>
                      <a:pt x="1041" y="944"/>
                    </a:lnTo>
                    <a:lnTo>
                      <a:pt x="1206" y="688"/>
                    </a:lnTo>
                    <a:lnTo>
                      <a:pt x="275" y="31"/>
                    </a:lnTo>
                    <a:cubicBezTo>
                      <a:pt x="247" y="11"/>
                      <a:pt x="215"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4110633" y="1954227"/>
                <a:ext cx="53467" cy="41280"/>
              </a:xfrm>
              <a:custGeom>
                <a:avLst/>
                <a:gdLst/>
                <a:ahLst/>
                <a:cxnLst/>
                <a:rect l="l" t="t" r="r" b="b"/>
                <a:pathLst>
                  <a:path w="1224" h="945" extrusionOk="0">
                    <a:moveTo>
                      <a:pt x="183" y="0"/>
                    </a:moveTo>
                    <a:cubicBezTo>
                      <a:pt x="135" y="0"/>
                      <a:pt x="88" y="24"/>
                      <a:pt x="55" y="68"/>
                    </a:cubicBezTo>
                    <a:cubicBezTo>
                      <a:pt x="0" y="141"/>
                      <a:pt x="19" y="251"/>
                      <a:pt x="92" y="287"/>
                    </a:cubicBezTo>
                    <a:lnTo>
                      <a:pt x="1059" y="945"/>
                    </a:lnTo>
                    <a:lnTo>
                      <a:pt x="1224" y="689"/>
                    </a:lnTo>
                    <a:lnTo>
                      <a:pt x="274" y="32"/>
                    </a:lnTo>
                    <a:cubicBezTo>
                      <a:pt x="245" y="10"/>
                      <a:pt x="214"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4069179" y="2015556"/>
                <a:ext cx="54254" cy="41367"/>
              </a:xfrm>
              <a:custGeom>
                <a:avLst/>
                <a:gdLst/>
                <a:ahLst/>
                <a:cxnLst/>
                <a:rect l="l" t="t" r="r" b="b"/>
                <a:pathLst>
                  <a:path w="1242" h="947" extrusionOk="0">
                    <a:moveTo>
                      <a:pt x="177" y="0"/>
                    </a:moveTo>
                    <a:cubicBezTo>
                      <a:pt x="131" y="0"/>
                      <a:pt x="87" y="20"/>
                      <a:pt x="55" y="52"/>
                    </a:cubicBezTo>
                    <a:cubicBezTo>
                      <a:pt x="0" y="125"/>
                      <a:pt x="18" y="234"/>
                      <a:pt x="110" y="289"/>
                    </a:cubicBezTo>
                    <a:lnTo>
                      <a:pt x="1059" y="946"/>
                    </a:lnTo>
                    <a:lnTo>
                      <a:pt x="1241" y="672"/>
                    </a:lnTo>
                    <a:lnTo>
                      <a:pt x="274" y="34"/>
                    </a:lnTo>
                    <a:cubicBezTo>
                      <a:pt x="243" y="11"/>
                      <a:pt x="210"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4027681" y="2076143"/>
                <a:ext cx="54297" cy="41367"/>
              </a:xfrm>
              <a:custGeom>
                <a:avLst/>
                <a:gdLst/>
                <a:ahLst/>
                <a:cxnLst/>
                <a:rect l="l" t="t" r="r" b="b"/>
                <a:pathLst>
                  <a:path w="1243" h="947" extrusionOk="0">
                    <a:moveTo>
                      <a:pt x="185" y="1"/>
                    </a:moveTo>
                    <a:cubicBezTo>
                      <a:pt x="138" y="1"/>
                      <a:pt x="87" y="20"/>
                      <a:pt x="56" y="52"/>
                    </a:cubicBezTo>
                    <a:cubicBezTo>
                      <a:pt x="1" y="125"/>
                      <a:pt x="19" y="235"/>
                      <a:pt x="110" y="289"/>
                    </a:cubicBezTo>
                    <a:lnTo>
                      <a:pt x="1060" y="947"/>
                    </a:lnTo>
                    <a:lnTo>
                      <a:pt x="1242" y="691"/>
                    </a:lnTo>
                    <a:lnTo>
                      <a:pt x="275" y="34"/>
                    </a:lnTo>
                    <a:cubicBezTo>
                      <a:pt x="252" y="11"/>
                      <a:pt x="219"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3"/>
              <p:cNvSpPr/>
              <p:nvPr/>
            </p:nvSpPr>
            <p:spPr>
              <a:xfrm>
                <a:off x="3987013" y="2136817"/>
                <a:ext cx="53467" cy="41324"/>
              </a:xfrm>
              <a:custGeom>
                <a:avLst/>
                <a:gdLst/>
                <a:ahLst/>
                <a:cxnLst/>
                <a:rect l="l" t="t" r="r" b="b"/>
                <a:pathLst>
                  <a:path w="1224" h="946" extrusionOk="0">
                    <a:moveTo>
                      <a:pt x="174" y="0"/>
                    </a:moveTo>
                    <a:cubicBezTo>
                      <a:pt x="127" y="0"/>
                      <a:pt x="78" y="25"/>
                      <a:pt x="56" y="69"/>
                    </a:cubicBezTo>
                    <a:cubicBezTo>
                      <a:pt x="1" y="142"/>
                      <a:pt x="19" y="233"/>
                      <a:pt x="92" y="288"/>
                    </a:cubicBezTo>
                    <a:lnTo>
                      <a:pt x="1060" y="945"/>
                    </a:lnTo>
                    <a:lnTo>
                      <a:pt x="1224" y="689"/>
                    </a:lnTo>
                    <a:lnTo>
                      <a:pt x="256" y="32"/>
                    </a:lnTo>
                    <a:cubicBezTo>
                      <a:pt x="235" y="11"/>
                      <a:pt x="20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3"/>
              <p:cNvSpPr/>
              <p:nvPr/>
            </p:nvSpPr>
            <p:spPr>
              <a:xfrm>
                <a:off x="2357113" y="709250"/>
                <a:ext cx="328580" cy="720106"/>
              </a:xfrm>
              <a:custGeom>
                <a:avLst/>
                <a:gdLst/>
                <a:ahLst/>
                <a:cxnLst/>
                <a:rect l="l" t="t" r="r" b="b"/>
                <a:pathLst>
                  <a:path w="7522" h="16485" extrusionOk="0">
                    <a:moveTo>
                      <a:pt x="6645" y="2081"/>
                    </a:moveTo>
                    <a:cubicBezTo>
                      <a:pt x="5313" y="2355"/>
                      <a:pt x="4017" y="2757"/>
                      <a:pt x="2775" y="3286"/>
                    </a:cubicBezTo>
                    <a:cubicBezTo>
                      <a:pt x="2027" y="3615"/>
                      <a:pt x="1570" y="3980"/>
                      <a:pt x="1534" y="4947"/>
                    </a:cubicBezTo>
                    <a:cubicBezTo>
                      <a:pt x="1534" y="5458"/>
                      <a:pt x="1589" y="5988"/>
                      <a:pt x="1698" y="6499"/>
                    </a:cubicBezTo>
                    <a:cubicBezTo>
                      <a:pt x="1972" y="7923"/>
                      <a:pt x="2355" y="9347"/>
                      <a:pt x="2666" y="10679"/>
                    </a:cubicBezTo>
                    <a:cubicBezTo>
                      <a:pt x="3140" y="12706"/>
                      <a:pt x="3688" y="14422"/>
                      <a:pt x="3998" y="16247"/>
                    </a:cubicBezTo>
                    <a:cubicBezTo>
                      <a:pt x="3670" y="16338"/>
                      <a:pt x="3378" y="16430"/>
                      <a:pt x="3049" y="16485"/>
                    </a:cubicBezTo>
                    <a:cubicBezTo>
                      <a:pt x="2063" y="13819"/>
                      <a:pt x="1242" y="11081"/>
                      <a:pt x="585" y="8306"/>
                    </a:cubicBezTo>
                    <a:cubicBezTo>
                      <a:pt x="366" y="7339"/>
                      <a:pt x="92" y="6335"/>
                      <a:pt x="19" y="5349"/>
                    </a:cubicBezTo>
                    <a:cubicBezTo>
                      <a:pt x="1" y="5075"/>
                      <a:pt x="1" y="4783"/>
                      <a:pt x="19" y="4509"/>
                    </a:cubicBezTo>
                    <a:cubicBezTo>
                      <a:pt x="128" y="3067"/>
                      <a:pt x="1260" y="2337"/>
                      <a:pt x="2428" y="1899"/>
                    </a:cubicBezTo>
                    <a:cubicBezTo>
                      <a:pt x="3688" y="1406"/>
                      <a:pt x="5112" y="1242"/>
                      <a:pt x="6609" y="1059"/>
                    </a:cubicBezTo>
                    <a:cubicBezTo>
                      <a:pt x="6737" y="694"/>
                      <a:pt x="6682" y="0"/>
                      <a:pt x="7065" y="37"/>
                    </a:cubicBezTo>
                    <a:cubicBezTo>
                      <a:pt x="7503" y="73"/>
                      <a:pt x="7522" y="822"/>
                      <a:pt x="7522" y="1479"/>
                    </a:cubicBezTo>
                    <a:cubicBezTo>
                      <a:pt x="7522" y="2154"/>
                      <a:pt x="7485" y="2958"/>
                      <a:pt x="7029" y="2921"/>
                    </a:cubicBezTo>
                    <a:cubicBezTo>
                      <a:pt x="6682" y="2884"/>
                      <a:pt x="6737" y="2410"/>
                      <a:pt x="6645" y="20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3"/>
              <p:cNvSpPr/>
              <p:nvPr/>
            </p:nvSpPr>
            <p:spPr>
              <a:xfrm>
                <a:off x="2800483" y="709250"/>
                <a:ext cx="328580" cy="720106"/>
              </a:xfrm>
              <a:custGeom>
                <a:avLst/>
                <a:gdLst/>
                <a:ahLst/>
                <a:cxnLst/>
                <a:rect l="l" t="t" r="r" b="b"/>
                <a:pathLst>
                  <a:path w="7522" h="16485" extrusionOk="0">
                    <a:moveTo>
                      <a:pt x="877" y="2081"/>
                    </a:moveTo>
                    <a:cubicBezTo>
                      <a:pt x="2191" y="2355"/>
                      <a:pt x="3505" y="2757"/>
                      <a:pt x="4747" y="3286"/>
                    </a:cubicBezTo>
                    <a:cubicBezTo>
                      <a:pt x="5495" y="3615"/>
                      <a:pt x="5951" y="3980"/>
                      <a:pt x="5988" y="4947"/>
                    </a:cubicBezTo>
                    <a:cubicBezTo>
                      <a:pt x="5988" y="5458"/>
                      <a:pt x="5933" y="5988"/>
                      <a:pt x="5824" y="6499"/>
                    </a:cubicBezTo>
                    <a:cubicBezTo>
                      <a:pt x="5550" y="7923"/>
                      <a:pt x="5167" y="9347"/>
                      <a:pt x="4856" y="10679"/>
                    </a:cubicBezTo>
                    <a:cubicBezTo>
                      <a:pt x="4382" y="12706"/>
                      <a:pt x="3816" y="14422"/>
                      <a:pt x="3524" y="16247"/>
                    </a:cubicBezTo>
                    <a:cubicBezTo>
                      <a:pt x="3852" y="16338"/>
                      <a:pt x="4144" y="16430"/>
                      <a:pt x="4473" y="16485"/>
                    </a:cubicBezTo>
                    <a:cubicBezTo>
                      <a:pt x="5459" y="13819"/>
                      <a:pt x="6280" y="11081"/>
                      <a:pt x="6937" y="8306"/>
                    </a:cubicBezTo>
                    <a:cubicBezTo>
                      <a:pt x="7156" y="7339"/>
                      <a:pt x="7430" y="6335"/>
                      <a:pt x="7503" y="5349"/>
                    </a:cubicBezTo>
                    <a:cubicBezTo>
                      <a:pt x="7521" y="5075"/>
                      <a:pt x="7521" y="4783"/>
                      <a:pt x="7503" y="4509"/>
                    </a:cubicBezTo>
                    <a:cubicBezTo>
                      <a:pt x="7394" y="3067"/>
                      <a:pt x="6262" y="2337"/>
                      <a:pt x="5093" y="1899"/>
                    </a:cubicBezTo>
                    <a:cubicBezTo>
                      <a:pt x="3834" y="1406"/>
                      <a:pt x="2410" y="1242"/>
                      <a:pt x="913" y="1059"/>
                    </a:cubicBezTo>
                    <a:cubicBezTo>
                      <a:pt x="785" y="694"/>
                      <a:pt x="840" y="0"/>
                      <a:pt x="457" y="37"/>
                    </a:cubicBezTo>
                    <a:cubicBezTo>
                      <a:pt x="19" y="73"/>
                      <a:pt x="0" y="822"/>
                      <a:pt x="0" y="1479"/>
                    </a:cubicBezTo>
                    <a:cubicBezTo>
                      <a:pt x="0" y="2154"/>
                      <a:pt x="37" y="2958"/>
                      <a:pt x="493" y="2921"/>
                    </a:cubicBezTo>
                    <a:cubicBezTo>
                      <a:pt x="822" y="2884"/>
                      <a:pt x="767" y="2410"/>
                      <a:pt x="877" y="20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3"/>
              <p:cNvSpPr/>
              <p:nvPr/>
            </p:nvSpPr>
            <p:spPr>
              <a:xfrm>
                <a:off x="2464745" y="1387061"/>
                <a:ext cx="1220926" cy="885968"/>
              </a:xfrm>
              <a:custGeom>
                <a:avLst/>
                <a:gdLst/>
                <a:ahLst/>
                <a:cxnLst/>
                <a:rect l="l" t="t" r="r" b="b"/>
                <a:pathLst>
                  <a:path w="27950" h="20282" extrusionOk="0">
                    <a:moveTo>
                      <a:pt x="10753" y="0"/>
                    </a:moveTo>
                    <a:cubicBezTo>
                      <a:pt x="11593" y="73"/>
                      <a:pt x="12414" y="146"/>
                      <a:pt x="13236" y="219"/>
                    </a:cubicBezTo>
                    <a:cubicBezTo>
                      <a:pt x="12761" y="3815"/>
                      <a:pt x="11155" y="6261"/>
                      <a:pt x="8015" y="7193"/>
                    </a:cubicBezTo>
                    <a:cubicBezTo>
                      <a:pt x="8344" y="8799"/>
                      <a:pt x="8617" y="10296"/>
                      <a:pt x="9165" y="11665"/>
                    </a:cubicBezTo>
                    <a:cubicBezTo>
                      <a:pt x="9676" y="12943"/>
                      <a:pt x="10352" y="14148"/>
                      <a:pt x="11191" y="15225"/>
                    </a:cubicBezTo>
                    <a:cubicBezTo>
                      <a:pt x="12013" y="16302"/>
                      <a:pt x="12889" y="17178"/>
                      <a:pt x="14203" y="17799"/>
                    </a:cubicBezTo>
                    <a:cubicBezTo>
                      <a:pt x="15481" y="18401"/>
                      <a:pt x="17307" y="18511"/>
                      <a:pt x="18913" y="17981"/>
                    </a:cubicBezTo>
                    <a:cubicBezTo>
                      <a:pt x="20282" y="17525"/>
                      <a:pt x="21286" y="16612"/>
                      <a:pt x="22071" y="15553"/>
                    </a:cubicBezTo>
                    <a:cubicBezTo>
                      <a:pt x="22875" y="14440"/>
                      <a:pt x="23276" y="13052"/>
                      <a:pt x="23495" y="11391"/>
                    </a:cubicBezTo>
                    <a:cubicBezTo>
                      <a:pt x="23605" y="10533"/>
                      <a:pt x="23660" y="9712"/>
                      <a:pt x="23842" y="8945"/>
                    </a:cubicBezTo>
                    <a:cubicBezTo>
                      <a:pt x="24371" y="6736"/>
                      <a:pt x="25266" y="4838"/>
                      <a:pt x="27767" y="4491"/>
                    </a:cubicBezTo>
                    <a:cubicBezTo>
                      <a:pt x="27803" y="4655"/>
                      <a:pt x="27840" y="4801"/>
                      <a:pt x="27876" y="4965"/>
                    </a:cubicBezTo>
                    <a:cubicBezTo>
                      <a:pt x="27913" y="5130"/>
                      <a:pt x="27949" y="5294"/>
                      <a:pt x="27949" y="5458"/>
                    </a:cubicBezTo>
                    <a:cubicBezTo>
                      <a:pt x="27913" y="5623"/>
                      <a:pt x="27639" y="5714"/>
                      <a:pt x="27511" y="5805"/>
                    </a:cubicBezTo>
                    <a:cubicBezTo>
                      <a:pt x="27384" y="5933"/>
                      <a:pt x="27238" y="6061"/>
                      <a:pt x="27091" y="6170"/>
                    </a:cubicBezTo>
                    <a:cubicBezTo>
                      <a:pt x="26124" y="7211"/>
                      <a:pt x="25576" y="8708"/>
                      <a:pt x="25302" y="10405"/>
                    </a:cubicBezTo>
                    <a:cubicBezTo>
                      <a:pt x="25156" y="11318"/>
                      <a:pt x="25120" y="12194"/>
                      <a:pt x="24956" y="13052"/>
                    </a:cubicBezTo>
                    <a:cubicBezTo>
                      <a:pt x="24773" y="13819"/>
                      <a:pt x="24518" y="14549"/>
                      <a:pt x="24171" y="15261"/>
                    </a:cubicBezTo>
                    <a:cubicBezTo>
                      <a:pt x="23550" y="16557"/>
                      <a:pt x="22619" y="17689"/>
                      <a:pt x="21451" y="18547"/>
                    </a:cubicBezTo>
                    <a:cubicBezTo>
                      <a:pt x="20191" y="19533"/>
                      <a:pt x="18658" y="20099"/>
                      <a:pt x="17069" y="20172"/>
                    </a:cubicBezTo>
                    <a:cubicBezTo>
                      <a:pt x="14642" y="20281"/>
                      <a:pt x="12250" y="19405"/>
                      <a:pt x="10479" y="17744"/>
                    </a:cubicBezTo>
                    <a:cubicBezTo>
                      <a:pt x="8873" y="16229"/>
                      <a:pt x="7668" y="14312"/>
                      <a:pt x="7029" y="12176"/>
                    </a:cubicBezTo>
                    <a:cubicBezTo>
                      <a:pt x="6518" y="10588"/>
                      <a:pt x="6153" y="8945"/>
                      <a:pt x="5952" y="7266"/>
                    </a:cubicBezTo>
                    <a:cubicBezTo>
                      <a:pt x="4419" y="6992"/>
                      <a:pt x="3031" y="6207"/>
                      <a:pt x="2027" y="5020"/>
                    </a:cubicBezTo>
                    <a:cubicBezTo>
                      <a:pt x="987" y="3870"/>
                      <a:pt x="275" y="2446"/>
                      <a:pt x="1" y="913"/>
                    </a:cubicBezTo>
                    <a:cubicBezTo>
                      <a:pt x="804" y="694"/>
                      <a:pt x="1626" y="493"/>
                      <a:pt x="2484" y="329"/>
                    </a:cubicBezTo>
                    <a:cubicBezTo>
                      <a:pt x="2885" y="1789"/>
                      <a:pt x="3469" y="3085"/>
                      <a:pt x="4437" y="4053"/>
                    </a:cubicBezTo>
                    <a:cubicBezTo>
                      <a:pt x="4912" y="4564"/>
                      <a:pt x="5532" y="4929"/>
                      <a:pt x="6208" y="5111"/>
                    </a:cubicBezTo>
                    <a:cubicBezTo>
                      <a:pt x="6974" y="5276"/>
                      <a:pt x="7796" y="5130"/>
                      <a:pt x="8453" y="4692"/>
                    </a:cubicBezTo>
                    <a:cubicBezTo>
                      <a:pt x="9786" y="3815"/>
                      <a:pt x="10479" y="2136"/>
                      <a:pt x="10698" y="91"/>
                    </a:cubicBezTo>
                    <a:cubicBezTo>
                      <a:pt x="10698" y="55"/>
                      <a:pt x="10717" y="18"/>
                      <a:pt x="10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3"/>
              <p:cNvSpPr/>
              <p:nvPr/>
            </p:nvSpPr>
            <p:spPr>
              <a:xfrm>
                <a:off x="3587543" y="1464378"/>
                <a:ext cx="306258" cy="319013"/>
              </a:xfrm>
              <a:custGeom>
                <a:avLst/>
                <a:gdLst/>
                <a:ahLst/>
                <a:cxnLst/>
                <a:rect l="l" t="t" r="r" b="b"/>
                <a:pathLst>
                  <a:path w="7011" h="7303" extrusionOk="0">
                    <a:moveTo>
                      <a:pt x="3469" y="56"/>
                    </a:moveTo>
                    <a:cubicBezTo>
                      <a:pt x="4473" y="1"/>
                      <a:pt x="5440" y="402"/>
                      <a:pt x="6097" y="1169"/>
                    </a:cubicBezTo>
                    <a:cubicBezTo>
                      <a:pt x="6681" y="1808"/>
                      <a:pt x="6992" y="2629"/>
                      <a:pt x="7010" y="3487"/>
                    </a:cubicBezTo>
                    <a:cubicBezTo>
                      <a:pt x="7010" y="4418"/>
                      <a:pt x="6627" y="5295"/>
                      <a:pt x="5933" y="5915"/>
                    </a:cubicBezTo>
                    <a:cubicBezTo>
                      <a:pt x="5312" y="6518"/>
                      <a:pt x="4546" y="6919"/>
                      <a:pt x="3706" y="7084"/>
                    </a:cubicBezTo>
                    <a:cubicBezTo>
                      <a:pt x="2264" y="7303"/>
                      <a:pt x="1077" y="6372"/>
                      <a:pt x="548" y="5349"/>
                    </a:cubicBezTo>
                    <a:cubicBezTo>
                      <a:pt x="347" y="5003"/>
                      <a:pt x="219" y="4619"/>
                      <a:pt x="164" y="4218"/>
                    </a:cubicBezTo>
                    <a:cubicBezTo>
                      <a:pt x="0" y="2319"/>
                      <a:pt x="949" y="914"/>
                      <a:pt x="2136" y="348"/>
                    </a:cubicBezTo>
                    <a:cubicBezTo>
                      <a:pt x="2556" y="183"/>
                      <a:pt x="3012" y="74"/>
                      <a:pt x="3469" y="5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3"/>
              <p:cNvSpPr/>
              <p:nvPr/>
            </p:nvSpPr>
            <p:spPr>
              <a:xfrm>
                <a:off x="3651318" y="1519417"/>
                <a:ext cx="200983" cy="185039"/>
              </a:xfrm>
              <a:custGeom>
                <a:avLst/>
                <a:gdLst/>
                <a:ahLst/>
                <a:cxnLst/>
                <a:rect l="l" t="t" r="r" b="b"/>
                <a:pathLst>
                  <a:path w="4601" h="4236" extrusionOk="0">
                    <a:moveTo>
                      <a:pt x="1917" y="110"/>
                    </a:moveTo>
                    <a:cubicBezTo>
                      <a:pt x="2666" y="0"/>
                      <a:pt x="3414" y="347"/>
                      <a:pt x="3834" y="986"/>
                    </a:cubicBezTo>
                    <a:cubicBezTo>
                      <a:pt x="3925" y="1114"/>
                      <a:pt x="3998" y="1260"/>
                      <a:pt x="4071" y="1406"/>
                    </a:cubicBezTo>
                    <a:cubicBezTo>
                      <a:pt x="4601" y="2739"/>
                      <a:pt x="3725" y="4217"/>
                      <a:pt x="2282" y="4236"/>
                    </a:cubicBezTo>
                    <a:cubicBezTo>
                      <a:pt x="1169" y="4236"/>
                      <a:pt x="165" y="3505"/>
                      <a:pt x="55" y="2428"/>
                    </a:cubicBezTo>
                    <a:cubicBezTo>
                      <a:pt x="0" y="1753"/>
                      <a:pt x="256" y="1077"/>
                      <a:pt x="785" y="639"/>
                    </a:cubicBezTo>
                    <a:cubicBezTo>
                      <a:pt x="1096" y="365"/>
                      <a:pt x="1497" y="165"/>
                      <a:pt x="1917" y="11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33"/>
            <p:cNvGrpSpPr/>
            <p:nvPr/>
          </p:nvGrpSpPr>
          <p:grpSpPr>
            <a:xfrm>
              <a:off x="5134407" y="2468361"/>
              <a:ext cx="753147" cy="515697"/>
              <a:chOff x="4549425" y="3498550"/>
              <a:chExt cx="295375" cy="202250"/>
            </a:xfrm>
          </p:grpSpPr>
          <p:sp>
            <p:nvSpPr>
              <p:cNvPr id="383" name="Google Shape;383;p33"/>
              <p:cNvSpPr/>
              <p:nvPr/>
            </p:nvSpPr>
            <p:spPr>
              <a:xfrm>
                <a:off x="4549425" y="3498550"/>
                <a:ext cx="295375" cy="202250"/>
              </a:xfrm>
              <a:custGeom>
                <a:avLst/>
                <a:gdLst/>
                <a:ahLst/>
                <a:cxnLst/>
                <a:rect l="l" t="t" r="r" b="b"/>
                <a:pathLst>
                  <a:path w="11815" h="8090" extrusionOk="0">
                    <a:moveTo>
                      <a:pt x="1" y="1"/>
                    </a:moveTo>
                    <a:lnTo>
                      <a:pt x="1" y="8090"/>
                    </a:lnTo>
                    <a:lnTo>
                      <a:pt x="11815" y="8090"/>
                    </a:lnTo>
                    <a:lnTo>
                      <a:pt x="118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3"/>
              <p:cNvSpPr/>
              <p:nvPr/>
            </p:nvSpPr>
            <p:spPr>
              <a:xfrm>
                <a:off x="4574450" y="3683025"/>
                <a:ext cx="18125" cy="17775"/>
              </a:xfrm>
              <a:custGeom>
                <a:avLst/>
                <a:gdLst/>
                <a:ahLst/>
                <a:cxnLst/>
                <a:rect l="l" t="t" r="r" b="b"/>
                <a:pathLst>
                  <a:path w="725" h="711" extrusionOk="0">
                    <a:moveTo>
                      <a:pt x="0" y="0"/>
                    </a:moveTo>
                    <a:lnTo>
                      <a:pt x="0" y="711"/>
                    </a:lnTo>
                    <a:lnTo>
                      <a:pt x="725" y="711"/>
                    </a:lnTo>
                    <a:lnTo>
                      <a:pt x="7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3"/>
              <p:cNvSpPr/>
              <p:nvPr/>
            </p:nvSpPr>
            <p:spPr>
              <a:xfrm>
                <a:off x="4612500" y="3631925"/>
                <a:ext cx="17775" cy="68875"/>
              </a:xfrm>
              <a:custGeom>
                <a:avLst/>
                <a:gdLst/>
                <a:ahLst/>
                <a:cxnLst/>
                <a:rect l="l" t="t" r="r" b="b"/>
                <a:pathLst>
                  <a:path w="711" h="2755" extrusionOk="0">
                    <a:moveTo>
                      <a:pt x="0" y="0"/>
                    </a:moveTo>
                    <a:lnTo>
                      <a:pt x="0" y="2755"/>
                    </a:lnTo>
                    <a:lnTo>
                      <a:pt x="710" y="2755"/>
                    </a:lnTo>
                    <a:lnTo>
                      <a:pt x="7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650175" y="3599675"/>
                <a:ext cx="17775" cy="101125"/>
              </a:xfrm>
              <a:custGeom>
                <a:avLst/>
                <a:gdLst/>
                <a:ahLst/>
                <a:cxnLst/>
                <a:rect l="l" t="t" r="r" b="b"/>
                <a:pathLst>
                  <a:path w="711" h="4045" extrusionOk="0">
                    <a:moveTo>
                      <a:pt x="1" y="0"/>
                    </a:moveTo>
                    <a:lnTo>
                      <a:pt x="1" y="4045"/>
                    </a:lnTo>
                    <a:lnTo>
                      <a:pt x="711" y="4045"/>
                    </a:lnTo>
                    <a:lnTo>
                      <a:pt x="7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3"/>
              <p:cNvSpPr/>
              <p:nvPr/>
            </p:nvSpPr>
            <p:spPr>
              <a:xfrm>
                <a:off x="4688225" y="3553275"/>
                <a:ext cx="17775" cy="147525"/>
              </a:xfrm>
              <a:custGeom>
                <a:avLst/>
                <a:gdLst/>
                <a:ahLst/>
                <a:cxnLst/>
                <a:rect l="l" t="t" r="r" b="b"/>
                <a:pathLst>
                  <a:path w="711" h="5901" extrusionOk="0">
                    <a:moveTo>
                      <a:pt x="1" y="1"/>
                    </a:moveTo>
                    <a:lnTo>
                      <a:pt x="1" y="5901"/>
                    </a:lnTo>
                    <a:lnTo>
                      <a:pt x="711" y="5901"/>
                    </a:lnTo>
                    <a:lnTo>
                      <a:pt x="7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a:off x="4725925" y="3517050"/>
                <a:ext cx="17775" cy="183750"/>
              </a:xfrm>
              <a:custGeom>
                <a:avLst/>
                <a:gdLst/>
                <a:ahLst/>
                <a:cxnLst/>
                <a:rect l="l" t="t" r="r" b="b"/>
                <a:pathLst>
                  <a:path w="711" h="7350" extrusionOk="0">
                    <a:moveTo>
                      <a:pt x="0" y="0"/>
                    </a:moveTo>
                    <a:lnTo>
                      <a:pt x="0" y="7350"/>
                    </a:lnTo>
                    <a:lnTo>
                      <a:pt x="711" y="7350"/>
                    </a:lnTo>
                    <a:lnTo>
                      <a:pt x="7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a:off x="4763600" y="3654025"/>
                <a:ext cx="18150" cy="46775"/>
              </a:xfrm>
              <a:custGeom>
                <a:avLst/>
                <a:gdLst/>
                <a:ahLst/>
                <a:cxnLst/>
                <a:rect l="l" t="t" r="r" b="b"/>
                <a:pathLst>
                  <a:path w="726" h="1871" extrusionOk="0">
                    <a:moveTo>
                      <a:pt x="1" y="1"/>
                    </a:moveTo>
                    <a:lnTo>
                      <a:pt x="1" y="1871"/>
                    </a:lnTo>
                    <a:lnTo>
                      <a:pt x="726" y="1871"/>
                    </a:lnTo>
                    <a:lnTo>
                      <a:pt x="7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3"/>
              <p:cNvSpPr/>
              <p:nvPr/>
            </p:nvSpPr>
            <p:spPr>
              <a:xfrm>
                <a:off x="4801650" y="3594225"/>
                <a:ext cx="17800" cy="106575"/>
              </a:xfrm>
              <a:custGeom>
                <a:avLst/>
                <a:gdLst/>
                <a:ahLst/>
                <a:cxnLst/>
                <a:rect l="l" t="t" r="r" b="b"/>
                <a:pathLst>
                  <a:path w="712" h="4263" extrusionOk="0">
                    <a:moveTo>
                      <a:pt x="1" y="1"/>
                    </a:moveTo>
                    <a:lnTo>
                      <a:pt x="1" y="4263"/>
                    </a:lnTo>
                    <a:lnTo>
                      <a:pt x="711" y="4263"/>
                    </a:lnTo>
                    <a:lnTo>
                      <a:pt x="7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33"/>
            <p:cNvSpPr/>
            <p:nvPr/>
          </p:nvSpPr>
          <p:spPr>
            <a:xfrm flipH="1">
              <a:off x="5219363" y="937100"/>
              <a:ext cx="552233" cy="515696"/>
            </a:xfrm>
            <a:custGeom>
              <a:avLst/>
              <a:gdLst/>
              <a:ahLst/>
              <a:cxnLst/>
              <a:rect l="l" t="t" r="r" b="b"/>
              <a:pathLst>
                <a:path w="10565" h="9866" extrusionOk="0">
                  <a:moveTo>
                    <a:pt x="4552" y="1"/>
                  </a:moveTo>
                  <a:cubicBezTo>
                    <a:pt x="2229" y="1"/>
                    <a:pt x="0" y="1811"/>
                    <a:pt x="0" y="4539"/>
                  </a:cubicBezTo>
                  <a:cubicBezTo>
                    <a:pt x="0" y="6145"/>
                    <a:pt x="876" y="7642"/>
                    <a:pt x="2282" y="8463"/>
                  </a:cubicBezTo>
                  <a:cubicBezTo>
                    <a:pt x="2191" y="8902"/>
                    <a:pt x="2081" y="9358"/>
                    <a:pt x="1917" y="9778"/>
                  </a:cubicBezTo>
                  <a:cubicBezTo>
                    <a:pt x="1903" y="9831"/>
                    <a:pt x="1949" y="9865"/>
                    <a:pt x="1988" y="9865"/>
                  </a:cubicBezTo>
                  <a:cubicBezTo>
                    <a:pt x="2003" y="9865"/>
                    <a:pt x="2017" y="9861"/>
                    <a:pt x="2026" y="9851"/>
                  </a:cubicBezTo>
                  <a:lnTo>
                    <a:pt x="2884" y="8755"/>
                  </a:lnTo>
                  <a:cubicBezTo>
                    <a:pt x="3395" y="8956"/>
                    <a:pt x="3961" y="9048"/>
                    <a:pt x="4527" y="9048"/>
                  </a:cubicBezTo>
                  <a:cubicBezTo>
                    <a:pt x="4535" y="9048"/>
                    <a:pt x="4542" y="9048"/>
                    <a:pt x="4550" y="9048"/>
                  </a:cubicBezTo>
                  <a:cubicBezTo>
                    <a:pt x="8551" y="9048"/>
                    <a:pt x="10564" y="4186"/>
                    <a:pt x="7722" y="1344"/>
                  </a:cubicBezTo>
                  <a:cubicBezTo>
                    <a:pt x="6800" y="416"/>
                    <a:pt x="5665" y="1"/>
                    <a:pt x="45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3"/>
            <p:cNvSpPr/>
            <p:nvPr/>
          </p:nvSpPr>
          <p:spPr>
            <a:xfrm flipH="1">
              <a:off x="5360335" y="1047286"/>
              <a:ext cx="349268" cy="295953"/>
            </a:xfrm>
            <a:custGeom>
              <a:avLst/>
              <a:gdLst/>
              <a:ahLst/>
              <a:cxnLst/>
              <a:rect l="l" t="t" r="r" b="b"/>
              <a:pathLst>
                <a:path w="6682" h="5662" extrusionOk="0">
                  <a:moveTo>
                    <a:pt x="1721" y="1"/>
                  </a:moveTo>
                  <a:cubicBezTo>
                    <a:pt x="861" y="1"/>
                    <a:pt x="1" y="606"/>
                    <a:pt x="1" y="1700"/>
                  </a:cubicBezTo>
                  <a:cubicBezTo>
                    <a:pt x="1" y="3599"/>
                    <a:pt x="3341" y="5662"/>
                    <a:pt x="3341" y="5662"/>
                  </a:cubicBezTo>
                  <a:cubicBezTo>
                    <a:pt x="3341" y="5662"/>
                    <a:pt x="6682" y="3380"/>
                    <a:pt x="6682" y="1700"/>
                  </a:cubicBezTo>
                  <a:cubicBezTo>
                    <a:pt x="6682" y="769"/>
                    <a:pt x="5915" y="3"/>
                    <a:pt x="4984" y="3"/>
                  </a:cubicBezTo>
                  <a:cubicBezTo>
                    <a:pt x="4218" y="3"/>
                    <a:pt x="3560" y="496"/>
                    <a:pt x="3341" y="1226"/>
                  </a:cubicBezTo>
                  <a:cubicBezTo>
                    <a:pt x="3098" y="389"/>
                    <a:pt x="2410" y="1"/>
                    <a:pt x="17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3"/>
            <p:cNvSpPr/>
            <p:nvPr/>
          </p:nvSpPr>
          <p:spPr>
            <a:xfrm flipH="1">
              <a:off x="5394676" y="1144718"/>
              <a:ext cx="293914" cy="108826"/>
            </a:xfrm>
            <a:custGeom>
              <a:avLst/>
              <a:gdLst/>
              <a:ahLst/>
              <a:cxnLst/>
              <a:rect l="l" t="t" r="r" b="b"/>
              <a:pathLst>
                <a:path w="5623" h="2082" extrusionOk="0">
                  <a:moveTo>
                    <a:pt x="2428" y="1"/>
                  </a:moveTo>
                  <a:cubicBezTo>
                    <a:pt x="2410" y="1"/>
                    <a:pt x="2392" y="19"/>
                    <a:pt x="2373" y="37"/>
                  </a:cubicBezTo>
                  <a:lnTo>
                    <a:pt x="2081" y="1078"/>
                  </a:lnTo>
                  <a:lnTo>
                    <a:pt x="0" y="1078"/>
                  </a:lnTo>
                  <a:cubicBezTo>
                    <a:pt x="18" y="1114"/>
                    <a:pt x="55" y="1151"/>
                    <a:pt x="73" y="1187"/>
                  </a:cubicBezTo>
                  <a:lnTo>
                    <a:pt x="2136" y="1187"/>
                  </a:lnTo>
                  <a:cubicBezTo>
                    <a:pt x="2154" y="1187"/>
                    <a:pt x="2191" y="1169"/>
                    <a:pt x="2191" y="1151"/>
                  </a:cubicBezTo>
                  <a:lnTo>
                    <a:pt x="2428" y="293"/>
                  </a:lnTo>
                  <a:lnTo>
                    <a:pt x="2885" y="2027"/>
                  </a:lnTo>
                  <a:cubicBezTo>
                    <a:pt x="2903" y="2045"/>
                    <a:pt x="2921" y="2063"/>
                    <a:pt x="2939" y="2082"/>
                  </a:cubicBezTo>
                  <a:cubicBezTo>
                    <a:pt x="2976" y="2082"/>
                    <a:pt x="2994" y="2063"/>
                    <a:pt x="2994" y="2027"/>
                  </a:cubicBezTo>
                  <a:lnTo>
                    <a:pt x="3487" y="804"/>
                  </a:lnTo>
                  <a:lnTo>
                    <a:pt x="3651" y="1406"/>
                  </a:lnTo>
                  <a:cubicBezTo>
                    <a:pt x="3651" y="1425"/>
                    <a:pt x="3688" y="1443"/>
                    <a:pt x="3706" y="1443"/>
                  </a:cubicBezTo>
                  <a:lnTo>
                    <a:pt x="5532" y="1443"/>
                  </a:lnTo>
                  <a:cubicBezTo>
                    <a:pt x="5568" y="1406"/>
                    <a:pt x="5605" y="1370"/>
                    <a:pt x="5623" y="1315"/>
                  </a:cubicBezTo>
                  <a:lnTo>
                    <a:pt x="5623" y="1315"/>
                  </a:lnTo>
                  <a:lnTo>
                    <a:pt x="3761" y="1333"/>
                  </a:lnTo>
                  <a:lnTo>
                    <a:pt x="3578" y="585"/>
                  </a:lnTo>
                  <a:cubicBezTo>
                    <a:pt x="3578" y="567"/>
                    <a:pt x="3560" y="548"/>
                    <a:pt x="3523" y="548"/>
                  </a:cubicBezTo>
                  <a:cubicBezTo>
                    <a:pt x="3505" y="548"/>
                    <a:pt x="3469" y="567"/>
                    <a:pt x="3469" y="585"/>
                  </a:cubicBezTo>
                  <a:lnTo>
                    <a:pt x="2976" y="1826"/>
                  </a:lnTo>
                  <a:lnTo>
                    <a:pt x="2501" y="37"/>
                  </a:lnTo>
                  <a:cubicBezTo>
                    <a:pt x="2483" y="19"/>
                    <a:pt x="2465" y="1"/>
                    <a:pt x="24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3"/>
            <p:cNvSpPr/>
            <p:nvPr/>
          </p:nvSpPr>
          <p:spPr>
            <a:xfrm>
              <a:off x="7084550" y="622868"/>
              <a:ext cx="430242" cy="425873"/>
            </a:xfrm>
            <a:custGeom>
              <a:avLst/>
              <a:gdLst/>
              <a:ahLst/>
              <a:cxnLst/>
              <a:rect l="l" t="t" r="r" b="b"/>
              <a:pathLst>
                <a:path w="5712" h="5654" extrusionOk="0">
                  <a:moveTo>
                    <a:pt x="2872" y="1323"/>
                  </a:moveTo>
                  <a:cubicBezTo>
                    <a:pt x="2914" y="1323"/>
                    <a:pt x="2958" y="1327"/>
                    <a:pt x="3001" y="1334"/>
                  </a:cubicBezTo>
                  <a:lnTo>
                    <a:pt x="3073" y="1334"/>
                  </a:lnTo>
                  <a:cubicBezTo>
                    <a:pt x="3110" y="1341"/>
                    <a:pt x="3121" y="1341"/>
                    <a:pt x="3131" y="1341"/>
                  </a:cubicBezTo>
                  <a:cubicBezTo>
                    <a:pt x="3142" y="1341"/>
                    <a:pt x="3153" y="1341"/>
                    <a:pt x="3189" y="1349"/>
                  </a:cubicBezTo>
                  <a:cubicBezTo>
                    <a:pt x="3247" y="1363"/>
                    <a:pt x="3291" y="1378"/>
                    <a:pt x="3349" y="1392"/>
                  </a:cubicBezTo>
                  <a:lnTo>
                    <a:pt x="3392" y="1407"/>
                  </a:lnTo>
                  <a:cubicBezTo>
                    <a:pt x="3465" y="1436"/>
                    <a:pt x="3537" y="1465"/>
                    <a:pt x="3595" y="1508"/>
                  </a:cubicBezTo>
                  <a:lnTo>
                    <a:pt x="3668" y="1537"/>
                  </a:lnTo>
                  <a:cubicBezTo>
                    <a:pt x="3682" y="1552"/>
                    <a:pt x="3697" y="1566"/>
                    <a:pt x="3726" y="1581"/>
                  </a:cubicBezTo>
                  <a:lnTo>
                    <a:pt x="3784" y="1624"/>
                  </a:lnTo>
                  <a:lnTo>
                    <a:pt x="3842" y="1668"/>
                  </a:lnTo>
                  <a:lnTo>
                    <a:pt x="3900" y="1711"/>
                  </a:lnTo>
                  <a:cubicBezTo>
                    <a:pt x="3929" y="1740"/>
                    <a:pt x="3972" y="1783"/>
                    <a:pt x="4001" y="1812"/>
                  </a:cubicBezTo>
                  <a:cubicBezTo>
                    <a:pt x="4016" y="1827"/>
                    <a:pt x="4030" y="1841"/>
                    <a:pt x="4045" y="1856"/>
                  </a:cubicBezTo>
                  <a:cubicBezTo>
                    <a:pt x="4059" y="1885"/>
                    <a:pt x="4088" y="1914"/>
                    <a:pt x="4103" y="1943"/>
                  </a:cubicBezTo>
                  <a:lnTo>
                    <a:pt x="4132" y="1986"/>
                  </a:lnTo>
                  <a:cubicBezTo>
                    <a:pt x="4161" y="2030"/>
                    <a:pt x="4190" y="2073"/>
                    <a:pt x="4219" y="2131"/>
                  </a:cubicBezTo>
                  <a:cubicBezTo>
                    <a:pt x="4233" y="2146"/>
                    <a:pt x="4248" y="2175"/>
                    <a:pt x="4248" y="2189"/>
                  </a:cubicBezTo>
                  <a:lnTo>
                    <a:pt x="4248" y="2204"/>
                  </a:lnTo>
                  <a:cubicBezTo>
                    <a:pt x="4262" y="2218"/>
                    <a:pt x="4277" y="2247"/>
                    <a:pt x="4277" y="2262"/>
                  </a:cubicBezTo>
                  <a:cubicBezTo>
                    <a:pt x="4277" y="2291"/>
                    <a:pt x="4291" y="2305"/>
                    <a:pt x="4291" y="2320"/>
                  </a:cubicBezTo>
                  <a:lnTo>
                    <a:pt x="4306" y="2349"/>
                  </a:lnTo>
                  <a:cubicBezTo>
                    <a:pt x="4320" y="2407"/>
                    <a:pt x="4335" y="2450"/>
                    <a:pt x="4349" y="2508"/>
                  </a:cubicBezTo>
                  <a:lnTo>
                    <a:pt x="4349" y="2552"/>
                  </a:lnTo>
                  <a:cubicBezTo>
                    <a:pt x="4349" y="2566"/>
                    <a:pt x="4364" y="2624"/>
                    <a:pt x="4364" y="2668"/>
                  </a:cubicBezTo>
                  <a:cubicBezTo>
                    <a:pt x="4364" y="2711"/>
                    <a:pt x="4364" y="2769"/>
                    <a:pt x="4364" y="2827"/>
                  </a:cubicBezTo>
                  <a:cubicBezTo>
                    <a:pt x="4378" y="2871"/>
                    <a:pt x="4378" y="2929"/>
                    <a:pt x="4378" y="2987"/>
                  </a:cubicBezTo>
                  <a:lnTo>
                    <a:pt x="4378" y="3001"/>
                  </a:lnTo>
                  <a:cubicBezTo>
                    <a:pt x="4378" y="3016"/>
                    <a:pt x="4378" y="3059"/>
                    <a:pt x="4364" y="3074"/>
                  </a:cubicBezTo>
                  <a:cubicBezTo>
                    <a:pt x="4364" y="3103"/>
                    <a:pt x="4364" y="3132"/>
                    <a:pt x="4349" y="3161"/>
                  </a:cubicBezTo>
                  <a:cubicBezTo>
                    <a:pt x="4349" y="3204"/>
                    <a:pt x="4335" y="3248"/>
                    <a:pt x="4320" y="3306"/>
                  </a:cubicBezTo>
                  <a:lnTo>
                    <a:pt x="4277" y="3393"/>
                  </a:lnTo>
                  <a:cubicBezTo>
                    <a:pt x="4277" y="3421"/>
                    <a:pt x="4262" y="3436"/>
                    <a:pt x="4248" y="3465"/>
                  </a:cubicBezTo>
                  <a:lnTo>
                    <a:pt x="4219" y="3523"/>
                  </a:lnTo>
                  <a:cubicBezTo>
                    <a:pt x="4190" y="3566"/>
                    <a:pt x="4175" y="3624"/>
                    <a:pt x="4132" y="3668"/>
                  </a:cubicBezTo>
                  <a:cubicBezTo>
                    <a:pt x="4132" y="3668"/>
                    <a:pt x="4117" y="3682"/>
                    <a:pt x="4117" y="3697"/>
                  </a:cubicBezTo>
                  <a:cubicBezTo>
                    <a:pt x="4103" y="3711"/>
                    <a:pt x="4103" y="3711"/>
                    <a:pt x="4103" y="3711"/>
                  </a:cubicBezTo>
                  <a:lnTo>
                    <a:pt x="4074" y="3755"/>
                  </a:lnTo>
                  <a:lnTo>
                    <a:pt x="4030" y="3813"/>
                  </a:lnTo>
                  <a:cubicBezTo>
                    <a:pt x="4001" y="3842"/>
                    <a:pt x="3972" y="3871"/>
                    <a:pt x="3943" y="3900"/>
                  </a:cubicBezTo>
                  <a:lnTo>
                    <a:pt x="3900" y="3943"/>
                  </a:lnTo>
                  <a:lnTo>
                    <a:pt x="3856" y="3972"/>
                  </a:lnTo>
                  <a:lnTo>
                    <a:pt x="3798" y="4030"/>
                  </a:lnTo>
                  <a:cubicBezTo>
                    <a:pt x="3755" y="4059"/>
                    <a:pt x="3697" y="4103"/>
                    <a:pt x="3639" y="4132"/>
                  </a:cubicBezTo>
                  <a:lnTo>
                    <a:pt x="3595" y="4161"/>
                  </a:lnTo>
                  <a:lnTo>
                    <a:pt x="3523" y="4190"/>
                  </a:lnTo>
                  <a:lnTo>
                    <a:pt x="3465" y="4219"/>
                  </a:lnTo>
                  <a:lnTo>
                    <a:pt x="3378" y="4262"/>
                  </a:lnTo>
                  <a:cubicBezTo>
                    <a:pt x="3349" y="4262"/>
                    <a:pt x="3334" y="4277"/>
                    <a:pt x="3320" y="4277"/>
                  </a:cubicBezTo>
                  <a:cubicBezTo>
                    <a:pt x="3276" y="4291"/>
                    <a:pt x="3233" y="4306"/>
                    <a:pt x="3189" y="4306"/>
                  </a:cubicBezTo>
                  <a:lnTo>
                    <a:pt x="3131" y="4320"/>
                  </a:lnTo>
                  <a:lnTo>
                    <a:pt x="3059" y="4335"/>
                  </a:lnTo>
                  <a:cubicBezTo>
                    <a:pt x="3001" y="4342"/>
                    <a:pt x="2947" y="4346"/>
                    <a:pt x="2894" y="4346"/>
                  </a:cubicBezTo>
                  <a:cubicBezTo>
                    <a:pt x="2842" y="4346"/>
                    <a:pt x="2791" y="4342"/>
                    <a:pt x="2740" y="4335"/>
                  </a:cubicBezTo>
                  <a:lnTo>
                    <a:pt x="2610" y="4335"/>
                  </a:lnTo>
                  <a:lnTo>
                    <a:pt x="2552" y="4320"/>
                  </a:lnTo>
                  <a:cubicBezTo>
                    <a:pt x="2479" y="4306"/>
                    <a:pt x="2407" y="4277"/>
                    <a:pt x="2334" y="4262"/>
                  </a:cubicBezTo>
                  <a:lnTo>
                    <a:pt x="2276" y="4233"/>
                  </a:lnTo>
                  <a:lnTo>
                    <a:pt x="2218" y="4204"/>
                  </a:lnTo>
                  <a:lnTo>
                    <a:pt x="2146" y="4161"/>
                  </a:lnTo>
                  <a:cubicBezTo>
                    <a:pt x="2102" y="4132"/>
                    <a:pt x="2059" y="4103"/>
                    <a:pt x="2030" y="4088"/>
                  </a:cubicBezTo>
                  <a:lnTo>
                    <a:pt x="1972" y="4045"/>
                  </a:lnTo>
                  <a:cubicBezTo>
                    <a:pt x="1957" y="4030"/>
                    <a:pt x="1928" y="4016"/>
                    <a:pt x="1914" y="4001"/>
                  </a:cubicBezTo>
                  <a:cubicBezTo>
                    <a:pt x="1899" y="3987"/>
                    <a:pt x="1870" y="3958"/>
                    <a:pt x="1856" y="3943"/>
                  </a:cubicBezTo>
                  <a:cubicBezTo>
                    <a:pt x="1827" y="3914"/>
                    <a:pt x="1812" y="3900"/>
                    <a:pt x="1783" y="3885"/>
                  </a:cubicBezTo>
                  <a:lnTo>
                    <a:pt x="1740" y="3827"/>
                  </a:lnTo>
                  <a:cubicBezTo>
                    <a:pt x="1682" y="3755"/>
                    <a:pt x="1624" y="3682"/>
                    <a:pt x="1580" y="3610"/>
                  </a:cubicBezTo>
                  <a:cubicBezTo>
                    <a:pt x="1566" y="3595"/>
                    <a:pt x="1551" y="3566"/>
                    <a:pt x="1537" y="3552"/>
                  </a:cubicBezTo>
                  <a:cubicBezTo>
                    <a:pt x="1537" y="3523"/>
                    <a:pt x="1522" y="3494"/>
                    <a:pt x="1508" y="3479"/>
                  </a:cubicBezTo>
                  <a:cubicBezTo>
                    <a:pt x="1493" y="3465"/>
                    <a:pt x="1493" y="3450"/>
                    <a:pt x="1493" y="3436"/>
                  </a:cubicBezTo>
                  <a:cubicBezTo>
                    <a:pt x="1479" y="3421"/>
                    <a:pt x="1479" y="3421"/>
                    <a:pt x="1479" y="3407"/>
                  </a:cubicBezTo>
                  <a:lnTo>
                    <a:pt x="1464" y="3364"/>
                  </a:lnTo>
                  <a:lnTo>
                    <a:pt x="1450" y="3320"/>
                  </a:lnTo>
                  <a:cubicBezTo>
                    <a:pt x="1435" y="3306"/>
                    <a:pt x="1435" y="3306"/>
                    <a:pt x="1450" y="3306"/>
                  </a:cubicBezTo>
                  <a:cubicBezTo>
                    <a:pt x="1450" y="3277"/>
                    <a:pt x="1435" y="3262"/>
                    <a:pt x="1421" y="3233"/>
                  </a:cubicBezTo>
                  <a:cubicBezTo>
                    <a:pt x="1421" y="3219"/>
                    <a:pt x="1406" y="3175"/>
                    <a:pt x="1406" y="3146"/>
                  </a:cubicBezTo>
                  <a:cubicBezTo>
                    <a:pt x="1392" y="3117"/>
                    <a:pt x="1406" y="3103"/>
                    <a:pt x="1392" y="3088"/>
                  </a:cubicBezTo>
                  <a:cubicBezTo>
                    <a:pt x="1377" y="3074"/>
                    <a:pt x="1377" y="3016"/>
                    <a:pt x="1377" y="2987"/>
                  </a:cubicBezTo>
                  <a:cubicBezTo>
                    <a:pt x="1363" y="2943"/>
                    <a:pt x="1377" y="2885"/>
                    <a:pt x="1377" y="2827"/>
                  </a:cubicBezTo>
                  <a:lnTo>
                    <a:pt x="1377" y="2668"/>
                  </a:lnTo>
                  <a:cubicBezTo>
                    <a:pt x="1377" y="2668"/>
                    <a:pt x="1377" y="2668"/>
                    <a:pt x="1377" y="2653"/>
                  </a:cubicBezTo>
                  <a:lnTo>
                    <a:pt x="1392" y="2581"/>
                  </a:lnTo>
                  <a:cubicBezTo>
                    <a:pt x="1392" y="2552"/>
                    <a:pt x="1392" y="2537"/>
                    <a:pt x="1406" y="2508"/>
                  </a:cubicBezTo>
                  <a:cubicBezTo>
                    <a:pt x="1406" y="2450"/>
                    <a:pt x="1421" y="2407"/>
                    <a:pt x="1435" y="2349"/>
                  </a:cubicBezTo>
                  <a:lnTo>
                    <a:pt x="1464" y="2291"/>
                  </a:lnTo>
                  <a:lnTo>
                    <a:pt x="1479" y="2247"/>
                  </a:lnTo>
                  <a:cubicBezTo>
                    <a:pt x="1479" y="2233"/>
                    <a:pt x="1493" y="2233"/>
                    <a:pt x="1493" y="2218"/>
                  </a:cubicBezTo>
                  <a:cubicBezTo>
                    <a:pt x="1493" y="2204"/>
                    <a:pt x="1508" y="2189"/>
                    <a:pt x="1508" y="2175"/>
                  </a:cubicBezTo>
                  <a:cubicBezTo>
                    <a:pt x="1522" y="2131"/>
                    <a:pt x="1551" y="2102"/>
                    <a:pt x="1580" y="2059"/>
                  </a:cubicBezTo>
                  <a:lnTo>
                    <a:pt x="1609" y="2015"/>
                  </a:lnTo>
                  <a:lnTo>
                    <a:pt x="1638" y="1957"/>
                  </a:lnTo>
                  <a:lnTo>
                    <a:pt x="1682" y="1899"/>
                  </a:lnTo>
                  <a:lnTo>
                    <a:pt x="1740" y="1841"/>
                  </a:lnTo>
                  <a:lnTo>
                    <a:pt x="1798" y="1783"/>
                  </a:lnTo>
                  <a:cubicBezTo>
                    <a:pt x="1885" y="1682"/>
                    <a:pt x="1986" y="1595"/>
                    <a:pt x="2102" y="1537"/>
                  </a:cubicBezTo>
                  <a:lnTo>
                    <a:pt x="2160" y="1494"/>
                  </a:lnTo>
                  <a:lnTo>
                    <a:pt x="2218" y="1465"/>
                  </a:lnTo>
                  <a:lnTo>
                    <a:pt x="2276" y="1450"/>
                  </a:lnTo>
                  <a:cubicBezTo>
                    <a:pt x="2305" y="1436"/>
                    <a:pt x="2349" y="1421"/>
                    <a:pt x="2378" y="1407"/>
                  </a:cubicBezTo>
                  <a:lnTo>
                    <a:pt x="2436" y="1392"/>
                  </a:lnTo>
                  <a:lnTo>
                    <a:pt x="2494" y="1363"/>
                  </a:lnTo>
                  <a:lnTo>
                    <a:pt x="2566" y="1349"/>
                  </a:lnTo>
                  <a:lnTo>
                    <a:pt x="2624" y="1349"/>
                  </a:lnTo>
                  <a:cubicBezTo>
                    <a:pt x="2639" y="1334"/>
                    <a:pt x="2668" y="1334"/>
                    <a:pt x="2682" y="1334"/>
                  </a:cubicBezTo>
                  <a:lnTo>
                    <a:pt x="2755" y="1334"/>
                  </a:lnTo>
                  <a:cubicBezTo>
                    <a:pt x="2791" y="1327"/>
                    <a:pt x="2831" y="1323"/>
                    <a:pt x="2872" y="1323"/>
                  </a:cubicBezTo>
                  <a:close/>
                  <a:moveTo>
                    <a:pt x="2871" y="1"/>
                  </a:moveTo>
                  <a:cubicBezTo>
                    <a:pt x="2769" y="1"/>
                    <a:pt x="2668" y="1"/>
                    <a:pt x="2566" y="15"/>
                  </a:cubicBezTo>
                  <a:cubicBezTo>
                    <a:pt x="2407" y="30"/>
                    <a:pt x="2276" y="189"/>
                    <a:pt x="2291" y="348"/>
                  </a:cubicBezTo>
                  <a:lnTo>
                    <a:pt x="2291" y="377"/>
                  </a:lnTo>
                  <a:cubicBezTo>
                    <a:pt x="2291" y="392"/>
                    <a:pt x="2291" y="406"/>
                    <a:pt x="2291" y="421"/>
                  </a:cubicBezTo>
                  <a:cubicBezTo>
                    <a:pt x="2291" y="537"/>
                    <a:pt x="2218" y="653"/>
                    <a:pt x="2117" y="696"/>
                  </a:cubicBezTo>
                  <a:lnTo>
                    <a:pt x="2088" y="711"/>
                  </a:lnTo>
                  <a:lnTo>
                    <a:pt x="1986" y="740"/>
                  </a:lnTo>
                  <a:lnTo>
                    <a:pt x="1914" y="783"/>
                  </a:lnTo>
                  <a:lnTo>
                    <a:pt x="1899" y="783"/>
                  </a:lnTo>
                  <a:cubicBezTo>
                    <a:pt x="1860" y="801"/>
                    <a:pt x="1819" y="809"/>
                    <a:pt x="1777" y="809"/>
                  </a:cubicBezTo>
                  <a:cubicBezTo>
                    <a:pt x="1680" y="809"/>
                    <a:pt x="1583" y="763"/>
                    <a:pt x="1522" y="682"/>
                  </a:cubicBezTo>
                  <a:cubicBezTo>
                    <a:pt x="1460" y="601"/>
                    <a:pt x="1370" y="560"/>
                    <a:pt x="1276" y="560"/>
                  </a:cubicBezTo>
                  <a:cubicBezTo>
                    <a:pt x="1218" y="560"/>
                    <a:pt x="1158" y="576"/>
                    <a:pt x="1102" y="609"/>
                  </a:cubicBezTo>
                  <a:lnTo>
                    <a:pt x="1073" y="624"/>
                  </a:lnTo>
                  <a:cubicBezTo>
                    <a:pt x="1001" y="682"/>
                    <a:pt x="914" y="754"/>
                    <a:pt x="841" y="827"/>
                  </a:cubicBezTo>
                  <a:cubicBezTo>
                    <a:pt x="769" y="899"/>
                    <a:pt x="711" y="972"/>
                    <a:pt x="638" y="1059"/>
                  </a:cubicBezTo>
                  <a:cubicBezTo>
                    <a:pt x="580" y="1131"/>
                    <a:pt x="551" y="1247"/>
                    <a:pt x="580" y="1349"/>
                  </a:cubicBezTo>
                  <a:cubicBezTo>
                    <a:pt x="595" y="1363"/>
                    <a:pt x="609" y="1392"/>
                    <a:pt x="624" y="1421"/>
                  </a:cubicBezTo>
                  <a:cubicBezTo>
                    <a:pt x="638" y="1450"/>
                    <a:pt x="653" y="1465"/>
                    <a:pt x="667" y="1479"/>
                  </a:cubicBezTo>
                  <a:lnTo>
                    <a:pt x="696" y="1508"/>
                  </a:lnTo>
                  <a:cubicBezTo>
                    <a:pt x="812" y="1595"/>
                    <a:pt x="856" y="1740"/>
                    <a:pt x="798" y="1885"/>
                  </a:cubicBezTo>
                  <a:cubicBezTo>
                    <a:pt x="769" y="1943"/>
                    <a:pt x="740" y="2001"/>
                    <a:pt x="725" y="2059"/>
                  </a:cubicBezTo>
                  <a:cubicBezTo>
                    <a:pt x="711" y="2102"/>
                    <a:pt x="682" y="2131"/>
                    <a:pt x="653" y="2160"/>
                  </a:cubicBezTo>
                  <a:cubicBezTo>
                    <a:pt x="638" y="2175"/>
                    <a:pt x="624" y="2189"/>
                    <a:pt x="609" y="2204"/>
                  </a:cubicBezTo>
                  <a:cubicBezTo>
                    <a:pt x="595" y="2218"/>
                    <a:pt x="566" y="2233"/>
                    <a:pt x="551" y="2233"/>
                  </a:cubicBezTo>
                  <a:lnTo>
                    <a:pt x="493" y="2262"/>
                  </a:lnTo>
                  <a:lnTo>
                    <a:pt x="334" y="2262"/>
                  </a:lnTo>
                  <a:cubicBezTo>
                    <a:pt x="327" y="2255"/>
                    <a:pt x="319" y="2251"/>
                    <a:pt x="310" y="2251"/>
                  </a:cubicBezTo>
                  <a:cubicBezTo>
                    <a:pt x="301" y="2251"/>
                    <a:pt x="290" y="2255"/>
                    <a:pt x="276" y="2262"/>
                  </a:cubicBezTo>
                  <a:cubicBezTo>
                    <a:pt x="145" y="2276"/>
                    <a:pt x="44" y="2392"/>
                    <a:pt x="29" y="2523"/>
                  </a:cubicBezTo>
                  <a:cubicBezTo>
                    <a:pt x="0" y="2726"/>
                    <a:pt x="0" y="2929"/>
                    <a:pt x="29" y="3132"/>
                  </a:cubicBezTo>
                  <a:cubicBezTo>
                    <a:pt x="44" y="3277"/>
                    <a:pt x="145" y="3393"/>
                    <a:pt x="276" y="3407"/>
                  </a:cubicBezTo>
                  <a:cubicBezTo>
                    <a:pt x="298" y="3414"/>
                    <a:pt x="316" y="3418"/>
                    <a:pt x="332" y="3418"/>
                  </a:cubicBezTo>
                  <a:cubicBezTo>
                    <a:pt x="348" y="3418"/>
                    <a:pt x="363" y="3414"/>
                    <a:pt x="377" y="3407"/>
                  </a:cubicBezTo>
                  <a:lnTo>
                    <a:pt x="435" y="3407"/>
                  </a:lnTo>
                  <a:cubicBezTo>
                    <a:pt x="493" y="3407"/>
                    <a:pt x="551" y="3436"/>
                    <a:pt x="609" y="3465"/>
                  </a:cubicBezTo>
                  <a:cubicBezTo>
                    <a:pt x="624" y="3479"/>
                    <a:pt x="638" y="3479"/>
                    <a:pt x="653" y="3494"/>
                  </a:cubicBezTo>
                  <a:cubicBezTo>
                    <a:pt x="682" y="3523"/>
                    <a:pt x="711" y="3566"/>
                    <a:pt x="725" y="3610"/>
                  </a:cubicBezTo>
                  <a:cubicBezTo>
                    <a:pt x="754" y="3668"/>
                    <a:pt x="769" y="3740"/>
                    <a:pt x="798" y="3798"/>
                  </a:cubicBezTo>
                  <a:cubicBezTo>
                    <a:pt x="870" y="3914"/>
                    <a:pt x="841" y="4059"/>
                    <a:pt x="725" y="4161"/>
                  </a:cubicBezTo>
                  <a:lnTo>
                    <a:pt x="696" y="4175"/>
                  </a:lnTo>
                  <a:lnTo>
                    <a:pt x="667" y="4204"/>
                  </a:lnTo>
                  <a:cubicBezTo>
                    <a:pt x="653" y="4219"/>
                    <a:pt x="638" y="4233"/>
                    <a:pt x="624" y="4262"/>
                  </a:cubicBezTo>
                  <a:cubicBezTo>
                    <a:pt x="609" y="4277"/>
                    <a:pt x="595" y="4306"/>
                    <a:pt x="595" y="4335"/>
                  </a:cubicBezTo>
                  <a:lnTo>
                    <a:pt x="595" y="4364"/>
                  </a:lnTo>
                  <a:cubicBezTo>
                    <a:pt x="595" y="4378"/>
                    <a:pt x="595" y="4393"/>
                    <a:pt x="595" y="4393"/>
                  </a:cubicBezTo>
                  <a:cubicBezTo>
                    <a:pt x="595" y="4407"/>
                    <a:pt x="595" y="4422"/>
                    <a:pt x="595" y="4422"/>
                  </a:cubicBezTo>
                  <a:cubicBezTo>
                    <a:pt x="595" y="4436"/>
                    <a:pt x="595" y="4451"/>
                    <a:pt x="595" y="4465"/>
                  </a:cubicBezTo>
                  <a:lnTo>
                    <a:pt x="595" y="4509"/>
                  </a:lnTo>
                  <a:lnTo>
                    <a:pt x="595" y="4523"/>
                  </a:lnTo>
                  <a:cubicBezTo>
                    <a:pt x="595" y="4538"/>
                    <a:pt x="595" y="4552"/>
                    <a:pt x="609" y="4552"/>
                  </a:cubicBezTo>
                  <a:lnTo>
                    <a:pt x="638" y="4596"/>
                  </a:lnTo>
                  <a:cubicBezTo>
                    <a:pt x="696" y="4668"/>
                    <a:pt x="769" y="4755"/>
                    <a:pt x="841" y="4828"/>
                  </a:cubicBezTo>
                  <a:cubicBezTo>
                    <a:pt x="914" y="4900"/>
                    <a:pt x="986" y="4958"/>
                    <a:pt x="1073" y="5031"/>
                  </a:cubicBezTo>
                  <a:cubicBezTo>
                    <a:pt x="1121" y="5066"/>
                    <a:pt x="1188" y="5092"/>
                    <a:pt x="1251" y="5092"/>
                  </a:cubicBezTo>
                  <a:cubicBezTo>
                    <a:pt x="1264" y="5092"/>
                    <a:pt x="1278" y="5091"/>
                    <a:pt x="1291" y="5089"/>
                  </a:cubicBezTo>
                  <a:cubicBezTo>
                    <a:pt x="1319" y="5089"/>
                    <a:pt x="1348" y="5089"/>
                    <a:pt x="1363" y="5074"/>
                  </a:cubicBezTo>
                  <a:cubicBezTo>
                    <a:pt x="1421" y="5060"/>
                    <a:pt x="1479" y="5016"/>
                    <a:pt x="1508" y="4973"/>
                  </a:cubicBezTo>
                  <a:lnTo>
                    <a:pt x="1537" y="4944"/>
                  </a:lnTo>
                  <a:cubicBezTo>
                    <a:pt x="1580" y="4900"/>
                    <a:pt x="1609" y="4871"/>
                    <a:pt x="1667" y="4857"/>
                  </a:cubicBezTo>
                  <a:lnTo>
                    <a:pt x="1769" y="4842"/>
                  </a:lnTo>
                  <a:cubicBezTo>
                    <a:pt x="1812" y="4842"/>
                    <a:pt x="1856" y="4857"/>
                    <a:pt x="1899" y="4871"/>
                  </a:cubicBezTo>
                  <a:cubicBezTo>
                    <a:pt x="1957" y="4900"/>
                    <a:pt x="2015" y="4929"/>
                    <a:pt x="2073" y="4944"/>
                  </a:cubicBezTo>
                  <a:cubicBezTo>
                    <a:pt x="2131" y="4973"/>
                    <a:pt x="2189" y="5016"/>
                    <a:pt x="2218" y="5060"/>
                  </a:cubicBezTo>
                  <a:cubicBezTo>
                    <a:pt x="2233" y="5074"/>
                    <a:pt x="2247" y="5103"/>
                    <a:pt x="2262" y="5117"/>
                  </a:cubicBezTo>
                  <a:cubicBezTo>
                    <a:pt x="2276" y="5175"/>
                    <a:pt x="2276" y="5233"/>
                    <a:pt x="2276" y="5277"/>
                  </a:cubicBezTo>
                  <a:cubicBezTo>
                    <a:pt x="2247" y="5451"/>
                    <a:pt x="2349" y="5596"/>
                    <a:pt x="2508" y="5639"/>
                  </a:cubicBezTo>
                  <a:lnTo>
                    <a:pt x="2552" y="5639"/>
                  </a:lnTo>
                  <a:cubicBezTo>
                    <a:pt x="2653" y="5654"/>
                    <a:pt x="2755" y="5654"/>
                    <a:pt x="2856" y="5654"/>
                  </a:cubicBezTo>
                  <a:cubicBezTo>
                    <a:pt x="2958" y="5654"/>
                    <a:pt x="3059" y="5654"/>
                    <a:pt x="3160" y="5639"/>
                  </a:cubicBezTo>
                  <a:cubicBezTo>
                    <a:pt x="3233" y="5625"/>
                    <a:pt x="3291" y="5596"/>
                    <a:pt x="3334" y="5538"/>
                  </a:cubicBezTo>
                  <a:cubicBezTo>
                    <a:pt x="3363" y="5509"/>
                    <a:pt x="3392" y="5480"/>
                    <a:pt x="3407" y="5436"/>
                  </a:cubicBezTo>
                  <a:cubicBezTo>
                    <a:pt x="3421" y="5378"/>
                    <a:pt x="3436" y="5335"/>
                    <a:pt x="3421" y="5277"/>
                  </a:cubicBezTo>
                  <a:cubicBezTo>
                    <a:pt x="3421" y="5262"/>
                    <a:pt x="3421" y="5248"/>
                    <a:pt x="3421" y="5233"/>
                  </a:cubicBezTo>
                  <a:cubicBezTo>
                    <a:pt x="3421" y="5103"/>
                    <a:pt x="3508" y="4987"/>
                    <a:pt x="3624" y="4944"/>
                  </a:cubicBezTo>
                  <a:cubicBezTo>
                    <a:pt x="3682" y="4915"/>
                    <a:pt x="3755" y="4886"/>
                    <a:pt x="3813" y="4857"/>
                  </a:cubicBezTo>
                  <a:cubicBezTo>
                    <a:pt x="3856" y="4842"/>
                    <a:pt x="3903" y="4835"/>
                    <a:pt x="3949" y="4835"/>
                  </a:cubicBezTo>
                  <a:cubicBezTo>
                    <a:pt x="3994" y="4835"/>
                    <a:pt x="4037" y="4842"/>
                    <a:pt x="4074" y="4857"/>
                  </a:cubicBezTo>
                  <a:cubicBezTo>
                    <a:pt x="4103" y="4871"/>
                    <a:pt x="4117" y="4886"/>
                    <a:pt x="4132" y="4900"/>
                  </a:cubicBezTo>
                  <a:cubicBezTo>
                    <a:pt x="4146" y="4915"/>
                    <a:pt x="4161" y="4915"/>
                    <a:pt x="4161" y="4929"/>
                  </a:cubicBezTo>
                  <a:cubicBezTo>
                    <a:pt x="4175" y="4944"/>
                    <a:pt x="4190" y="4944"/>
                    <a:pt x="4190" y="4958"/>
                  </a:cubicBezTo>
                  <a:cubicBezTo>
                    <a:pt x="4252" y="5038"/>
                    <a:pt x="4342" y="5080"/>
                    <a:pt x="4436" y="5080"/>
                  </a:cubicBezTo>
                  <a:cubicBezTo>
                    <a:pt x="4494" y="5080"/>
                    <a:pt x="4554" y="5064"/>
                    <a:pt x="4610" y="5031"/>
                  </a:cubicBezTo>
                  <a:cubicBezTo>
                    <a:pt x="4625" y="5031"/>
                    <a:pt x="4625" y="5031"/>
                    <a:pt x="4639" y="5016"/>
                  </a:cubicBezTo>
                  <a:cubicBezTo>
                    <a:pt x="4711" y="4958"/>
                    <a:pt x="4798" y="4886"/>
                    <a:pt x="4871" y="4813"/>
                  </a:cubicBezTo>
                  <a:cubicBezTo>
                    <a:pt x="4943" y="4741"/>
                    <a:pt x="5001" y="4654"/>
                    <a:pt x="5074" y="4581"/>
                  </a:cubicBezTo>
                  <a:cubicBezTo>
                    <a:pt x="5132" y="4509"/>
                    <a:pt x="5161" y="4393"/>
                    <a:pt x="5117" y="4291"/>
                  </a:cubicBezTo>
                  <a:cubicBezTo>
                    <a:pt x="5117" y="4277"/>
                    <a:pt x="5117" y="4277"/>
                    <a:pt x="5103" y="4262"/>
                  </a:cubicBezTo>
                  <a:cubicBezTo>
                    <a:pt x="5103" y="4248"/>
                    <a:pt x="5088" y="4233"/>
                    <a:pt x="5088" y="4219"/>
                  </a:cubicBezTo>
                  <a:cubicBezTo>
                    <a:pt x="5074" y="4190"/>
                    <a:pt x="5059" y="4175"/>
                    <a:pt x="5045" y="4161"/>
                  </a:cubicBezTo>
                  <a:lnTo>
                    <a:pt x="5016" y="4132"/>
                  </a:lnTo>
                  <a:lnTo>
                    <a:pt x="4987" y="4117"/>
                  </a:lnTo>
                  <a:cubicBezTo>
                    <a:pt x="4885" y="4016"/>
                    <a:pt x="4856" y="3871"/>
                    <a:pt x="4914" y="3755"/>
                  </a:cubicBezTo>
                  <a:cubicBezTo>
                    <a:pt x="4943" y="3682"/>
                    <a:pt x="4972" y="3624"/>
                    <a:pt x="4987" y="3566"/>
                  </a:cubicBezTo>
                  <a:cubicBezTo>
                    <a:pt x="5037" y="3453"/>
                    <a:pt x="5154" y="3372"/>
                    <a:pt x="5278" y="3372"/>
                  </a:cubicBezTo>
                  <a:cubicBezTo>
                    <a:pt x="5297" y="3372"/>
                    <a:pt x="5316" y="3374"/>
                    <a:pt x="5335" y="3378"/>
                  </a:cubicBezTo>
                  <a:cubicBezTo>
                    <a:pt x="5407" y="3378"/>
                    <a:pt x="5480" y="3364"/>
                    <a:pt x="5538" y="3335"/>
                  </a:cubicBezTo>
                  <a:cubicBezTo>
                    <a:pt x="5552" y="3320"/>
                    <a:pt x="5567" y="3306"/>
                    <a:pt x="5581" y="3291"/>
                  </a:cubicBezTo>
                  <a:lnTo>
                    <a:pt x="5610" y="3277"/>
                  </a:lnTo>
                  <a:lnTo>
                    <a:pt x="5625" y="3262"/>
                  </a:lnTo>
                  <a:cubicBezTo>
                    <a:pt x="5654" y="3219"/>
                    <a:pt x="5683" y="3161"/>
                    <a:pt x="5683" y="3103"/>
                  </a:cubicBezTo>
                  <a:cubicBezTo>
                    <a:pt x="5712" y="2900"/>
                    <a:pt x="5712" y="2697"/>
                    <a:pt x="5683" y="2479"/>
                  </a:cubicBezTo>
                  <a:lnTo>
                    <a:pt x="5683" y="2479"/>
                  </a:lnTo>
                  <a:lnTo>
                    <a:pt x="5712" y="2523"/>
                  </a:lnTo>
                  <a:cubicBezTo>
                    <a:pt x="5712" y="2494"/>
                    <a:pt x="5697" y="2465"/>
                    <a:pt x="5683" y="2436"/>
                  </a:cubicBezTo>
                  <a:cubicBezTo>
                    <a:pt x="5683" y="2421"/>
                    <a:pt x="5668" y="2407"/>
                    <a:pt x="5668" y="2392"/>
                  </a:cubicBezTo>
                  <a:cubicBezTo>
                    <a:pt x="5654" y="2378"/>
                    <a:pt x="5639" y="2363"/>
                    <a:pt x="5625" y="2349"/>
                  </a:cubicBezTo>
                  <a:lnTo>
                    <a:pt x="5610" y="2334"/>
                  </a:lnTo>
                  <a:lnTo>
                    <a:pt x="5581" y="2305"/>
                  </a:lnTo>
                  <a:lnTo>
                    <a:pt x="5552" y="2291"/>
                  </a:lnTo>
                  <a:cubicBezTo>
                    <a:pt x="5538" y="2276"/>
                    <a:pt x="5509" y="2262"/>
                    <a:pt x="5480" y="2262"/>
                  </a:cubicBezTo>
                  <a:lnTo>
                    <a:pt x="5451" y="2262"/>
                  </a:lnTo>
                  <a:cubicBezTo>
                    <a:pt x="5436" y="2255"/>
                    <a:pt x="5422" y="2251"/>
                    <a:pt x="5405" y="2251"/>
                  </a:cubicBezTo>
                  <a:cubicBezTo>
                    <a:pt x="5389" y="2251"/>
                    <a:pt x="5371" y="2255"/>
                    <a:pt x="5349" y="2262"/>
                  </a:cubicBezTo>
                  <a:lnTo>
                    <a:pt x="5277" y="2262"/>
                  </a:lnTo>
                  <a:cubicBezTo>
                    <a:pt x="5219" y="2262"/>
                    <a:pt x="5161" y="2233"/>
                    <a:pt x="5117" y="2204"/>
                  </a:cubicBezTo>
                  <a:lnTo>
                    <a:pt x="5103" y="2189"/>
                  </a:lnTo>
                  <a:lnTo>
                    <a:pt x="5074" y="2160"/>
                  </a:lnTo>
                  <a:lnTo>
                    <a:pt x="5045" y="2117"/>
                  </a:lnTo>
                  <a:lnTo>
                    <a:pt x="5016" y="2088"/>
                  </a:lnTo>
                  <a:cubicBezTo>
                    <a:pt x="5016" y="2073"/>
                    <a:pt x="5016" y="2073"/>
                    <a:pt x="5016" y="2059"/>
                  </a:cubicBezTo>
                  <a:lnTo>
                    <a:pt x="5016" y="2044"/>
                  </a:lnTo>
                  <a:cubicBezTo>
                    <a:pt x="4987" y="1986"/>
                    <a:pt x="4972" y="1928"/>
                    <a:pt x="4943" y="1870"/>
                  </a:cubicBezTo>
                  <a:lnTo>
                    <a:pt x="4929" y="1841"/>
                  </a:lnTo>
                  <a:cubicBezTo>
                    <a:pt x="4914" y="1798"/>
                    <a:pt x="4914" y="1754"/>
                    <a:pt x="4914" y="1711"/>
                  </a:cubicBezTo>
                  <a:cubicBezTo>
                    <a:pt x="4929" y="1682"/>
                    <a:pt x="4929" y="1639"/>
                    <a:pt x="4943" y="1610"/>
                  </a:cubicBezTo>
                  <a:cubicBezTo>
                    <a:pt x="4958" y="1581"/>
                    <a:pt x="4987" y="1552"/>
                    <a:pt x="5016" y="1523"/>
                  </a:cubicBezTo>
                  <a:lnTo>
                    <a:pt x="5045" y="1494"/>
                  </a:lnTo>
                  <a:lnTo>
                    <a:pt x="5059" y="1479"/>
                  </a:lnTo>
                  <a:cubicBezTo>
                    <a:pt x="5088" y="1450"/>
                    <a:pt x="5103" y="1436"/>
                    <a:pt x="5117" y="1392"/>
                  </a:cubicBezTo>
                  <a:cubicBezTo>
                    <a:pt x="5132" y="1392"/>
                    <a:pt x="5132" y="1378"/>
                    <a:pt x="5146" y="1363"/>
                  </a:cubicBezTo>
                  <a:cubicBezTo>
                    <a:pt x="5146" y="1349"/>
                    <a:pt x="5161" y="1334"/>
                    <a:pt x="5161" y="1320"/>
                  </a:cubicBezTo>
                  <a:cubicBezTo>
                    <a:pt x="5175" y="1218"/>
                    <a:pt x="5161" y="1131"/>
                    <a:pt x="5103" y="1059"/>
                  </a:cubicBezTo>
                  <a:cubicBezTo>
                    <a:pt x="5030" y="972"/>
                    <a:pt x="4958" y="899"/>
                    <a:pt x="4900" y="827"/>
                  </a:cubicBezTo>
                  <a:cubicBezTo>
                    <a:pt x="4813" y="754"/>
                    <a:pt x="4740" y="682"/>
                    <a:pt x="4653" y="624"/>
                  </a:cubicBezTo>
                  <a:cubicBezTo>
                    <a:pt x="4600" y="581"/>
                    <a:pt x="4540" y="554"/>
                    <a:pt x="4471" y="554"/>
                  </a:cubicBezTo>
                  <a:cubicBezTo>
                    <a:pt x="4446" y="554"/>
                    <a:pt x="4420" y="558"/>
                    <a:pt x="4393" y="566"/>
                  </a:cubicBezTo>
                  <a:lnTo>
                    <a:pt x="4364" y="566"/>
                  </a:lnTo>
                  <a:cubicBezTo>
                    <a:pt x="4320" y="595"/>
                    <a:pt x="4277" y="609"/>
                    <a:pt x="4248" y="653"/>
                  </a:cubicBezTo>
                  <a:lnTo>
                    <a:pt x="4219" y="682"/>
                  </a:lnTo>
                  <a:cubicBezTo>
                    <a:pt x="4190" y="725"/>
                    <a:pt x="4132" y="769"/>
                    <a:pt x="4074" y="783"/>
                  </a:cubicBezTo>
                  <a:cubicBezTo>
                    <a:pt x="4059" y="798"/>
                    <a:pt x="4030" y="798"/>
                    <a:pt x="4016" y="798"/>
                  </a:cubicBezTo>
                  <a:lnTo>
                    <a:pt x="3929" y="798"/>
                  </a:lnTo>
                  <a:lnTo>
                    <a:pt x="3871" y="783"/>
                  </a:lnTo>
                  <a:lnTo>
                    <a:pt x="3842" y="783"/>
                  </a:lnTo>
                  <a:lnTo>
                    <a:pt x="3813" y="754"/>
                  </a:lnTo>
                  <a:lnTo>
                    <a:pt x="3755" y="740"/>
                  </a:lnTo>
                  <a:lnTo>
                    <a:pt x="3653" y="696"/>
                  </a:lnTo>
                  <a:cubicBezTo>
                    <a:pt x="3523" y="653"/>
                    <a:pt x="3450" y="522"/>
                    <a:pt x="3450" y="392"/>
                  </a:cubicBezTo>
                  <a:lnTo>
                    <a:pt x="3450" y="363"/>
                  </a:lnTo>
                  <a:cubicBezTo>
                    <a:pt x="3479" y="203"/>
                    <a:pt x="3378" y="58"/>
                    <a:pt x="3218" y="15"/>
                  </a:cubicBezTo>
                  <a:lnTo>
                    <a:pt x="3189" y="15"/>
                  </a:lnTo>
                  <a:cubicBezTo>
                    <a:pt x="3088" y="1"/>
                    <a:pt x="2986" y="1"/>
                    <a:pt x="2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33"/>
          <p:cNvSpPr/>
          <p:nvPr/>
        </p:nvSpPr>
        <p:spPr>
          <a:xfrm>
            <a:off x="-4174" y="3972613"/>
            <a:ext cx="145768" cy="145768"/>
          </a:xfrm>
          <a:custGeom>
            <a:avLst/>
            <a:gdLst/>
            <a:ahLst/>
            <a:cxnLst/>
            <a:rect l="l" t="t" r="r" b="b"/>
            <a:pathLst>
              <a:path w="1546" h="1546" fill="none" extrusionOk="0">
                <a:moveTo>
                  <a:pt x="1546" y="658"/>
                </a:moveTo>
                <a:cubicBezTo>
                  <a:pt x="1546" y="1231"/>
                  <a:pt x="830" y="1546"/>
                  <a:pt x="429" y="1116"/>
                </a:cubicBezTo>
                <a:cubicBezTo>
                  <a:pt x="0" y="716"/>
                  <a:pt x="315" y="0"/>
                  <a:pt x="887" y="0"/>
                </a:cubicBezTo>
                <a:cubicBezTo>
                  <a:pt x="1231" y="0"/>
                  <a:pt x="1546" y="315"/>
                  <a:pt x="1546" y="658"/>
                </a:cubicBezTo>
                <a:close/>
              </a:path>
            </a:pathLst>
          </a:custGeom>
          <a:solidFill>
            <a:schemeClr val="accent2"/>
          </a:solidFill>
          <a:ln w="193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3"/>
          <p:cNvSpPr/>
          <p:nvPr/>
        </p:nvSpPr>
        <p:spPr>
          <a:xfrm>
            <a:off x="3797353" y="1871097"/>
            <a:ext cx="227485" cy="194801"/>
          </a:xfrm>
          <a:custGeom>
            <a:avLst/>
            <a:gdLst/>
            <a:ahLst/>
            <a:cxnLst/>
            <a:rect l="l" t="t" r="r" b="b"/>
            <a:pathLst>
              <a:path w="6814" h="5835" extrusionOk="0">
                <a:moveTo>
                  <a:pt x="3882" y="718"/>
                </a:moveTo>
                <a:cubicBezTo>
                  <a:pt x="5008" y="718"/>
                  <a:pt x="6089" y="1591"/>
                  <a:pt x="6089" y="2914"/>
                </a:cubicBezTo>
                <a:cubicBezTo>
                  <a:pt x="6089" y="4132"/>
                  <a:pt x="5103" y="5103"/>
                  <a:pt x="3886" y="5103"/>
                </a:cubicBezTo>
                <a:cubicBezTo>
                  <a:pt x="1943" y="5103"/>
                  <a:pt x="972" y="2740"/>
                  <a:pt x="2349" y="1363"/>
                </a:cubicBezTo>
                <a:cubicBezTo>
                  <a:pt x="2795" y="918"/>
                  <a:pt x="3344" y="718"/>
                  <a:pt x="3882" y="718"/>
                </a:cubicBezTo>
                <a:close/>
                <a:moveTo>
                  <a:pt x="3912" y="0"/>
                </a:moveTo>
                <a:cubicBezTo>
                  <a:pt x="3903" y="0"/>
                  <a:pt x="3895" y="0"/>
                  <a:pt x="3886" y="1"/>
                </a:cubicBezTo>
                <a:cubicBezTo>
                  <a:pt x="1291" y="1"/>
                  <a:pt x="1" y="3146"/>
                  <a:pt x="1842" y="4973"/>
                </a:cubicBezTo>
                <a:cubicBezTo>
                  <a:pt x="2433" y="5568"/>
                  <a:pt x="3162" y="5834"/>
                  <a:pt x="3877" y="5834"/>
                </a:cubicBezTo>
                <a:cubicBezTo>
                  <a:pt x="5374" y="5834"/>
                  <a:pt x="6814" y="4670"/>
                  <a:pt x="6814" y="2914"/>
                </a:cubicBezTo>
                <a:cubicBezTo>
                  <a:pt x="6814" y="1314"/>
                  <a:pt x="5509"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3"/>
          <p:cNvSpPr/>
          <p:nvPr/>
        </p:nvSpPr>
        <p:spPr>
          <a:xfrm rot="2700000">
            <a:off x="-132074" y="3566948"/>
            <a:ext cx="208089" cy="208206"/>
          </a:xfrm>
          <a:custGeom>
            <a:avLst/>
            <a:gdLst/>
            <a:ahLst/>
            <a:cxnLst/>
            <a:rect l="l" t="t" r="r" b="b"/>
            <a:pathLst>
              <a:path w="1769" h="1770" extrusionOk="0">
                <a:moveTo>
                  <a:pt x="681" y="1"/>
                </a:moveTo>
                <a:lnTo>
                  <a:pt x="681" y="668"/>
                </a:lnTo>
                <a:lnTo>
                  <a:pt x="0" y="668"/>
                </a:lnTo>
                <a:lnTo>
                  <a:pt x="0" y="1088"/>
                </a:lnTo>
                <a:lnTo>
                  <a:pt x="681" y="1088"/>
                </a:lnTo>
                <a:lnTo>
                  <a:pt x="681" y="1769"/>
                </a:lnTo>
                <a:lnTo>
                  <a:pt x="1102" y="1769"/>
                </a:lnTo>
                <a:lnTo>
                  <a:pt x="1102" y="1088"/>
                </a:lnTo>
                <a:lnTo>
                  <a:pt x="1769" y="1088"/>
                </a:lnTo>
                <a:lnTo>
                  <a:pt x="1769" y="668"/>
                </a:lnTo>
                <a:lnTo>
                  <a:pt x="1102" y="668"/>
                </a:lnTo>
                <a:lnTo>
                  <a:pt x="1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3"/>
          <p:cNvSpPr/>
          <p:nvPr/>
        </p:nvSpPr>
        <p:spPr>
          <a:xfrm>
            <a:off x="669172" y="2087088"/>
            <a:ext cx="227477" cy="227477"/>
          </a:xfrm>
          <a:custGeom>
            <a:avLst/>
            <a:gdLst/>
            <a:ahLst/>
            <a:cxnLst/>
            <a:rect l="l" t="t" r="r" b="b"/>
            <a:pathLst>
              <a:path w="1610" h="1610" extrusionOk="0">
                <a:moveTo>
                  <a:pt x="0" y="0"/>
                </a:moveTo>
                <a:lnTo>
                  <a:pt x="174" y="624"/>
                </a:lnTo>
                <a:lnTo>
                  <a:pt x="334" y="1232"/>
                </a:lnTo>
                <a:lnTo>
                  <a:pt x="667" y="899"/>
                </a:lnTo>
                <a:lnTo>
                  <a:pt x="1377" y="1609"/>
                </a:lnTo>
                <a:lnTo>
                  <a:pt x="1609" y="1377"/>
                </a:lnTo>
                <a:lnTo>
                  <a:pt x="899" y="682"/>
                </a:lnTo>
                <a:lnTo>
                  <a:pt x="1232" y="334"/>
                </a:lnTo>
                <a:lnTo>
                  <a:pt x="623" y="17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3"/>
          <p:cNvSpPr/>
          <p:nvPr/>
        </p:nvSpPr>
        <p:spPr>
          <a:xfrm>
            <a:off x="567778" y="1622430"/>
            <a:ext cx="430242" cy="425873"/>
          </a:xfrm>
          <a:custGeom>
            <a:avLst/>
            <a:gdLst/>
            <a:ahLst/>
            <a:cxnLst/>
            <a:rect l="l" t="t" r="r" b="b"/>
            <a:pathLst>
              <a:path w="5712" h="5654" extrusionOk="0">
                <a:moveTo>
                  <a:pt x="2872" y="1323"/>
                </a:moveTo>
                <a:cubicBezTo>
                  <a:pt x="2914" y="1323"/>
                  <a:pt x="2958" y="1327"/>
                  <a:pt x="3001" y="1334"/>
                </a:cubicBezTo>
                <a:lnTo>
                  <a:pt x="3073" y="1334"/>
                </a:lnTo>
                <a:cubicBezTo>
                  <a:pt x="3110" y="1341"/>
                  <a:pt x="3121" y="1341"/>
                  <a:pt x="3131" y="1341"/>
                </a:cubicBezTo>
                <a:cubicBezTo>
                  <a:pt x="3142" y="1341"/>
                  <a:pt x="3153" y="1341"/>
                  <a:pt x="3189" y="1349"/>
                </a:cubicBezTo>
                <a:cubicBezTo>
                  <a:pt x="3247" y="1363"/>
                  <a:pt x="3291" y="1378"/>
                  <a:pt x="3349" y="1392"/>
                </a:cubicBezTo>
                <a:lnTo>
                  <a:pt x="3392" y="1407"/>
                </a:lnTo>
                <a:cubicBezTo>
                  <a:pt x="3465" y="1436"/>
                  <a:pt x="3537" y="1465"/>
                  <a:pt x="3595" y="1508"/>
                </a:cubicBezTo>
                <a:lnTo>
                  <a:pt x="3668" y="1537"/>
                </a:lnTo>
                <a:cubicBezTo>
                  <a:pt x="3682" y="1552"/>
                  <a:pt x="3697" y="1566"/>
                  <a:pt x="3726" y="1581"/>
                </a:cubicBezTo>
                <a:lnTo>
                  <a:pt x="3784" y="1624"/>
                </a:lnTo>
                <a:lnTo>
                  <a:pt x="3842" y="1668"/>
                </a:lnTo>
                <a:lnTo>
                  <a:pt x="3900" y="1711"/>
                </a:lnTo>
                <a:cubicBezTo>
                  <a:pt x="3929" y="1740"/>
                  <a:pt x="3972" y="1783"/>
                  <a:pt x="4001" y="1812"/>
                </a:cubicBezTo>
                <a:cubicBezTo>
                  <a:pt x="4016" y="1827"/>
                  <a:pt x="4030" y="1841"/>
                  <a:pt x="4045" y="1856"/>
                </a:cubicBezTo>
                <a:cubicBezTo>
                  <a:pt x="4059" y="1885"/>
                  <a:pt x="4088" y="1914"/>
                  <a:pt x="4103" y="1943"/>
                </a:cubicBezTo>
                <a:lnTo>
                  <a:pt x="4132" y="1986"/>
                </a:lnTo>
                <a:cubicBezTo>
                  <a:pt x="4161" y="2030"/>
                  <a:pt x="4190" y="2073"/>
                  <a:pt x="4219" y="2131"/>
                </a:cubicBezTo>
                <a:cubicBezTo>
                  <a:pt x="4233" y="2146"/>
                  <a:pt x="4248" y="2175"/>
                  <a:pt x="4248" y="2189"/>
                </a:cubicBezTo>
                <a:lnTo>
                  <a:pt x="4248" y="2204"/>
                </a:lnTo>
                <a:cubicBezTo>
                  <a:pt x="4262" y="2218"/>
                  <a:pt x="4277" y="2247"/>
                  <a:pt x="4277" y="2262"/>
                </a:cubicBezTo>
                <a:cubicBezTo>
                  <a:pt x="4277" y="2291"/>
                  <a:pt x="4291" y="2305"/>
                  <a:pt x="4291" y="2320"/>
                </a:cubicBezTo>
                <a:lnTo>
                  <a:pt x="4306" y="2349"/>
                </a:lnTo>
                <a:cubicBezTo>
                  <a:pt x="4320" y="2407"/>
                  <a:pt x="4335" y="2450"/>
                  <a:pt x="4349" y="2508"/>
                </a:cubicBezTo>
                <a:lnTo>
                  <a:pt x="4349" y="2552"/>
                </a:lnTo>
                <a:cubicBezTo>
                  <a:pt x="4349" y="2566"/>
                  <a:pt x="4364" y="2624"/>
                  <a:pt x="4364" y="2668"/>
                </a:cubicBezTo>
                <a:cubicBezTo>
                  <a:pt x="4364" y="2711"/>
                  <a:pt x="4364" y="2769"/>
                  <a:pt x="4364" y="2827"/>
                </a:cubicBezTo>
                <a:cubicBezTo>
                  <a:pt x="4378" y="2871"/>
                  <a:pt x="4378" y="2929"/>
                  <a:pt x="4378" y="2987"/>
                </a:cubicBezTo>
                <a:lnTo>
                  <a:pt x="4378" y="3001"/>
                </a:lnTo>
                <a:cubicBezTo>
                  <a:pt x="4378" y="3016"/>
                  <a:pt x="4378" y="3059"/>
                  <a:pt x="4364" y="3074"/>
                </a:cubicBezTo>
                <a:cubicBezTo>
                  <a:pt x="4364" y="3103"/>
                  <a:pt x="4364" y="3132"/>
                  <a:pt x="4349" y="3161"/>
                </a:cubicBezTo>
                <a:cubicBezTo>
                  <a:pt x="4349" y="3204"/>
                  <a:pt x="4335" y="3248"/>
                  <a:pt x="4320" y="3306"/>
                </a:cubicBezTo>
                <a:lnTo>
                  <a:pt x="4277" y="3393"/>
                </a:lnTo>
                <a:cubicBezTo>
                  <a:pt x="4277" y="3421"/>
                  <a:pt x="4262" y="3436"/>
                  <a:pt x="4248" y="3465"/>
                </a:cubicBezTo>
                <a:lnTo>
                  <a:pt x="4219" y="3523"/>
                </a:lnTo>
                <a:cubicBezTo>
                  <a:pt x="4190" y="3566"/>
                  <a:pt x="4175" y="3624"/>
                  <a:pt x="4132" y="3668"/>
                </a:cubicBezTo>
                <a:cubicBezTo>
                  <a:pt x="4132" y="3668"/>
                  <a:pt x="4117" y="3682"/>
                  <a:pt x="4117" y="3697"/>
                </a:cubicBezTo>
                <a:cubicBezTo>
                  <a:pt x="4103" y="3711"/>
                  <a:pt x="4103" y="3711"/>
                  <a:pt x="4103" y="3711"/>
                </a:cubicBezTo>
                <a:lnTo>
                  <a:pt x="4074" y="3755"/>
                </a:lnTo>
                <a:lnTo>
                  <a:pt x="4030" y="3813"/>
                </a:lnTo>
                <a:cubicBezTo>
                  <a:pt x="4001" y="3842"/>
                  <a:pt x="3972" y="3871"/>
                  <a:pt x="3943" y="3900"/>
                </a:cubicBezTo>
                <a:lnTo>
                  <a:pt x="3900" y="3943"/>
                </a:lnTo>
                <a:lnTo>
                  <a:pt x="3856" y="3972"/>
                </a:lnTo>
                <a:lnTo>
                  <a:pt x="3798" y="4030"/>
                </a:lnTo>
                <a:cubicBezTo>
                  <a:pt x="3755" y="4059"/>
                  <a:pt x="3697" y="4103"/>
                  <a:pt x="3639" y="4132"/>
                </a:cubicBezTo>
                <a:lnTo>
                  <a:pt x="3595" y="4161"/>
                </a:lnTo>
                <a:lnTo>
                  <a:pt x="3523" y="4190"/>
                </a:lnTo>
                <a:lnTo>
                  <a:pt x="3465" y="4219"/>
                </a:lnTo>
                <a:lnTo>
                  <a:pt x="3378" y="4262"/>
                </a:lnTo>
                <a:cubicBezTo>
                  <a:pt x="3349" y="4262"/>
                  <a:pt x="3334" y="4277"/>
                  <a:pt x="3320" y="4277"/>
                </a:cubicBezTo>
                <a:cubicBezTo>
                  <a:pt x="3276" y="4291"/>
                  <a:pt x="3233" y="4306"/>
                  <a:pt x="3189" y="4306"/>
                </a:cubicBezTo>
                <a:lnTo>
                  <a:pt x="3131" y="4320"/>
                </a:lnTo>
                <a:lnTo>
                  <a:pt x="3059" y="4335"/>
                </a:lnTo>
                <a:cubicBezTo>
                  <a:pt x="3001" y="4342"/>
                  <a:pt x="2947" y="4346"/>
                  <a:pt x="2894" y="4346"/>
                </a:cubicBezTo>
                <a:cubicBezTo>
                  <a:pt x="2842" y="4346"/>
                  <a:pt x="2791" y="4342"/>
                  <a:pt x="2740" y="4335"/>
                </a:cubicBezTo>
                <a:lnTo>
                  <a:pt x="2610" y="4335"/>
                </a:lnTo>
                <a:lnTo>
                  <a:pt x="2552" y="4320"/>
                </a:lnTo>
                <a:cubicBezTo>
                  <a:pt x="2479" y="4306"/>
                  <a:pt x="2407" y="4277"/>
                  <a:pt x="2334" y="4262"/>
                </a:cubicBezTo>
                <a:lnTo>
                  <a:pt x="2276" y="4233"/>
                </a:lnTo>
                <a:lnTo>
                  <a:pt x="2218" y="4204"/>
                </a:lnTo>
                <a:lnTo>
                  <a:pt x="2146" y="4161"/>
                </a:lnTo>
                <a:cubicBezTo>
                  <a:pt x="2102" y="4132"/>
                  <a:pt x="2059" y="4103"/>
                  <a:pt x="2030" y="4088"/>
                </a:cubicBezTo>
                <a:lnTo>
                  <a:pt x="1972" y="4045"/>
                </a:lnTo>
                <a:cubicBezTo>
                  <a:pt x="1957" y="4030"/>
                  <a:pt x="1928" y="4016"/>
                  <a:pt x="1914" y="4001"/>
                </a:cubicBezTo>
                <a:cubicBezTo>
                  <a:pt x="1899" y="3987"/>
                  <a:pt x="1870" y="3958"/>
                  <a:pt x="1856" y="3943"/>
                </a:cubicBezTo>
                <a:cubicBezTo>
                  <a:pt x="1827" y="3914"/>
                  <a:pt x="1812" y="3900"/>
                  <a:pt x="1783" y="3885"/>
                </a:cubicBezTo>
                <a:lnTo>
                  <a:pt x="1740" y="3827"/>
                </a:lnTo>
                <a:cubicBezTo>
                  <a:pt x="1682" y="3755"/>
                  <a:pt x="1624" y="3682"/>
                  <a:pt x="1580" y="3610"/>
                </a:cubicBezTo>
                <a:cubicBezTo>
                  <a:pt x="1566" y="3595"/>
                  <a:pt x="1551" y="3566"/>
                  <a:pt x="1537" y="3552"/>
                </a:cubicBezTo>
                <a:cubicBezTo>
                  <a:pt x="1537" y="3523"/>
                  <a:pt x="1522" y="3494"/>
                  <a:pt x="1508" y="3479"/>
                </a:cubicBezTo>
                <a:cubicBezTo>
                  <a:pt x="1493" y="3465"/>
                  <a:pt x="1493" y="3450"/>
                  <a:pt x="1493" y="3436"/>
                </a:cubicBezTo>
                <a:cubicBezTo>
                  <a:pt x="1479" y="3421"/>
                  <a:pt x="1479" y="3421"/>
                  <a:pt x="1479" y="3407"/>
                </a:cubicBezTo>
                <a:lnTo>
                  <a:pt x="1464" y="3364"/>
                </a:lnTo>
                <a:lnTo>
                  <a:pt x="1450" y="3320"/>
                </a:lnTo>
                <a:cubicBezTo>
                  <a:pt x="1435" y="3306"/>
                  <a:pt x="1435" y="3306"/>
                  <a:pt x="1450" y="3306"/>
                </a:cubicBezTo>
                <a:cubicBezTo>
                  <a:pt x="1450" y="3277"/>
                  <a:pt x="1435" y="3262"/>
                  <a:pt x="1421" y="3233"/>
                </a:cubicBezTo>
                <a:cubicBezTo>
                  <a:pt x="1421" y="3219"/>
                  <a:pt x="1406" y="3175"/>
                  <a:pt x="1406" y="3146"/>
                </a:cubicBezTo>
                <a:cubicBezTo>
                  <a:pt x="1392" y="3117"/>
                  <a:pt x="1406" y="3103"/>
                  <a:pt x="1392" y="3088"/>
                </a:cubicBezTo>
                <a:cubicBezTo>
                  <a:pt x="1377" y="3074"/>
                  <a:pt x="1377" y="3016"/>
                  <a:pt x="1377" y="2987"/>
                </a:cubicBezTo>
                <a:cubicBezTo>
                  <a:pt x="1363" y="2943"/>
                  <a:pt x="1377" y="2885"/>
                  <a:pt x="1377" y="2827"/>
                </a:cubicBezTo>
                <a:lnTo>
                  <a:pt x="1377" y="2668"/>
                </a:lnTo>
                <a:cubicBezTo>
                  <a:pt x="1377" y="2668"/>
                  <a:pt x="1377" y="2668"/>
                  <a:pt x="1377" y="2653"/>
                </a:cubicBezTo>
                <a:lnTo>
                  <a:pt x="1392" y="2581"/>
                </a:lnTo>
                <a:cubicBezTo>
                  <a:pt x="1392" y="2552"/>
                  <a:pt x="1392" y="2537"/>
                  <a:pt x="1406" y="2508"/>
                </a:cubicBezTo>
                <a:cubicBezTo>
                  <a:pt x="1406" y="2450"/>
                  <a:pt x="1421" y="2407"/>
                  <a:pt x="1435" y="2349"/>
                </a:cubicBezTo>
                <a:lnTo>
                  <a:pt x="1464" y="2291"/>
                </a:lnTo>
                <a:lnTo>
                  <a:pt x="1479" y="2247"/>
                </a:lnTo>
                <a:cubicBezTo>
                  <a:pt x="1479" y="2233"/>
                  <a:pt x="1493" y="2233"/>
                  <a:pt x="1493" y="2218"/>
                </a:cubicBezTo>
                <a:cubicBezTo>
                  <a:pt x="1493" y="2204"/>
                  <a:pt x="1508" y="2189"/>
                  <a:pt x="1508" y="2175"/>
                </a:cubicBezTo>
                <a:cubicBezTo>
                  <a:pt x="1522" y="2131"/>
                  <a:pt x="1551" y="2102"/>
                  <a:pt x="1580" y="2059"/>
                </a:cubicBezTo>
                <a:lnTo>
                  <a:pt x="1609" y="2015"/>
                </a:lnTo>
                <a:lnTo>
                  <a:pt x="1638" y="1957"/>
                </a:lnTo>
                <a:lnTo>
                  <a:pt x="1682" y="1899"/>
                </a:lnTo>
                <a:lnTo>
                  <a:pt x="1740" y="1841"/>
                </a:lnTo>
                <a:lnTo>
                  <a:pt x="1798" y="1783"/>
                </a:lnTo>
                <a:cubicBezTo>
                  <a:pt x="1885" y="1682"/>
                  <a:pt x="1986" y="1595"/>
                  <a:pt x="2102" y="1537"/>
                </a:cubicBezTo>
                <a:lnTo>
                  <a:pt x="2160" y="1494"/>
                </a:lnTo>
                <a:lnTo>
                  <a:pt x="2218" y="1465"/>
                </a:lnTo>
                <a:lnTo>
                  <a:pt x="2276" y="1450"/>
                </a:lnTo>
                <a:cubicBezTo>
                  <a:pt x="2305" y="1436"/>
                  <a:pt x="2349" y="1421"/>
                  <a:pt x="2378" y="1407"/>
                </a:cubicBezTo>
                <a:lnTo>
                  <a:pt x="2436" y="1392"/>
                </a:lnTo>
                <a:lnTo>
                  <a:pt x="2494" y="1363"/>
                </a:lnTo>
                <a:lnTo>
                  <a:pt x="2566" y="1349"/>
                </a:lnTo>
                <a:lnTo>
                  <a:pt x="2624" y="1349"/>
                </a:lnTo>
                <a:cubicBezTo>
                  <a:pt x="2639" y="1334"/>
                  <a:pt x="2668" y="1334"/>
                  <a:pt x="2682" y="1334"/>
                </a:cubicBezTo>
                <a:lnTo>
                  <a:pt x="2755" y="1334"/>
                </a:lnTo>
                <a:cubicBezTo>
                  <a:pt x="2791" y="1327"/>
                  <a:pt x="2831" y="1323"/>
                  <a:pt x="2872" y="1323"/>
                </a:cubicBezTo>
                <a:close/>
                <a:moveTo>
                  <a:pt x="2871" y="1"/>
                </a:moveTo>
                <a:cubicBezTo>
                  <a:pt x="2769" y="1"/>
                  <a:pt x="2668" y="1"/>
                  <a:pt x="2566" y="15"/>
                </a:cubicBezTo>
                <a:cubicBezTo>
                  <a:pt x="2407" y="30"/>
                  <a:pt x="2276" y="189"/>
                  <a:pt x="2291" y="348"/>
                </a:cubicBezTo>
                <a:lnTo>
                  <a:pt x="2291" y="377"/>
                </a:lnTo>
                <a:cubicBezTo>
                  <a:pt x="2291" y="392"/>
                  <a:pt x="2291" y="406"/>
                  <a:pt x="2291" y="421"/>
                </a:cubicBezTo>
                <a:cubicBezTo>
                  <a:pt x="2291" y="537"/>
                  <a:pt x="2218" y="653"/>
                  <a:pt x="2117" y="696"/>
                </a:cubicBezTo>
                <a:lnTo>
                  <a:pt x="2088" y="711"/>
                </a:lnTo>
                <a:lnTo>
                  <a:pt x="1986" y="740"/>
                </a:lnTo>
                <a:lnTo>
                  <a:pt x="1914" y="783"/>
                </a:lnTo>
                <a:lnTo>
                  <a:pt x="1899" y="783"/>
                </a:lnTo>
                <a:cubicBezTo>
                  <a:pt x="1860" y="801"/>
                  <a:pt x="1819" y="809"/>
                  <a:pt x="1777" y="809"/>
                </a:cubicBezTo>
                <a:cubicBezTo>
                  <a:pt x="1680" y="809"/>
                  <a:pt x="1583" y="763"/>
                  <a:pt x="1522" y="682"/>
                </a:cubicBezTo>
                <a:cubicBezTo>
                  <a:pt x="1460" y="601"/>
                  <a:pt x="1370" y="560"/>
                  <a:pt x="1276" y="560"/>
                </a:cubicBezTo>
                <a:cubicBezTo>
                  <a:pt x="1218" y="560"/>
                  <a:pt x="1158" y="576"/>
                  <a:pt x="1102" y="609"/>
                </a:cubicBezTo>
                <a:lnTo>
                  <a:pt x="1073" y="624"/>
                </a:lnTo>
                <a:cubicBezTo>
                  <a:pt x="1001" y="682"/>
                  <a:pt x="914" y="754"/>
                  <a:pt x="841" y="827"/>
                </a:cubicBezTo>
                <a:cubicBezTo>
                  <a:pt x="769" y="899"/>
                  <a:pt x="711" y="972"/>
                  <a:pt x="638" y="1059"/>
                </a:cubicBezTo>
                <a:cubicBezTo>
                  <a:pt x="580" y="1131"/>
                  <a:pt x="551" y="1247"/>
                  <a:pt x="580" y="1349"/>
                </a:cubicBezTo>
                <a:cubicBezTo>
                  <a:pt x="595" y="1363"/>
                  <a:pt x="609" y="1392"/>
                  <a:pt x="624" y="1421"/>
                </a:cubicBezTo>
                <a:cubicBezTo>
                  <a:pt x="638" y="1450"/>
                  <a:pt x="653" y="1465"/>
                  <a:pt x="667" y="1479"/>
                </a:cubicBezTo>
                <a:lnTo>
                  <a:pt x="696" y="1508"/>
                </a:lnTo>
                <a:cubicBezTo>
                  <a:pt x="812" y="1595"/>
                  <a:pt x="856" y="1740"/>
                  <a:pt x="798" y="1885"/>
                </a:cubicBezTo>
                <a:cubicBezTo>
                  <a:pt x="769" y="1943"/>
                  <a:pt x="740" y="2001"/>
                  <a:pt x="725" y="2059"/>
                </a:cubicBezTo>
                <a:cubicBezTo>
                  <a:pt x="711" y="2102"/>
                  <a:pt x="682" y="2131"/>
                  <a:pt x="653" y="2160"/>
                </a:cubicBezTo>
                <a:cubicBezTo>
                  <a:pt x="638" y="2175"/>
                  <a:pt x="624" y="2189"/>
                  <a:pt x="609" y="2204"/>
                </a:cubicBezTo>
                <a:cubicBezTo>
                  <a:pt x="595" y="2218"/>
                  <a:pt x="566" y="2233"/>
                  <a:pt x="551" y="2233"/>
                </a:cubicBezTo>
                <a:lnTo>
                  <a:pt x="493" y="2262"/>
                </a:lnTo>
                <a:lnTo>
                  <a:pt x="334" y="2262"/>
                </a:lnTo>
                <a:cubicBezTo>
                  <a:pt x="327" y="2255"/>
                  <a:pt x="319" y="2251"/>
                  <a:pt x="310" y="2251"/>
                </a:cubicBezTo>
                <a:cubicBezTo>
                  <a:pt x="301" y="2251"/>
                  <a:pt x="290" y="2255"/>
                  <a:pt x="276" y="2262"/>
                </a:cubicBezTo>
                <a:cubicBezTo>
                  <a:pt x="145" y="2276"/>
                  <a:pt x="44" y="2392"/>
                  <a:pt x="29" y="2523"/>
                </a:cubicBezTo>
                <a:cubicBezTo>
                  <a:pt x="0" y="2726"/>
                  <a:pt x="0" y="2929"/>
                  <a:pt x="29" y="3132"/>
                </a:cubicBezTo>
                <a:cubicBezTo>
                  <a:pt x="44" y="3277"/>
                  <a:pt x="145" y="3393"/>
                  <a:pt x="276" y="3407"/>
                </a:cubicBezTo>
                <a:cubicBezTo>
                  <a:pt x="298" y="3414"/>
                  <a:pt x="316" y="3418"/>
                  <a:pt x="332" y="3418"/>
                </a:cubicBezTo>
                <a:cubicBezTo>
                  <a:pt x="348" y="3418"/>
                  <a:pt x="363" y="3414"/>
                  <a:pt x="377" y="3407"/>
                </a:cubicBezTo>
                <a:lnTo>
                  <a:pt x="435" y="3407"/>
                </a:lnTo>
                <a:cubicBezTo>
                  <a:pt x="493" y="3407"/>
                  <a:pt x="551" y="3436"/>
                  <a:pt x="609" y="3465"/>
                </a:cubicBezTo>
                <a:cubicBezTo>
                  <a:pt x="624" y="3479"/>
                  <a:pt x="638" y="3479"/>
                  <a:pt x="653" y="3494"/>
                </a:cubicBezTo>
                <a:cubicBezTo>
                  <a:pt x="682" y="3523"/>
                  <a:pt x="711" y="3566"/>
                  <a:pt x="725" y="3610"/>
                </a:cubicBezTo>
                <a:cubicBezTo>
                  <a:pt x="754" y="3668"/>
                  <a:pt x="769" y="3740"/>
                  <a:pt x="798" y="3798"/>
                </a:cubicBezTo>
                <a:cubicBezTo>
                  <a:pt x="870" y="3914"/>
                  <a:pt x="841" y="4059"/>
                  <a:pt x="725" y="4161"/>
                </a:cubicBezTo>
                <a:lnTo>
                  <a:pt x="696" y="4175"/>
                </a:lnTo>
                <a:lnTo>
                  <a:pt x="667" y="4204"/>
                </a:lnTo>
                <a:cubicBezTo>
                  <a:pt x="653" y="4219"/>
                  <a:pt x="638" y="4233"/>
                  <a:pt x="624" y="4262"/>
                </a:cubicBezTo>
                <a:cubicBezTo>
                  <a:pt x="609" y="4277"/>
                  <a:pt x="595" y="4306"/>
                  <a:pt x="595" y="4335"/>
                </a:cubicBezTo>
                <a:lnTo>
                  <a:pt x="595" y="4364"/>
                </a:lnTo>
                <a:cubicBezTo>
                  <a:pt x="595" y="4378"/>
                  <a:pt x="595" y="4393"/>
                  <a:pt x="595" y="4393"/>
                </a:cubicBezTo>
                <a:cubicBezTo>
                  <a:pt x="595" y="4407"/>
                  <a:pt x="595" y="4422"/>
                  <a:pt x="595" y="4422"/>
                </a:cubicBezTo>
                <a:cubicBezTo>
                  <a:pt x="595" y="4436"/>
                  <a:pt x="595" y="4451"/>
                  <a:pt x="595" y="4465"/>
                </a:cubicBezTo>
                <a:lnTo>
                  <a:pt x="595" y="4509"/>
                </a:lnTo>
                <a:lnTo>
                  <a:pt x="595" y="4523"/>
                </a:lnTo>
                <a:cubicBezTo>
                  <a:pt x="595" y="4538"/>
                  <a:pt x="595" y="4552"/>
                  <a:pt x="609" y="4552"/>
                </a:cubicBezTo>
                <a:lnTo>
                  <a:pt x="638" y="4596"/>
                </a:lnTo>
                <a:cubicBezTo>
                  <a:pt x="696" y="4668"/>
                  <a:pt x="769" y="4755"/>
                  <a:pt x="841" y="4828"/>
                </a:cubicBezTo>
                <a:cubicBezTo>
                  <a:pt x="914" y="4900"/>
                  <a:pt x="986" y="4958"/>
                  <a:pt x="1073" y="5031"/>
                </a:cubicBezTo>
                <a:cubicBezTo>
                  <a:pt x="1121" y="5066"/>
                  <a:pt x="1188" y="5092"/>
                  <a:pt x="1251" y="5092"/>
                </a:cubicBezTo>
                <a:cubicBezTo>
                  <a:pt x="1264" y="5092"/>
                  <a:pt x="1278" y="5091"/>
                  <a:pt x="1291" y="5089"/>
                </a:cubicBezTo>
                <a:cubicBezTo>
                  <a:pt x="1319" y="5089"/>
                  <a:pt x="1348" y="5089"/>
                  <a:pt x="1363" y="5074"/>
                </a:cubicBezTo>
                <a:cubicBezTo>
                  <a:pt x="1421" y="5060"/>
                  <a:pt x="1479" y="5016"/>
                  <a:pt x="1508" y="4973"/>
                </a:cubicBezTo>
                <a:lnTo>
                  <a:pt x="1537" y="4944"/>
                </a:lnTo>
                <a:cubicBezTo>
                  <a:pt x="1580" y="4900"/>
                  <a:pt x="1609" y="4871"/>
                  <a:pt x="1667" y="4857"/>
                </a:cubicBezTo>
                <a:lnTo>
                  <a:pt x="1769" y="4842"/>
                </a:lnTo>
                <a:cubicBezTo>
                  <a:pt x="1812" y="4842"/>
                  <a:pt x="1856" y="4857"/>
                  <a:pt x="1899" y="4871"/>
                </a:cubicBezTo>
                <a:cubicBezTo>
                  <a:pt x="1957" y="4900"/>
                  <a:pt x="2015" y="4929"/>
                  <a:pt x="2073" y="4944"/>
                </a:cubicBezTo>
                <a:cubicBezTo>
                  <a:pt x="2131" y="4973"/>
                  <a:pt x="2189" y="5016"/>
                  <a:pt x="2218" y="5060"/>
                </a:cubicBezTo>
                <a:cubicBezTo>
                  <a:pt x="2233" y="5074"/>
                  <a:pt x="2247" y="5103"/>
                  <a:pt x="2262" y="5117"/>
                </a:cubicBezTo>
                <a:cubicBezTo>
                  <a:pt x="2276" y="5175"/>
                  <a:pt x="2276" y="5233"/>
                  <a:pt x="2276" y="5277"/>
                </a:cubicBezTo>
                <a:cubicBezTo>
                  <a:pt x="2247" y="5451"/>
                  <a:pt x="2349" y="5596"/>
                  <a:pt x="2508" y="5639"/>
                </a:cubicBezTo>
                <a:lnTo>
                  <a:pt x="2552" y="5639"/>
                </a:lnTo>
                <a:cubicBezTo>
                  <a:pt x="2653" y="5654"/>
                  <a:pt x="2755" y="5654"/>
                  <a:pt x="2856" y="5654"/>
                </a:cubicBezTo>
                <a:cubicBezTo>
                  <a:pt x="2958" y="5654"/>
                  <a:pt x="3059" y="5654"/>
                  <a:pt x="3160" y="5639"/>
                </a:cubicBezTo>
                <a:cubicBezTo>
                  <a:pt x="3233" y="5625"/>
                  <a:pt x="3291" y="5596"/>
                  <a:pt x="3334" y="5538"/>
                </a:cubicBezTo>
                <a:cubicBezTo>
                  <a:pt x="3363" y="5509"/>
                  <a:pt x="3392" y="5480"/>
                  <a:pt x="3407" y="5436"/>
                </a:cubicBezTo>
                <a:cubicBezTo>
                  <a:pt x="3421" y="5378"/>
                  <a:pt x="3436" y="5335"/>
                  <a:pt x="3421" y="5277"/>
                </a:cubicBezTo>
                <a:cubicBezTo>
                  <a:pt x="3421" y="5262"/>
                  <a:pt x="3421" y="5248"/>
                  <a:pt x="3421" y="5233"/>
                </a:cubicBezTo>
                <a:cubicBezTo>
                  <a:pt x="3421" y="5103"/>
                  <a:pt x="3508" y="4987"/>
                  <a:pt x="3624" y="4944"/>
                </a:cubicBezTo>
                <a:cubicBezTo>
                  <a:pt x="3682" y="4915"/>
                  <a:pt x="3755" y="4886"/>
                  <a:pt x="3813" y="4857"/>
                </a:cubicBezTo>
                <a:cubicBezTo>
                  <a:pt x="3856" y="4842"/>
                  <a:pt x="3903" y="4835"/>
                  <a:pt x="3949" y="4835"/>
                </a:cubicBezTo>
                <a:cubicBezTo>
                  <a:pt x="3994" y="4835"/>
                  <a:pt x="4037" y="4842"/>
                  <a:pt x="4074" y="4857"/>
                </a:cubicBezTo>
                <a:cubicBezTo>
                  <a:pt x="4103" y="4871"/>
                  <a:pt x="4117" y="4886"/>
                  <a:pt x="4132" y="4900"/>
                </a:cubicBezTo>
                <a:cubicBezTo>
                  <a:pt x="4146" y="4915"/>
                  <a:pt x="4161" y="4915"/>
                  <a:pt x="4161" y="4929"/>
                </a:cubicBezTo>
                <a:cubicBezTo>
                  <a:pt x="4175" y="4944"/>
                  <a:pt x="4190" y="4944"/>
                  <a:pt x="4190" y="4958"/>
                </a:cubicBezTo>
                <a:cubicBezTo>
                  <a:pt x="4252" y="5038"/>
                  <a:pt x="4342" y="5080"/>
                  <a:pt x="4436" y="5080"/>
                </a:cubicBezTo>
                <a:cubicBezTo>
                  <a:pt x="4494" y="5080"/>
                  <a:pt x="4554" y="5064"/>
                  <a:pt x="4610" y="5031"/>
                </a:cubicBezTo>
                <a:cubicBezTo>
                  <a:pt x="4625" y="5031"/>
                  <a:pt x="4625" y="5031"/>
                  <a:pt x="4639" y="5016"/>
                </a:cubicBezTo>
                <a:cubicBezTo>
                  <a:pt x="4711" y="4958"/>
                  <a:pt x="4798" y="4886"/>
                  <a:pt x="4871" y="4813"/>
                </a:cubicBezTo>
                <a:cubicBezTo>
                  <a:pt x="4943" y="4741"/>
                  <a:pt x="5001" y="4654"/>
                  <a:pt x="5074" y="4581"/>
                </a:cubicBezTo>
                <a:cubicBezTo>
                  <a:pt x="5132" y="4509"/>
                  <a:pt x="5161" y="4393"/>
                  <a:pt x="5117" y="4291"/>
                </a:cubicBezTo>
                <a:cubicBezTo>
                  <a:pt x="5117" y="4277"/>
                  <a:pt x="5117" y="4277"/>
                  <a:pt x="5103" y="4262"/>
                </a:cubicBezTo>
                <a:cubicBezTo>
                  <a:pt x="5103" y="4248"/>
                  <a:pt x="5088" y="4233"/>
                  <a:pt x="5088" y="4219"/>
                </a:cubicBezTo>
                <a:cubicBezTo>
                  <a:pt x="5074" y="4190"/>
                  <a:pt x="5059" y="4175"/>
                  <a:pt x="5045" y="4161"/>
                </a:cubicBezTo>
                <a:lnTo>
                  <a:pt x="5016" y="4132"/>
                </a:lnTo>
                <a:lnTo>
                  <a:pt x="4987" y="4117"/>
                </a:lnTo>
                <a:cubicBezTo>
                  <a:pt x="4885" y="4016"/>
                  <a:pt x="4856" y="3871"/>
                  <a:pt x="4914" y="3755"/>
                </a:cubicBezTo>
                <a:cubicBezTo>
                  <a:pt x="4943" y="3682"/>
                  <a:pt x="4972" y="3624"/>
                  <a:pt x="4987" y="3566"/>
                </a:cubicBezTo>
                <a:cubicBezTo>
                  <a:pt x="5037" y="3453"/>
                  <a:pt x="5154" y="3372"/>
                  <a:pt x="5278" y="3372"/>
                </a:cubicBezTo>
                <a:cubicBezTo>
                  <a:pt x="5297" y="3372"/>
                  <a:pt x="5316" y="3374"/>
                  <a:pt x="5335" y="3378"/>
                </a:cubicBezTo>
                <a:cubicBezTo>
                  <a:pt x="5407" y="3378"/>
                  <a:pt x="5480" y="3364"/>
                  <a:pt x="5538" y="3335"/>
                </a:cubicBezTo>
                <a:cubicBezTo>
                  <a:pt x="5552" y="3320"/>
                  <a:pt x="5567" y="3306"/>
                  <a:pt x="5581" y="3291"/>
                </a:cubicBezTo>
                <a:lnTo>
                  <a:pt x="5610" y="3277"/>
                </a:lnTo>
                <a:lnTo>
                  <a:pt x="5625" y="3262"/>
                </a:lnTo>
                <a:cubicBezTo>
                  <a:pt x="5654" y="3219"/>
                  <a:pt x="5683" y="3161"/>
                  <a:pt x="5683" y="3103"/>
                </a:cubicBezTo>
                <a:cubicBezTo>
                  <a:pt x="5712" y="2900"/>
                  <a:pt x="5712" y="2697"/>
                  <a:pt x="5683" y="2479"/>
                </a:cubicBezTo>
                <a:lnTo>
                  <a:pt x="5683" y="2479"/>
                </a:lnTo>
                <a:lnTo>
                  <a:pt x="5712" y="2523"/>
                </a:lnTo>
                <a:cubicBezTo>
                  <a:pt x="5712" y="2494"/>
                  <a:pt x="5697" y="2465"/>
                  <a:pt x="5683" y="2436"/>
                </a:cubicBezTo>
                <a:cubicBezTo>
                  <a:pt x="5683" y="2421"/>
                  <a:pt x="5668" y="2407"/>
                  <a:pt x="5668" y="2392"/>
                </a:cubicBezTo>
                <a:cubicBezTo>
                  <a:pt x="5654" y="2378"/>
                  <a:pt x="5639" y="2363"/>
                  <a:pt x="5625" y="2349"/>
                </a:cubicBezTo>
                <a:lnTo>
                  <a:pt x="5610" y="2334"/>
                </a:lnTo>
                <a:lnTo>
                  <a:pt x="5581" y="2305"/>
                </a:lnTo>
                <a:lnTo>
                  <a:pt x="5552" y="2291"/>
                </a:lnTo>
                <a:cubicBezTo>
                  <a:pt x="5538" y="2276"/>
                  <a:pt x="5509" y="2262"/>
                  <a:pt x="5480" y="2262"/>
                </a:cubicBezTo>
                <a:lnTo>
                  <a:pt x="5451" y="2262"/>
                </a:lnTo>
                <a:cubicBezTo>
                  <a:pt x="5436" y="2255"/>
                  <a:pt x="5422" y="2251"/>
                  <a:pt x="5405" y="2251"/>
                </a:cubicBezTo>
                <a:cubicBezTo>
                  <a:pt x="5389" y="2251"/>
                  <a:pt x="5371" y="2255"/>
                  <a:pt x="5349" y="2262"/>
                </a:cubicBezTo>
                <a:lnTo>
                  <a:pt x="5277" y="2262"/>
                </a:lnTo>
                <a:cubicBezTo>
                  <a:pt x="5219" y="2262"/>
                  <a:pt x="5161" y="2233"/>
                  <a:pt x="5117" y="2204"/>
                </a:cubicBezTo>
                <a:lnTo>
                  <a:pt x="5103" y="2189"/>
                </a:lnTo>
                <a:lnTo>
                  <a:pt x="5074" y="2160"/>
                </a:lnTo>
                <a:lnTo>
                  <a:pt x="5045" y="2117"/>
                </a:lnTo>
                <a:lnTo>
                  <a:pt x="5016" y="2088"/>
                </a:lnTo>
                <a:cubicBezTo>
                  <a:pt x="5016" y="2073"/>
                  <a:pt x="5016" y="2073"/>
                  <a:pt x="5016" y="2059"/>
                </a:cubicBezTo>
                <a:lnTo>
                  <a:pt x="5016" y="2044"/>
                </a:lnTo>
                <a:cubicBezTo>
                  <a:pt x="4987" y="1986"/>
                  <a:pt x="4972" y="1928"/>
                  <a:pt x="4943" y="1870"/>
                </a:cubicBezTo>
                <a:lnTo>
                  <a:pt x="4929" y="1841"/>
                </a:lnTo>
                <a:cubicBezTo>
                  <a:pt x="4914" y="1798"/>
                  <a:pt x="4914" y="1754"/>
                  <a:pt x="4914" y="1711"/>
                </a:cubicBezTo>
                <a:cubicBezTo>
                  <a:pt x="4929" y="1682"/>
                  <a:pt x="4929" y="1639"/>
                  <a:pt x="4943" y="1610"/>
                </a:cubicBezTo>
                <a:cubicBezTo>
                  <a:pt x="4958" y="1581"/>
                  <a:pt x="4987" y="1552"/>
                  <a:pt x="5016" y="1523"/>
                </a:cubicBezTo>
                <a:lnTo>
                  <a:pt x="5045" y="1494"/>
                </a:lnTo>
                <a:lnTo>
                  <a:pt x="5059" y="1479"/>
                </a:lnTo>
                <a:cubicBezTo>
                  <a:pt x="5088" y="1450"/>
                  <a:pt x="5103" y="1436"/>
                  <a:pt x="5117" y="1392"/>
                </a:cubicBezTo>
                <a:cubicBezTo>
                  <a:pt x="5132" y="1392"/>
                  <a:pt x="5132" y="1378"/>
                  <a:pt x="5146" y="1363"/>
                </a:cubicBezTo>
                <a:cubicBezTo>
                  <a:pt x="5146" y="1349"/>
                  <a:pt x="5161" y="1334"/>
                  <a:pt x="5161" y="1320"/>
                </a:cubicBezTo>
                <a:cubicBezTo>
                  <a:pt x="5175" y="1218"/>
                  <a:pt x="5161" y="1131"/>
                  <a:pt x="5103" y="1059"/>
                </a:cubicBezTo>
                <a:cubicBezTo>
                  <a:pt x="5030" y="972"/>
                  <a:pt x="4958" y="899"/>
                  <a:pt x="4900" y="827"/>
                </a:cubicBezTo>
                <a:cubicBezTo>
                  <a:pt x="4813" y="754"/>
                  <a:pt x="4740" y="682"/>
                  <a:pt x="4653" y="624"/>
                </a:cubicBezTo>
                <a:cubicBezTo>
                  <a:pt x="4600" y="581"/>
                  <a:pt x="4540" y="554"/>
                  <a:pt x="4471" y="554"/>
                </a:cubicBezTo>
                <a:cubicBezTo>
                  <a:pt x="4446" y="554"/>
                  <a:pt x="4420" y="558"/>
                  <a:pt x="4393" y="566"/>
                </a:cubicBezTo>
                <a:lnTo>
                  <a:pt x="4364" y="566"/>
                </a:lnTo>
                <a:cubicBezTo>
                  <a:pt x="4320" y="595"/>
                  <a:pt x="4277" y="609"/>
                  <a:pt x="4248" y="653"/>
                </a:cubicBezTo>
                <a:lnTo>
                  <a:pt x="4219" y="682"/>
                </a:lnTo>
                <a:cubicBezTo>
                  <a:pt x="4190" y="725"/>
                  <a:pt x="4132" y="769"/>
                  <a:pt x="4074" y="783"/>
                </a:cubicBezTo>
                <a:cubicBezTo>
                  <a:pt x="4059" y="798"/>
                  <a:pt x="4030" y="798"/>
                  <a:pt x="4016" y="798"/>
                </a:cubicBezTo>
                <a:lnTo>
                  <a:pt x="3929" y="798"/>
                </a:lnTo>
                <a:lnTo>
                  <a:pt x="3871" y="783"/>
                </a:lnTo>
                <a:lnTo>
                  <a:pt x="3842" y="783"/>
                </a:lnTo>
                <a:lnTo>
                  <a:pt x="3813" y="754"/>
                </a:lnTo>
                <a:lnTo>
                  <a:pt x="3755" y="740"/>
                </a:lnTo>
                <a:lnTo>
                  <a:pt x="3653" y="696"/>
                </a:lnTo>
                <a:cubicBezTo>
                  <a:pt x="3523" y="653"/>
                  <a:pt x="3450" y="522"/>
                  <a:pt x="3450" y="392"/>
                </a:cubicBezTo>
                <a:lnTo>
                  <a:pt x="3450" y="363"/>
                </a:lnTo>
                <a:cubicBezTo>
                  <a:pt x="3479" y="203"/>
                  <a:pt x="3378" y="58"/>
                  <a:pt x="3218" y="15"/>
                </a:cubicBezTo>
                <a:lnTo>
                  <a:pt x="3189" y="15"/>
                </a:lnTo>
                <a:cubicBezTo>
                  <a:pt x="3088" y="1"/>
                  <a:pt x="2986" y="1"/>
                  <a:pt x="28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95;p33">
            <a:extLst>
              <a:ext uri="{FF2B5EF4-FFF2-40B4-BE49-F238E27FC236}">
                <a16:creationId xmlns:a16="http://schemas.microsoft.com/office/drawing/2014/main" id="{EEF18106-EA80-B0DD-A313-241F0D8078FC}"/>
              </a:ext>
            </a:extLst>
          </p:cNvPr>
          <p:cNvSpPr txBox="1">
            <a:spLocks noGrp="1"/>
          </p:cNvSpPr>
          <p:nvPr>
            <p:ph type="ctrTitle"/>
          </p:nvPr>
        </p:nvSpPr>
        <p:spPr>
          <a:xfrm>
            <a:off x="4388181" y="976906"/>
            <a:ext cx="4687239" cy="239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GIỚI THIỆU VỀ NGHIÊN CỨU TỔNG QUAN HỆ THỐNG</a:t>
            </a:r>
            <a:endParaRPr sz="3600" dirty="0"/>
          </a:p>
        </p:txBody>
      </p:sp>
      <p:sp>
        <p:nvSpPr>
          <p:cNvPr id="7" name="Google Shape;396;p33">
            <a:extLst>
              <a:ext uri="{FF2B5EF4-FFF2-40B4-BE49-F238E27FC236}">
                <a16:creationId xmlns:a16="http://schemas.microsoft.com/office/drawing/2014/main" id="{45DF1FF7-C44E-8F68-77D0-EE2E4DA087C9}"/>
              </a:ext>
            </a:extLst>
          </p:cNvPr>
          <p:cNvSpPr txBox="1">
            <a:spLocks noGrp="1"/>
          </p:cNvSpPr>
          <p:nvPr>
            <p:ph type="subTitle" idx="1"/>
          </p:nvPr>
        </p:nvSpPr>
        <p:spPr>
          <a:xfrm>
            <a:off x="5391400" y="3363140"/>
            <a:ext cx="2680800" cy="1064833"/>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dirty="0">
                <a:solidFill>
                  <a:schemeClr val="bg2">
                    <a:lumMod val="50000"/>
                  </a:schemeClr>
                </a:solidFill>
              </a:rPr>
              <a:t>Ngày 12/08/2022</a:t>
            </a:r>
          </a:p>
          <a:p>
            <a:pPr marL="0" lvl="0" indent="0" algn="ctr" rtl="0">
              <a:lnSpc>
                <a:spcPct val="150000"/>
              </a:lnSpc>
              <a:spcBef>
                <a:spcPts val="0"/>
              </a:spcBef>
              <a:spcAft>
                <a:spcPts val="0"/>
              </a:spcAft>
              <a:buNone/>
            </a:pPr>
            <a:r>
              <a:rPr lang="en-US" dirty="0">
                <a:solidFill>
                  <a:schemeClr val="bg2">
                    <a:lumMod val="50000"/>
                  </a:schemeClr>
                </a:solidFill>
              </a:rPr>
              <a:t>DS. Lâm Thừa Phong</a:t>
            </a:r>
          </a:p>
          <a:p>
            <a:pPr marL="0" lvl="0" indent="0" algn="ctr" rtl="0">
              <a:lnSpc>
                <a:spcPct val="150000"/>
              </a:lnSpc>
              <a:spcBef>
                <a:spcPts val="0"/>
              </a:spcBef>
              <a:spcAft>
                <a:spcPts val="0"/>
              </a:spcAft>
              <a:buNone/>
            </a:pPr>
            <a:r>
              <a:rPr lang="en-US" dirty="0">
                <a:solidFill>
                  <a:schemeClr val="bg2">
                    <a:lumMod val="50000"/>
                  </a:schemeClr>
                </a:solidFill>
              </a:rPr>
              <a:t>DS. Trần Nguyễn Ngọc Vi</a:t>
            </a:r>
            <a:endParaRPr dirty="0">
              <a:solidFill>
                <a:schemeClr val="bg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41"/>
          <p:cNvSpPr txBox="1">
            <a:spLocks noGrp="1"/>
          </p:cNvSpPr>
          <p:nvPr>
            <p:ph type="subTitle" idx="1"/>
          </p:nvPr>
        </p:nvSpPr>
        <p:spPr>
          <a:xfrm>
            <a:off x="614310" y="2294041"/>
            <a:ext cx="2677530" cy="1536998"/>
          </a:xfrm>
          <a:prstGeom prst="rect">
            <a:avLst/>
          </a:prstGeom>
        </p:spPr>
        <p:txBody>
          <a:bodyPr spcFirstLastPara="1" wrap="square" lIns="91425" tIns="91425" rIns="91425" bIns="91425" anchor="t" anchorCtr="0">
            <a:noAutofit/>
          </a:bodyPr>
          <a:lstStyle/>
          <a:p>
            <a:pPr marL="0" lvl="0" indent="0" algn="just" rtl="0">
              <a:spcBef>
                <a:spcPts val="600"/>
              </a:spcBef>
              <a:buNone/>
            </a:pPr>
            <a:r>
              <a:rPr lang="vi-VN" b="1" dirty="0">
                <a:solidFill>
                  <a:srgbClr val="C00000"/>
                </a:solidFill>
              </a:rPr>
              <a:t>Tổng hợp</a:t>
            </a:r>
            <a:r>
              <a:rPr lang="vi-VN" dirty="0"/>
              <a:t> và phân tích kết quả của nhiều nghiên cứu hay thử nghiệm, nhằm xác định ra những khuynh hướng chung hoặc đưa ra kết luận khái quát hơn.</a:t>
            </a:r>
            <a:endParaRPr lang="en-US" dirty="0"/>
          </a:p>
        </p:txBody>
      </p:sp>
      <p:sp>
        <p:nvSpPr>
          <p:cNvPr id="710" name="Google Shape;710;p41"/>
          <p:cNvSpPr txBox="1">
            <a:spLocks noGrp="1"/>
          </p:cNvSpPr>
          <p:nvPr>
            <p:ph type="title"/>
          </p:nvPr>
        </p:nvSpPr>
        <p:spPr>
          <a:xfrm>
            <a:off x="714299" y="712001"/>
            <a:ext cx="7206691"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ARTICLE (BÀI BÁO TỔNG QUAN)</a:t>
            </a:r>
            <a:endParaRPr/>
          </a:p>
        </p:txBody>
      </p:sp>
      <p:grpSp>
        <p:nvGrpSpPr>
          <p:cNvPr id="827" name="Google Shape;827;p41"/>
          <p:cNvGrpSpPr/>
          <p:nvPr/>
        </p:nvGrpSpPr>
        <p:grpSpPr>
          <a:xfrm>
            <a:off x="-25" y="0"/>
            <a:ext cx="9144020" cy="342900"/>
            <a:chOff x="-25" y="0"/>
            <a:chExt cx="9144020" cy="342900"/>
          </a:xfrm>
        </p:grpSpPr>
        <p:sp>
          <p:nvSpPr>
            <p:cNvPr id="828" name="Google Shape;828;p41"/>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41"/>
            <p:cNvGrpSpPr/>
            <p:nvPr/>
          </p:nvGrpSpPr>
          <p:grpSpPr>
            <a:xfrm>
              <a:off x="215975" y="111150"/>
              <a:ext cx="642950" cy="120600"/>
              <a:chOff x="215975" y="152625"/>
              <a:chExt cx="642950" cy="120600"/>
            </a:xfrm>
          </p:grpSpPr>
          <p:sp>
            <p:nvSpPr>
              <p:cNvPr id="830" name="Google Shape;830;p41"/>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TextBox 10">
            <a:extLst>
              <a:ext uri="{FF2B5EF4-FFF2-40B4-BE49-F238E27FC236}">
                <a16:creationId xmlns:a16="http://schemas.microsoft.com/office/drawing/2014/main" id="{CEFA9FB3-7AE2-BD4F-3758-C2200CCBDDD5}"/>
              </a:ext>
            </a:extLst>
          </p:cNvPr>
          <p:cNvSpPr txBox="1"/>
          <p:nvPr/>
        </p:nvSpPr>
        <p:spPr>
          <a:xfrm>
            <a:off x="8736138" y="4756196"/>
            <a:ext cx="276293" cy="307777"/>
          </a:xfrm>
          <a:prstGeom prst="rect">
            <a:avLst/>
          </a:prstGeom>
          <a:noFill/>
        </p:spPr>
        <p:txBody>
          <a:bodyPr wrap="square" rtlCol="0">
            <a:spAutoFit/>
          </a:bodyPr>
          <a:lstStyle/>
          <a:p>
            <a:fld id="{5A75DE7C-BFDE-4AC0-B8BC-F0DEA2954097}" type="slidenum">
              <a:rPr lang="en-US" smtClean="0"/>
              <a:t>10</a:t>
            </a:fld>
            <a:endParaRPr lang="en-US"/>
          </a:p>
        </p:txBody>
      </p:sp>
      <p:graphicFrame>
        <p:nvGraphicFramePr>
          <p:cNvPr id="2" name="Diagram 1">
            <a:extLst>
              <a:ext uri="{FF2B5EF4-FFF2-40B4-BE49-F238E27FC236}">
                <a16:creationId xmlns:a16="http://schemas.microsoft.com/office/drawing/2014/main" id="{47BB13DD-0A4D-EE88-8BE2-4CA1519DDFEB}"/>
              </a:ext>
            </a:extLst>
          </p:cNvPr>
          <p:cNvGraphicFramePr/>
          <p:nvPr>
            <p:extLst>
              <p:ext uri="{D42A27DB-BD31-4B8C-83A1-F6EECF244321}">
                <p14:modId xmlns:p14="http://schemas.microsoft.com/office/powerpoint/2010/main" val="4110291443"/>
              </p:ext>
            </p:extLst>
          </p:nvPr>
        </p:nvGraphicFramePr>
        <p:xfrm>
          <a:off x="3154680" y="1915095"/>
          <a:ext cx="5269230" cy="2294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709;p41">
            <a:extLst>
              <a:ext uri="{FF2B5EF4-FFF2-40B4-BE49-F238E27FC236}">
                <a16:creationId xmlns:a16="http://schemas.microsoft.com/office/drawing/2014/main" id="{76D2227C-EA92-3D7D-495D-BE5FF4B3F7B7}"/>
              </a:ext>
            </a:extLst>
          </p:cNvPr>
          <p:cNvSpPr txBox="1">
            <a:spLocks/>
          </p:cNvSpPr>
          <p:nvPr/>
        </p:nvSpPr>
        <p:spPr>
          <a:xfrm>
            <a:off x="477150" y="1983697"/>
            <a:ext cx="2677530" cy="15369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chemeClr val="dk2"/>
              </a:buClr>
              <a:buSzPts val="1400"/>
              <a:buFont typeface="Montserrat"/>
              <a:buAutoNum type="arabicPeriod"/>
              <a:defRPr sz="1400" b="0" i="0" u="none" strike="noStrike" cap="none">
                <a:solidFill>
                  <a:schemeClr val="dk2"/>
                </a:solidFill>
                <a:latin typeface="Montserrat"/>
                <a:ea typeface="Montserrat"/>
                <a:cs typeface="Montserrat"/>
                <a:sym typeface="Montserrat"/>
              </a:defRPr>
            </a:lvl1pPr>
            <a:lvl2pPr marL="914400" marR="0" lvl="1" indent="-311150" algn="l" rtl="0">
              <a:lnSpc>
                <a:spcPct val="100000"/>
              </a:lnSpc>
              <a:spcBef>
                <a:spcPts val="0"/>
              </a:spcBef>
              <a:spcAft>
                <a:spcPts val="0"/>
              </a:spcAft>
              <a:buClr>
                <a:schemeClr val="dk2"/>
              </a:buClr>
              <a:buSzPts val="1300"/>
              <a:buFont typeface="Montserrat"/>
              <a:buAutoNum type="alphaLcPeriod"/>
              <a:defRPr sz="1300" b="0" i="0" u="none" strike="noStrike" cap="none">
                <a:solidFill>
                  <a:schemeClr val="dk2"/>
                </a:solidFill>
                <a:latin typeface="Montserrat"/>
                <a:ea typeface="Montserrat"/>
                <a:cs typeface="Montserrat"/>
                <a:sym typeface="Montserrat"/>
              </a:defRPr>
            </a:lvl2pPr>
            <a:lvl3pPr marL="1371600" marR="0" lvl="2" indent="-311150" algn="l" rtl="0">
              <a:lnSpc>
                <a:spcPct val="100000"/>
              </a:lnSpc>
              <a:spcBef>
                <a:spcPts val="0"/>
              </a:spcBef>
              <a:spcAft>
                <a:spcPts val="0"/>
              </a:spcAft>
              <a:buClr>
                <a:schemeClr val="dk2"/>
              </a:buClr>
              <a:buSzPts val="1300"/>
              <a:buFont typeface="Montserrat"/>
              <a:buAutoNum type="romanLcPeriod"/>
              <a:defRPr sz="1300" b="0" i="0" u="none" strike="noStrike" cap="none">
                <a:solidFill>
                  <a:schemeClr val="dk2"/>
                </a:solidFill>
                <a:latin typeface="Montserrat"/>
                <a:ea typeface="Montserrat"/>
                <a:cs typeface="Montserrat"/>
                <a:sym typeface="Montserrat"/>
              </a:defRPr>
            </a:lvl3pPr>
            <a:lvl4pPr marL="1828800" marR="0" lvl="3" indent="-311150" algn="l" rtl="0">
              <a:lnSpc>
                <a:spcPct val="100000"/>
              </a:lnSpc>
              <a:spcBef>
                <a:spcPts val="0"/>
              </a:spcBef>
              <a:spcAft>
                <a:spcPts val="0"/>
              </a:spcAft>
              <a:buClr>
                <a:schemeClr val="dk2"/>
              </a:buClr>
              <a:buSzPts val="1300"/>
              <a:buFont typeface="Montserrat"/>
              <a:buAutoNum type="arabicPeriod"/>
              <a:defRPr sz="1300" b="0" i="0" u="none" strike="noStrike" cap="none">
                <a:solidFill>
                  <a:schemeClr val="dk2"/>
                </a:solidFill>
                <a:latin typeface="Montserrat"/>
                <a:ea typeface="Montserrat"/>
                <a:cs typeface="Montserrat"/>
                <a:sym typeface="Montserrat"/>
              </a:defRPr>
            </a:lvl4pPr>
            <a:lvl5pPr marL="2286000" marR="0" lvl="4" indent="-311150" algn="l" rtl="0">
              <a:lnSpc>
                <a:spcPct val="100000"/>
              </a:lnSpc>
              <a:spcBef>
                <a:spcPts val="0"/>
              </a:spcBef>
              <a:spcAft>
                <a:spcPts val="0"/>
              </a:spcAft>
              <a:buClr>
                <a:schemeClr val="dk2"/>
              </a:buClr>
              <a:buSzPts val="1300"/>
              <a:buFont typeface="Montserrat"/>
              <a:buAutoNum type="alphaLcPeriod"/>
              <a:defRPr sz="1300" b="0" i="0" u="none" strike="noStrike" cap="none">
                <a:solidFill>
                  <a:schemeClr val="dk2"/>
                </a:solidFill>
                <a:latin typeface="Montserrat"/>
                <a:ea typeface="Montserrat"/>
                <a:cs typeface="Montserrat"/>
                <a:sym typeface="Montserrat"/>
              </a:defRPr>
            </a:lvl5pPr>
            <a:lvl6pPr marL="2743200" marR="0" lvl="5" indent="-311150" algn="l" rtl="0">
              <a:lnSpc>
                <a:spcPct val="100000"/>
              </a:lnSpc>
              <a:spcBef>
                <a:spcPts val="0"/>
              </a:spcBef>
              <a:spcAft>
                <a:spcPts val="0"/>
              </a:spcAft>
              <a:buClr>
                <a:schemeClr val="dk2"/>
              </a:buClr>
              <a:buSzPts val="1300"/>
              <a:buFont typeface="Montserrat"/>
              <a:buAutoNum type="romanLcPeriod"/>
              <a:defRPr sz="1300" b="0" i="0" u="none" strike="noStrike" cap="none">
                <a:solidFill>
                  <a:schemeClr val="dk2"/>
                </a:solidFill>
                <a:latin typeface="Montserrat"/>
                <a:ea typeface="Montserrat"/>
                <a:cs typeface="Montserrat"/>
                <a:sym typeface="Montserrat"/>
              </a:defRPr>
            </a:lvl6pPr>
            <a:lvl7pPr marL="3200400" marR="0" lvl="6" indent="-311150" algn="l" rtl="0">
              <a:lnSpc>
                <a:spcPct val="100000"/>
              </a:lnSpc>
              <a:spcBef>
                <a:spcPts val="0"/>
              </a:spcBef>
              <a:spcAft>
                <a:spcPts val="0"/>
              </a:spcAft>
              <a:buClr>
                <a:schemeClr val="dk2"/>
              </a:buClr>
              <a:buSzPts val="1300"/>
              <a:buFont typeface="Montserrat"/>
              <a:buAutoNum type="arabicPeriod"/>
              <a:defRPr sz="1300" b="0" i="0" u="none" strike="noStrike" cap="none">
                <a:solidFill>
                  <a:schemeClr val="dk2"/>
                </a:solidFill>
                <a:latin typeface="Montserrat"/>
                <a:ea typeface="Montserrat"/>
                <a:cs typeface="Montserrat"/>
                <a:sym typeface="Montserrat"/>
              </a:defRPr>
            </a:lvl7pPr>
            <a:lvl8pPr marL="3657600" marR="0" lvl="7" indent="-311150" algn="l" rtl="0">
              <a:lnSpc>
                <a:spcPct val="100000"/>
              </a:lnSpc>
              <a:spcBef>
                <a:spcPts val="0"/>
              </a:spcBef>
              <a:spcAft>
                <a:spcPts val="0"/>
              </a:spcAft>
              <a:buClr>
                <a:schemeClr val="dk2"/>
              </a:buClr>
              <a:buSzPts val="1300"/>
              <a:buFont typeface="Montserrat"/>
              <a:buAutoNum type="alphaLcPeriod"/>
              <a:defRPr sz="1300" b="0" i="0" u="none" strike="noStrike" cap="none">
                <a:solidFill>
                  <a:schemeClr val="dk2"/>
                </a:solidFill>
                <a:latin typeface="Montserrat"/>
                <a:ea typeface="Montserrat"/>
                <a:cs typeface="Montserrat"/>
                <a:sym typeface="Montserrat"/>
              </a:defRPr>
            </a:lvl8pPr>
            <a:lvl9pPr marL="4114800" marR="0" lvl="8" indent="-311150" algn="l" rtl="0">
              <a:lnSpc>
                <a:spcPct val="100000"/>
              </a:lnSpc>
              <a:spcBef>
                <a:spcPts val="0"/>
              </a:spcBef>
              <a:spcAft>
                <a:spcPts val="0"/>
              </a:spcAft>
              <a:buClr>
                <a:schemeClr val="dk2"/>
              </a:buClr>
              <a:buSzPts val="1300"/>
              <a:buFont typeface="Montserrat"/>
              <a:buAutoNum type="romanLcPeriod"/>
              <a:defRPr sz="1300" b="0" i="0" u="none" strike="noStrike" cap="none">
                <a:solidFill>
                  <a:schemeClr val="dk2"/>
                </a:solidFill>
                <a:latin typeface="Montserrat"/>
                <a:ea typeface="Montserrat"/>
                <a:cs typeface="Montserrat"/>
                <a:sym typeface="Montserrat"/>
              </a:defRPr>
            </a:lvl9pPr>
          </a:lstStyle>
          <a:p>
            <a:pPr marL="0" indent="0" algn="just">
              <a:spcBef>
                <a:spcPts val="600"/>
              </a:spcBef>
              <a:buFont typeface="Montserrat"/>
              <a:buNone/>
            </a:pPr>
            <a:r>
              <a:rPr lang="en-US" b="1" dirty="0">
                <a:solidFill>
                  <a:srgbClr val="C00000"/>
                </a:solidFill>
              </a:rPr>
              <a:t>Mục tiêu</a:t>
            </a:r>
            <a:endParaRPr lang="en-US" dirty="0"/>
          </a:p>
        </p:txBody>
      </p:sp>
    </p:spTree>
    <p:extLst>
      <p:ext uri="{BB962C8B-B14F-4D97-AF65-F5344CB8AC3E}">
        <p14:creationId xmlns:p14="http://schemas.microsoft.com/office/powerpoint/2010/main" val="347145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10" name="Google Shape;710;p41"/>
          <p:cNvSpPr txBox="1">
            <a:spLocks noGrp="1"/>
          </p:cNvSpPr>
          <p:nvPr>
            <p:ph type="title"/>
          </p:nvPr>
        </p:nvSpPr>
        <p:spPr>
          <a:xfrm>
            <a:off x="714299" y="712001"/>
            <a:ext cx="7206691"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ARTICLE (BÀI BÁO TỔNG QUAN)</a:t>
            </a:r>
            <a:endParaRPr/>
          </a:p>
        </p:txBody>
      </p:sp>
      <p:grpSp>
        <p:nvGrpSpPr>
          <p:cNvPr id="827" name="Google Shape;827;p41"/>
          <p:cNvGrpSpPr/>
          <p:nvPr/>
        </p:nvGrpSpPr>
        <p:grpSpPr>
          <a:xfrm>
            <a:off x="-25" y="0"/>
            <a:ext cx="9144020" cy="342900"/>
            <a:chOff x="-25" y="0"/>
            <a:chExt cx="9144020" cy="342900"/>
          </a:xfrm>
        </p:grpSpPr>
        <p:sp>
          <p:nvSpPr>
            <p:cNvPr id="828" name="Google Shape;828;p41"/>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41"/>
            <p:cNvGrpSpPr/>
            <p:nvPr/>
          </p:nvGrpSpPr>
          <p:grpSpPr>
            <a:xfrm>
              <a:off x="215975" y="111150"/>
              <a:ext cx="642950" cy="120600"/>
              <a:chOff x="215975" y="152625"/>
              <a:chExt cx="642950" cy="120600"/>
            </a:xfrm>
          </p:grpSpPr>
          <p:sp>
            <p:nvSpPr>
              <p:cNvPr id="830" name="Google Shape;830;p41"/>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TextBox 10">
            <a:extLst>
              <a:ext uri="{FF2B5EF4-FFF2-40B4-BE49-F238E27FC236}">
                <a16:creationId xmlns:a16="http://schemas.microsoft.com/office/drawing/2014/main" id="{CEFA9FB3-7AE2-BD4F-3758-C2200CCBDDD5}"/>
              </a:ext>
            </a:extLst>
          </p:cNvPr>
          <p:cNvSpPr txBox="1"/>
          <p:nvPr/>
        </p:nvSpPr>
        <p:spPr>
          <a:xfrm>
            <a:off x="8736138" y="4756196"/>
            <a:ext cx="276293" cy="307777"/>
          </a:xfrm>
          <a:prstGeom prst="rect">
            <a:avLst/>
          </a:prstGeom>
          <a:noFill/>
        </p:spPr>
        <p:txBody>
          <a:bodyPr wrap="square" rtlCol="0">
            <a:spAutoFit/>
          </a:bodyPr>
          <a:lstStyle/>
          <a:p>
            <a:fld id="{5A75DE7C-BFDE-4AC0-B8BC-F0DEA2954097}" type="slidenum">
              <a:rPr lang="en-US" smtClean="0"/>
              <a:t>11</a:t>
            </a:fld>
            <a:endParaRPr lang="en-US"/>
          </a:p>
        </p:txBody>
      </p:sp>
      <p:graphicFrame>
        <p:nvGraphicFramePr>
          <p:cNvPr id="2" name="Diagram 1">
            <a:extLst>
              <a:ext uri="{FF2B5EF4-FFF2-40B4-BE49-F238E27FC236}">
                <a16:creationId xmlns:a16="http://schemas.microsoft.com/office/drawing/2014/main" id="{47BB13DD-0A4D-EE88-8BE2-4CA1519DDFEB}"/>
              </a:ext>
            </a:extLst>
          </p:cNvPr>
          <p:cNvGraphicFramePr/>
          <p:nvPr>
            <p:extLst>
              <p:ext uri="{D42A27DB-BD31-4B8C-83A1-F6EECF244321}">
                <p14:modId xmlns:p14="http://schemas.microsoft.com/office/powerpoint/2010/main" val="1905244701"/>
              </p:ext>
            </p:extLst>
          </p:nvPr>
        </p:nvGraphicFramePr>
        <p:xfrm>
          <a:off x="331469" y="1915095"/>
          <a:ext cx="8680961" cy="2294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767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10" name="Google Shape;710;p41"/>
          <p:cNvSpPr txBox="1">
            <a:spLocks noGrp="1"/>
          </p:cNvSpPr>
          <p:nvPr>
            <p:ph type="title"/>
          </p:nvPr>
        </p:nvSpPr>
        <p:spPr>
          <a:xfrm>
            <a:off x="714299" y="712001"/>
            <a:ext cx="7206691"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ARTICLE (BÀI BÁO TỔNG QUAN)</a:t>
            </a:r>
            <a:endParaRPr/>
          </a:p>
        </p:txBody>
      </p:sp>
      <p:grpSp>
        <p:nvGrpSpPr>
          <p:cNvPr id="827" name="Google Shape;827;p41"/>
          <p:cNvGrpSpPr/>
          <p:nvPr/>
        </p:nvGrpSpPr>
        <p:grpSpPr>
          <a:xfrm>
            <a:off x="-25" y="0"/>
            <a:ext cx="9144020" cy="342900"/>
            <a:chOff x="-25" y="0"/>
            <a:chExt cx="9144020" cy="342900"/>
          </a:xfrm>
        </p:grpSpPr>
        <p:sp>
          <p:nvSpPr>
            <p:cNvPr id="828" name="Google Shape;828;p41"/>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41"/>
            <p:cNvGrpSpPr/>
            <p:nvPr/>
          </p:nvGrpSpPr>
          <p:grpSpPr>
            <a:xfrm>
              <a:off x="215975" y="111150"/>
              <a:ext cx="642950" cy="120600"/>
              <a:chOff x="215975" y="152625"/>
              <a:chExt cx="642950" cy="120600"/>
            </a:xfrm>
          </p:grpSpPr>
          <p:sp>
            <p:nvSpPr>
              <p:cNvPr id="830" name="Google Shape;830;p41"/>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TextBox 10">
            <a:extLst>
              <a:ext uri="{FF2B5EF4-FFF2-40B4-BE49-F238E27FC236}">
                <a16:creationId xmlns:a16="http://schemas.microsoft.com/office/drawing/2014/main" id="{CEFA9FB3-7AE2-BD4F-3758-C2200CCBDDD5}"/>
              </a:ext>
            </a:extLst>
          </p:cNvPr>
          <p:cNvSpPr txBox="1"/>
          <p:nvPr/>
        </p:nvSpPr>
        <p:spPr>
          <a:xfrm>
            <a:off x="8736138" y="4756196"/>
            <a:ext cx="276293" cy="307777"/>
          </a:xfrm>
          <a:prstGeom prst="rect">
            <a:avLst/>
          </a:prstGeom>
          <a:noFill/>
        </p:spPr>
        <p:txBody>
          <a:bodyPr wrap="square" rtlCol="0">
            <a:spAutoFit/>
          </a:bodyPr>
          <a:lstStyle/>
          <a:p>
            <a:fld id="{5A75DE7C-BFDE-4AC0-B8BC-F0DEA2954097}" type="slidenum">
              <a:rPr lang="en-US" smtClean="0"/>
              <a:t>12</a:t>
            </a:fld>
            <a:endParaRPr lang="en-US"/>
          </a:p>
        </p:txBody>
      </p:sp>
      <p:pic>
        <p:nvPicPr>
          <p:cNvPr id="3074" name="Picture 2" descr="Literature Reviews / Systematic Reviews - Evidence-Based Practice - Library  Guides at Charles Sturt University">
            <a:extLst>
              <a:ext uri="{FF2B5EF4-FFF2-40B4-BE49-F238E27FC236}">
                <a16:creationId xmlns:a16="http://schemas.microsoft.com/office/drawing/2014/main" id="{42F436F9-88BE-E97A-58A0-881D3763F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719" y="1539700"/>
            <a:ext cx="6435075" cy="30084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chrane's 'logo review' gets an update | Cochrane Community">
            <a:extLst>
              <a:ext uri="{FF2B5EF4-FFF2-40B4-BE49-F238E27FC236}">
                <a16:creationId xmlns:a16="http://schemas.microsoft.com/office/drawing/2014/main" id="{7673728E-C515-F354-8181-D1135D28D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1553" y="4076666"/>
            <a:ext cx="784585" cy="78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842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10" name="Google Shape;710;p41"/>
          <p:cNvSpPr txBox="1">
            <a:spLocks noGrp="1"/>
          </p:cNvSpPr>
          <p:nvPr>
            <p:ph type="title"/>
          </p:nvPr>
        </p:nvSpPr>
        <p:spPr>
          <a:xfrm>
            <a:off x="714299" y="712001"/>
            <a:ext cx="7206691"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TỔNG QUAN HỆ THỐNG – VAI TRÒ</a:t>
            </a:r>
            <a:endParaRPr/>
          </a:p>
        </p:txBody>
      </p:sp>
      <p:grpSp>
        <p:nvGrpSpPr>
          <p:cNvPr id="827" name="Google Shape;827;p41"/>
          <p:cNvGrpSpPr/>
          <p:nvPr/>
        </p:nvGrpSpPr>
        <p:grpSpPr>
          <a:xfrm>
            <a:off x="-25" y="0"/>
            <a:ext cx="9144020" cy="342900"/>
            <a:chOff x="-25" y="0"/>
            <a:chExt cx="9144020" cy="342900"/>
          </a:xfrm>
        </p:grpSpPr>
        <p:sp>
          <p:nvSpPr>
            <p:cNvPr id="828" name="Google Shape;828;p41"/>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41"/>
            <p:cNvGrpSpPr/>
            <p:nvPr/>
          </p:nvGrpSpPr>
          <p:grpSpPr>
            <a:xfrm>
              <a:off x="215975" y="111150"/>
              <a:ext cx="642950" cy="120600"/>
              <a:chOff x="215975" y="152625"/>
              <a:chExt cx="642950" cy="120600"/>
            </a:xfrm>
          </p:grpSpPr>
          <p:sp>
            <p:nvSpPr>
              <p:cNvPr id="830" name="Google Shape;830;p41"/>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TextBox 10">
            <a:extLst>
              <a:ext uri="{FF2B5EF4-FFF2-40B4-BE49-F238E27FC236}">
                <a16:creationId xmlns:a16="http://schemas.microsoft.com/office/drawing/2014/main" id="{CEFA9FB3-7AE2-BD4F-3758-C2200CCBDDD5}"/>
              </a:ext>
            </a:extLst>
          </p:cNvPr>
          <p:cNvSpPr txBox="1"/>
          <p:nvPr/>
        </p:nvSpPr>
        <p:spPr>
          <a:xfrm>
            <a:off x="8736138" y="4756196"/>
            <a:ext cx="276293" cy="307777"/>
          </a:xfrm>
          <a:prstGeom prst="rect">
            <a:avLst/>
          </a:prstGeom>
          <a:noFill/>
        </p:spPr>
        <p:txBody>
          <a:bodyPr wrap="square" rtlCol="0">
            <a:spAutoFit/>
          </a:bodyPr>
          <a:lstStyle/>
          <a:p>
            <a:fld id="{5A75DE7C-BFDE-4AC0-B8BC-F0DEA2954097}" type="slidenum">
              <a:rPr lang="en-US" smtClean="0"/>
              <a:t>13</a:t>
            </a:fld>
            <a:endParaRPr lang="en-US"/>
          </a:p>
        </p:txBody>
      </p:sp>
      <p:pic>
        <p:nvPicPr>
          <p:cNvPr id="3076" name="Picture 4" descr="Cochrane's 'logo review' gets an update | Cochrane Community">
            <a:extLst>
              <a:ext uri="{FF2B5EF4-FFF2-40B4-BE49-F238E27FC236}">
                <a16:creationId xmlns:a16="http://schemas.microsoft.com/office/drawing/2014/main" id="{7673728E-C515-F354-8181-D1135D28D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1553" y="4076666"/>
            <a:ext cx="784585" cy="78337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709;p41">
            <a:extLst>
              <a:ext uri="{FF2B5EF4-FFF2-40B4-BE49-F238E27FC236}">
                <a16:creationId xmlns:a16="http://schemas.microsoft.com/office/drawing/2014/main" id="{9584E122-F874-45AB-170A-1143E5252C5F}"/>
              </a:ext>
            </a:extLst>
          </p:cNvPr>
          <p:cNvSpPr txBox="1">
            <a:spLocks noGrp="1"/>
          </p:cNvSpPr>
          <p:nvPr>
            <p:ph type="subTitle" idx="1"/>
          </p:nvPr>
        </p:nvSpPr>
        <p:spPr>
          <a:xfrm>
            <a:off x="537450" y="1281264"/>
            <a:ext cx="7661670" cy="3578778"/>
          </a:xfrm>
          <a:prstGeom prst="rect">
            <a:avLst/>
          </a:prstGeom>
        </p:spPr>
        <p:txBody>
          <a:bodyPr spcFirstLastPara="1" wrap="square" lIns="91425" tIns="91425" rIns="91425" bIns="91425" anchor="t" anchorCtr="0">
            <a:noAutofit/>
          </a:bodyPr>
          <a:lstStyle/>
          <a:p>
            <a:pPr marL="285750" lvl="0" indent="-285750" algn="just" rtl="0">
              <a:lnSpc>
                <a:spcPct val="150000"/>
              </a:lnSpc>
              <a:spcBef>
                <a:spcPts val="600"/>
              </a:spcBef>
              <a:buFont typeface="Arial" panose="020B0604020202020204" pitchFamily="34" charset="0"/>
              <a:buChar char="•"/>
            </a:pPr>
            <a:r>
              <a:rPr lang="vi-VN" sz="1600" dirty="0"/>
              <a:t>Trả lời câu hỏi nghiên cứu cụ thể (PICOS)</a:t>
            </a:r>
          </a:p>
          <a:p>
            <a:pPr marL="285750" lvl="0" indent="-285750" algn="just" rtl="0">
              <a:lnSpc>
                <a:spcPct val="150000"/>
              </a:lnSpc>
              <a:spcBef>
                <a:spcPts val="600"/>
              </a:spcBef>
              <a:buFont typeface="Arial" panose="020B0604020202020204" pitchFamily="34" charset="0"/>
              <a:buChar char="•"/>
            </a:pPr>
            <a:r>
              <a:rPr lang="vi-VN" sz="1600" dirty="0"/>
              <a:t>Tổng hợp kết quả </a:t>
            </a:r>
            <a:r>
              <a:rPr lang="vi-VN" sz="1600" b="1" dirty="0"/>
              <a:t>tất cả nghiên cứu</a:t>
            </a:r>
            <a:r>
              <a:rPr lang="vi-VN" sz="1600" dirty="0"/>
              <a:t> được công bố</a:t>
            </a:r>
            <a:r>
              <a:rPr lang="en-US" sz="1600" dirty="0"/>
              <a:t>.</a:t>
            </a:r>
            <a:endParaRPr lang="vi-VN" sz="1600" dirty="0"/>
          </a:p>
          <a:p>
            <a:pPr marL="285750" lvl="0" indent="-285750" algn="just" rtl="0">
              <a:lnSpc>
                <a:spcPct val="150000"/>
              </a:lnSpc>
              <a:spcBef>
                <a:spcPts val="600"/>
              </a:spcBef>
              <a:buFont typeface="Arial" panose="020B0604020202020204" pitchFamily="34" charset="0"/>
              <a:buChar char="•"/>
            </a:pPr>
            <a:r>
              <a:rPr lang="vi-VN" sz="1600" b="1" dirty="0"/>
              <a:t>Đánh giá chất lượng </a:t>
            </a:r>
            <a:r>
              <a:rPr lang="vi-VN" sz="1600" dirty="0"/>
              <a:t>tất cả các nghiên cứu này</a:t>
            </a:r>
          </a:p>
          <a:p>
            <a:pPr marL="285750" lvl="0" indent="-285750" algn="just" rtl="0">
              <a:lnSpc>
                <a:spcPct val="150000"/>
              </a:lnSpc>
              <a:spcBef>
                <a:spcPts val="600"/>
              </a:spcBef>
              <a:buFont typeface="Arial" panose="020B0604020202020204" pitchFamily="34" charset="0"/>
              <a:buChar char="•"/>
            </a:pPr>
            <a:r>
              <a:rPr lang="vi-VN" sz="1600" b="1" dirty="0"/>
              <a:t>Đưa ra khuyến nghị </a:t>
            </a:r>
            <a:r>
              <a:rPr lang="vi-VN" sz="1600" dirty="0"/>
              <a:t>dựa vào mức độ chứng cứ. </a:t>
            </a:r>
          </a:p>
          <a:p>
            <a:pPr marL="342900" lvl="0" indent="-342900">
              <a:lnSpc>
                <a:spcPct val="150000"/>
              </a:lnSpc>
              <a:buFont typeface="Wingdings" panose="05000000000000000000" pitchFamily="2" charset="2"/>
              <a:buChar char=""/>
            </a:pPr>
            <a:r>
              <a:rPr lang="en-US" sz="1600" dirty="0">
                <a:effectLst/>
                <a:latin typeface="Montserrat" panose="00000500000000000000" pitchFamily="2" charset="0"/>
                <a:ea typeface="Calibri" panose="020F0502020204030204" pitchFamily="34" charset="0"/>
                <a:cs typeface="Times New Roman" panose="02020603050405020304" pitchFamily="18" charset="0"/>
              </a:rPr>
              <a:t>Độ mạnh NC cao, phương pháp minh bạch, đánh giá/phân tích khách quan.</a:t>
            </a:r>
          </a:p>
          <a:p>
            <a:pPr marL="342900" lvl="0" indent="-342900">
              <a:lnSpc>
                <a:spcPct val="150000"/>
              </a:lnSpc>
              <a:spcAft>
                <a:spcPts val="800"/>
              </a:spcAft>
              <a:buFont typeface="Wingdings" panose="05000000000000000000" pitchFamily="2" charset="2"/>
              <a:buChar char=""/>
            </a:pPr>
            <a:r>
              <a:rPr lang="en-US" sz="1600" dirty="0">
                <a:effectLst/>
                <a:latin typeface="Montserrat" panose="00000500000000000000" pitchFamily="2" charset="0"/>
                <a:ea typeface="Calibri" panose="020F0502020204030204" pitchFamily="34" charset="0"/>
                <a:cs typeface="Times New Roman" panose="02020603050405020304" pitchFamily="18" charset="0"/>
              </a:rPr>
              <a:t>Bằng chứng tốt nhất để đưa ra quyết định trên lâm sàng</a:t>
            </a:r>
          </a:p>
          <a:p>
            <a:pPr marL="0" lvl="0" indent="0" algn="just" rtl="0">
              <a:lnSpc>
                <a:spcPct val="150000"/>
              </a:lnSpc>
              <a:spcBef>
                <a:spcPts val="600"/>
              </a:spcBef>
              <a:buNone/>
            </a:pPr>
            <a:r>
              <a:rPr lang="en-US" sz="1600" dirty="0"/>
              <a:t> </a:t>
            </a:r>
            <a:endParaRPr lang="vi-VN" sz="1600" dirty="0"/>
          </a:p>
        </p:txBody>
      </p:sp>
    </p:spTree>
    <p:extLst>
      <p:ext uri="{BB962C8B-B14F-4D97-AF65-F5344CB8AC3E}">
        <p14:creationId xmlns:p14="http://schemas.microsoft.com/office/powerpoint/2010/main" val="516801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10" name="Google Shape;710;p41"/>
          <p:cNvSpPr txBox="1">
            <a:spLocks noGrp="1"/>
          </p:cNvSpPr>
          <p:nvPr>
            <p:ph type="title"/>
          </p:nvPr>
        </p:nvSpPr>
        <p:spPr>
          <a:xfrm>
            <a:off x="714299" y="712001"/>
            <a:ext cx="7206691"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TỔNG QUAN HỆ THỐNG – VAI TRÒ</a:t>
            </a:r>
            <a:endParaRPr/>
          </a:p>
        </p:txBody>
      </p:sp>
      <p:grpSp>
        <p:nvGrpSpPr>
          <p:cNvPr id="827" name="Google Shape;827;p41"/>
          <p:cNvGrpSpPr/>
          <p:nvPr/>
        </p:nvGrpSpPr>
        <p:grpSpPr>
          <a:xfrm>
            <a:off x="-25" y="0"/>
            <a:ext cx="9144020" cy="342900"/>
            <a:chOff x="-25" y="0"/>
            <a:chExt cx="9144020" cy="342900"/>
          </a:xfrm>
        </p:grpSpPr>
        <p:sp>
          <p:nvSpPr>
            <p:cNvPr id="828" name="Google Shape;828;p41"/>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41"/>
            <p:cNvGrpSpPr/>
            <p:nvPr/>
          </p:nvGrpSpPr>
          <p:grpSpPr>
            <a:xfrm>
              <a:off x="215975" y="111150"/>
              <a:ext cx="642950" cy="120600"/>
              <a:chOff x="215975" y="152625"/>
              <a:chExt cx="642950" cy="120600"/>
            </a:xfrm>
          </p:grpSpPr>
          <p:sp>
            <p:nvSpPr>
              <p:cNvPr id="830" name="Google Shape;830;p41"/>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TextBox 10">
            <a:extLst>
              <a:ext uri="{FF2B5EF4-FFF2-40B4-BE49-F238E27FC236}">
                <a16:creationId xmlns:a16="http://schemas.microsoft.com/office/drawing/2014/main" id="{CEFA9FB3-7AE2-BD4F-3758-C2200CCBDDD5}"/>
              </a:ext>
            </a:extLst>
          </p:cNvPr>
          <p:cNvSpPr txBox="1"/>
          <p:nvPr/>
        </p:nvSpPr>
        <p:spPr>
          <a:xfrm>
            <a:off x="8736138" y="4756196"/>
            <a:ext cx="276293" cy="307777"/>
          </a:xfrm>
          <a:prstGeom prst="rect">
            <a:avLst/>
          </a:prstGeom>
          <a:noFill/>
        </p:spPr>
        <p:txBody>
          <a:bodyPr wrap="square" rtlCol="0">
            <a:spAutoFit/>
          </a:bodyPr>
          <a:lstStyle/>
          <a:p>
            <a:fld id="{5A75DE7C-BFDE-4AC0-B8BC-F0DEA2954097}" type="slidenum">
              <a:rPr lang="en-US" smtClean="0"/>
              <a:t>14</a:t>
            </a:fld>
            <a:endParaRPr lang="en-US"/>
          </a:p>
        </p:txBody>
      </p:sp>
      <p:pic>
        <p:nvPicPr>
          <p:cNvPr id="6" name="Picture 5">
            <a:extLst>
              <a:ext uri="{FF2B5EF4-FFF2-40B4-BE49-F238E27FC236}">
                <a16:creationId xmlns:a16="http://schemas.microsoft.com/office/drawing/2014/main" id="{D03E910B-FCA1-5002-6127-6F46A978A7B7}"/>
              </a:ext>
            </a:extLst>
          </p:cNvPr>
          <p:cNvPicPr>
            <a:picLocks noChangeAspect="1"/>
          </p:cNvPicPr>
          <p:nvPr/>
        </p:nvPicPr>
        <p:blipFill>
          <a:blip r:embed="rId3"/>
          <a:stretch>
            <a:fillRect/>
          </a:stretch>
        </p:blipFill>
        <p:spPr>
          <a:xfrm>
            <a:off x="1036658" y="1428749"/>
            <a:ext cx="2004469" cy="3635223"/>
          </a:xfrm>
          <a:prstGeom prst="rect">
            <a:avLst/>
          </a:prstGeom>
        </p:spPr>
      </p:pic>
      <p:pic>
        <p:nvPicPr>
          <p:cNvPr id="8" name="Picture 7">
            <a:extLst>
              <a:ext uri="{FF2B5EF4-FFF2-40B4-BE49-F238E27FC236}">
                <a16:creationId xmlns:a16="http://schemas.microsoft.com/office/drawing/2014/main" id="{EF64EE2F-AF5D-E3E9-F9BE-26F403962374}"/>
              </a:ext>
            </a:extLst>
          </p:cNvPr>
          <p:cNvPicPr>
            <a:picLocks noChangeAspect="1"/>
          </p:cNvPicPr>
          <p:nvPr/>
        </p:nvPicPr>
        <p:blipFill>
          <a:blip r:embed="rId4"/>
          <a:stretch>
            <a:fillRect/>
          </a:stretch>
        </p:blipFill>
        <p:spPr>
          <a:xfrm>
            <a:off x="3305452" y="2233495"/>
            <a:ext cx="5166360" cy="2025731"/>
          </a:xfrm>
          <a:prstGeom prst="rect">
            <a:avLst/>
          </a:prstGeom>
        </p:spPr>
      </p:pic>
    </p:spTree>
    <p:extLst>
      <p:ext uri="{BB962C8B-B14F-4D97-AF65-F5344CB8AC3E}">
        <p14:creationId xmlns:p14="http://schemas.microsoft.com/office/powerpoint/2010/main" val="3013477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10" name="Google Shape;710;p41"/>
          <p:cNvSpPr txBox="1">
            <a:spLocks noGrp="1"/>
          </p:cNvSpPr>
          <p:nvPr>
            <p:ph type="title"/>
          </p:nvPr>
        </p:nvSpPr>
        <p:spPr>
          <a:xfrm>
            <a:off x="714299" y="712001"/>
            <a:ext cx="7206691"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TỔNG QUAN HỆ THỐNG – VAI TRÒ</a:t>
            </a:r>
            <a:endParaRPr/>
          </a:p>
        </p:txBody>
      </p:sp>
      <p:grpSp>
        <p:nvGrpSpPr>
          <p:cNvPr id="827" name="Google Shape;827;p41"/>
          <p:cNvGrpSpPr/>
          <p:nvPr/>
        </p:nvGrpSpPr>
        <p:grpSpPr>
          <a:xfrm>
            <a:off x="-25" y="0"/>
            <a:ext cx="9144020" cy="342900"/>
            <a:chOff x="-25" y="0"/>
            <a:chExt cx="9144020" cy="342900"/>
          </a:xfrm>
        </p:grpSpPr>
        <p:sp>
          <p:nvSpPr>
            <p:cNvPr id="828" name="Google Shape;828;p41"/>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41"/>
            <p:cNvGrpSpPr/>
            <p:nvPr/>
          </p:nvGrpSpPr>
          <p:grpSpPr>
            <a:xfrm>
              <a:off x="215975" y="111150"/>
              <a:ext cx="642950" cy="120600"/>
              <a:chOff x="215975" y="152625"/>
              <a:chExt cx="642950" cy="120600"/>
            </a:xfrm>
          </p:grpSpPr>
          <p:sp>
            <p:nvSpPr>
              <p:cNvPr id="830" name="Google Shape;830;p41"/>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TextBox 10">
            <a:extLst>
              <a:ext uri="{FF2B5EF4-FFF2-40B4-BE49-F238E27FC236}">
                <a16:creationId xmlns:a16="http://schemas.microsoft.com/office/drawing/2014/main" id="{CEFA9FB3-7AE2-BD4F-3758-C2200CCBDDD5}"/>
              </a:ext>
            </a:extLst>
          </p:cNvPr>
          <p:cNvSpPr txBox="1"/>
          <p:nvPr/>
        </p:nvSpPr>
        <p:spPr>
          <a:xfrm>
            <a:off x="8736138" y="4756196"/>
            <a:ext cx="276293" cy="307777"/>
          </a:xfrm>
          <a:prstGeom prst="rect">
            <a:avLst/>
          </a:prstGeom>
          <a:noFill/>
        </p:spPr>
        <p:txBody>
          <a:bodyPr wrap="square" rtlCol="0">
            <a:spAutoFit/>
          </a:bodyPr>
          <a:lstStyle/>
          <a:p>
            <a:fld id="{5A75DE7C-BFDE-4AC0-B8BC-F0DEA2954097}" type="slidenum">
              <a:rPr lang="en-US" smtClean="0"/>
              <a:t>15</a:t>
            </a:fld>
            <a:endParaRPr lang="en-US"/>
          </a:p>
        </p:txBody>
      </p:sp>
      <p:pic>
        <p:nvPicPr>
          <p:cNvPr id="3" name="Picture 2">
            <a:extLst>
              <a:ext uri="{FF2B5EF4-FFF2-40B4-BE49-F238E27FC236}">
                <a16:creationId xmlns:a16="http://schemas.microsoft.com/office/drawing/2014/main" id="{03C8CEE6-D1FD-75D9-8D00-51D4F7B16B4B}"/>
              </a:ext>
            </a:extLst>
          </p:cNvPr>
          <p:cNvPicPr>
            <a:picLocks noChangeAspect="1"/>
          </p:cNvPicPr>
          <p:nvPr/>
        </p:nvPicPr>
        <p:blipFill>
          <a:blip r:embed="rId3"/>
          <a:stretch>
            <a:fillRect/>
          </a:stretch>
        </p:blipFill>
        <p:spPr>
          <a:xfrm>
            <a:off x="400050" y="1811907"/>
            <a:ext cx="8343900" cy="2060131"/>
          </a:xfrm>
          <a:prstGeom prst="rect">
            <a:avLst/>
          </a:prstGeom>
        </p:spPr>
      </p:pic>
    </p:spTree>
    <p:extLst>
      <p:ext uri="{BB962C8B-B14F-4D97-AF65-F5344CB8AC3E}">
        <p14:creationId xmlns:p14="http://schemas.microsoft.com/office/powerpoint/2010/main" val="308233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37"/>
          <p:cNvSpPr txBox="1">
            <a:spLocks noGrp="1"/>
          </p:cNvSpPr>
          <p:nvPr>
            <p:ph type="title"/>
          </p:nvPr>
        </p:nvSpPr>
        <p:spPr>
          <a:xfrm>
            <a:off x="714300" y="2445615"/>
            <a:ext cx="3393392"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HƯỚNG DẪN THỰC HIỆN</a:t>
            </a:r>
            <a:endParaRPr/>
          </a:p>
        </p:txBody>
      </p:sp>
      <p:sp>
        <p:nvSpPr>
          <p:cNvPr id="499" name="Google Shape;499;p37"/>
          <p:cNvSpPr txBox="1">
            <a:spLocks noGrp="1"/>
          </p:cNvSpPr>
          <p:nvPr>
            <p:ph type="title" idx="2"/>
          </p:nvPr>
        </p:nvSpPr>
        <p:spPr>
          <a:xfrm>
            <a:off x="714300" y="1010100"/>
            <a:ext cx="3048000" cy="139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03.</a:t>
            </a:r>
            <a:endParaRPr/>
          </a:p>
        </p:txBody>
      </p:sp>
      <p:sp>
        <p:nvSpPr>
          <p:cNvPr id="500" name="Google Shape;500;p37"/>
          <p:cNvSpPr/>
          <p:nvPr/>
        </p:nvSpPr>
        <p:spPr>
          <a:xfrm>
            <a:off x="7959915" y="812711"/>
            <a:ext cx="116400" cy="11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7"/>
          <p:cNvSpPr/>
          <p:nvPr/>
        </p:nvSpPr>
        <p:spPr>
          <a:xfrm>
            <a:off x="8124171" y="812711"/>
            <a:ext cx="116400" cy="116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7"/>
          <p:cNvSpPr/>
          <p:nvPr/>
        </p:nvSpPr>
        <p:spPr>
          <a:xfrm>
            <a:off x="8288427" y="812711"/>
            <a:ext cx="116400" cy="116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 name="Google Shape;503;p37"/>
          <p:cNvGrpSpPr/>
          <p:nvPr/>
        </p:nvGrpSpPr>
        <p:grpSpPr>
          <a:xfrm>
            <a:off x="4195962" y="812731"/>
            <a:ext cx="4338518" cy="3791511"/>
            <a:chOff x="4195962" y="812731"/>
            <a:chExt cx="4338518" cy="3791511"/>
          </a:xfrm>
        </p:grpSpPr>
        <p:grpSp>
          <p:nvGrpSpPr>
            <p:cNvPr id="504" name="Google Shape;504;p37"/>
            <p:cNvGrpSpPr/>
            <p:nvPr/>
          </p:nvGrpSpPr>
          <p:grpSpPr>
            <a:xfrm>
              <a:off x="4470000" y="812731"/>
              <a:ext cx="3490051" cy="2287960"/>
              <a:chOff x="4849800" y="1060525"/>
              <a:chExt cx="2932816" cy="1922656"/>
            </a:xfrm>
          </p:grpSpPr>
          <p:sp>
            <p:nvSpPr>
              <p:cNvPr id="505" name="Google Shape;505;p37"/>
              <p:cNvSpPr/>
              <p:nvPr/>
            </p:nvSpPr>
            <p:spPr>
              <a:xfrm>
                <a:off x="5702118" y="1354752"/>
                <a:ext cx="412858" cy="1595400"/>
              </a:xfrm>
              <a:custGeom>
                <a:avLst/>
                <a:gdLst/>
                <a:ahLst/>
                <a:cxnLst/>
                <a:rect l="l" t="t" r="r" b="b"/>
                <a:pathLst>
                  <a:path w="5725" h="22123" extrusionOk="0">
                    <a:moveTo>
                      <a:pt x="5610" y="0"/>
                    </a:moveTo>
                    <a:cubicBezTo>
                      <a:pt x="3750" y="286"/>
                      <a:pt x="2663" y="1689"/>
                      <a:pt x="2233" y="4293"/>
                    </a:cubicBezTo>
                    <a:cubicBezTo>
                      <a:pt x="1890" y="6468"/>
                      <a:pt x="2062" y="9244"/>
                      <a:pt x="2233" y="11906"/>
                    </a:cubicBezTo>
                    <a:cubicBezTo>
                      <a:pt x="2491" y="16485"/>
                      <a:pt x="2748" y="20806"/>
                      <a:pt x="487" y="21293"/>
                    </a:cubicBezTo>
                    <a:cubicBezTo>
                      <a:pt x="316" y="21321"/>
                      <a:pt x="173" y="21350"/>
                      <a:pt x="1" y="21350"/>
                    </a:cubicBezTo>
                    <a:lnTo>
                      <a:pt x="58" y="22123"/>
                    </a:lnTo>
                    <a:cubicBezTo>
                      <a:pt x="173" y="22123"/>
                      <a:pt x="287" y="22094"/>
                      <a:pt x="402" y="22094"/>
                    </a:cubicBezTo>
                    <a:cubicBezTo>
                      <a:pt x="487" y="22065"/>
                      <a:pt x="573" y="22037"/>
                      <a:pt x="631" y="22037"/>
                    </a:cubicBezTo>
                    <a:cubicBezTo>
                      <a:pt x="3550" y="21407"/>
                      <a:pt x="3264" y="16771"/>
                      <a:pt x="2977" y="11848"/>
                    </a:cubicBezTo>
                    <a:cubicBezTo>
                      <a:pt x="2663" y="6668"/>
                      <a:pt x="2348" y="1288"/>
                      <a:pt x="5725" y="744"/>
                    </a:cubicBezTo>
                    <a:lnTo>
                      <a:pt x="5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7"/>
              <p:cNvSpPr/>
              <p:nvPr/>
            </p:nvSpPr>
            <p:spPr>
              <a:xfrm>
                <a:off x="5559765" y="1393045"/>
                <a:ext cx="1783260" cy="1590136"/>
              </a:xfrm>
              <a:custGeom>
                <a:avLst/>
                <a:gdLst/>
                <a:ahLst/>
                <a:cxnLst/>
                <a:rect l="l" t="t" r="r" b="b"/>
                <a:pathLst>
                  <a:path w="24728" h="22050" extrusionOk="0">
                    <a:moveTo>
                      <a:pt x="17788" y="1"/>
                    </a:moveTo>
                    <a:cubicBezTo>
                      <a:pt x="15721" y="1"/>
                      <a:pt x="13551" y="1179"/>
                      <a:pt x="12078" y="3733"/>
                    </a:cubicBezTo>
                    <a:cubicBezTo>
                      <a:pt x="11792" y="4247"/>
                      <a:pt x="11267" y="4533"/>
                      <a:pt x="10729" y="4533"/>
                    </a:cubicBezTo>
                    <a:cubicBezTo>
                      <a:pt x="10457" y="4533"/>
                      <a:pt x="10181" y="4459"/>
                      <a:pt x="9931" y="4306"/>
                    </a:cubicBezTo>
                    <a:cubicBezTo>
                      <a:pt x="8557" y="3481"/>
                      <a:pt x="7201" y="3115"/>
                      <a:pt x="5960" y="3115"/>
                    </a:cubicBezTo>
                    <a:cubicBezTo>
                      <a:pt x="2548" y="3115"/>
                      <a:pt x="0" y="5884"/>
                      <a:pt x="315" y="9514"/>
                    </a:cubicBezTo>
                    <a:cubicBezTo>
                      <a:pt x="687" y="13664"/>
                      <a:pt x="7384" y="19417"/>
                      <a:pt x="14024" y="21878"/>
                    </a:cubicBezTo>
                    <a:cubicBezTo>
                      <a:pt x="14337" y="21993"/>
                      <a:pt x="14665" y="22049"/>
                      <a:pt x="14991" y="22049"/>
                    </a:cubicBezTo>
                    <a:cubicBezTo>
                      <a:pt x="15794" y="22049"/>
                      <a:pt x="16585" y="21708"/>
                      <a:pt x="17115" y="21077"/>
                    </a:cubicBezTo>
                    <a:cubicBezTo>
                      <a:pt x="21694" y="15668"/>
                      <a:pt x="24727" y="7368"/>
                      <a:pt x="23010" y="3590"/>
                    </a:cubicBezTo>
                    <a:cubicBezTo>
                      <a:pt x="21975" y="1272"/>
                      <a:pt x="19936" y="1"/>
                      <a:pt x="177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7"/>
              <p:cNvSpPr/>
              <p:nvPr/>
            </p:nvSpPr>
            <p:spPr>
              <a:xfrm>
                <a:off x="5451954" y="1248455"/>
                <a:ext cx="1794077" cy="1507348"/>
              </a:xfrm>
              <a:custGeom>
                <a:avLst/>
                <a:gdLst/>
                <a:ahLst/>
                <a:cxnLst/>
                <a:rect l="l" t="t" r="r" b="b"/>
                <a:pathLst>
                  <a:path w="24878" h="20902" extrusionOk="0">
                    <a:moveTo>
                      <a:pt x="18912" y="0"/>
                    </a:moveTo>
                    <a:cubicBezTo>
                      <a:pt x="16974" y="0"/>
                      <a:pt x="15119" y="985"/>
                      <a:pt x="13801" y="2476"/>
                    </a:cubicBezTo>
                    <a:cubicBezTo>
                      <a:pt x="13086" y="3306"/>
                      <a:pt x="12485" y="4250"/>
                      <a:pt x="12056" y="5280"/>
                    </a:cubicBezTo>
                    <a:cubicBezTo>
                      <a:pt x="10056" y="3479"/>
                      <a:pt x="7989" y="2708"/>
                      <a:pt x="6148" y="2708"/>
                    </a:cubicBezTo>
                    <a:cubicBezTo>
                      <a:pt x="2667" y="2708"/>
                      <a:pt x="0" y="5467"/>
                      <a:pt x="150" y="9230"/>
                    </a:cubicBezTo>
                    <a:cubicBezTo>
                      <a:pt x="265" y="12006"/>
                      <a:pt x="2440" y="14524"/>
                      <a:pt x="4300" y="16385"/>
                    </a:cubicBezTo>
                    <a:cubicBezTo>
                      <a:pt x="5988" y="18102"/>
                      <a:pt x="7963" y="20048"/>
                      <a:pt x="10367" y="20620"/>
                    </a:cubicBezTo>
                    <a:cubicBezTo>
                      <a:pt x="11144" y="20811"/>
                      <a:pt x="11906" y="20901"/>
                      <a:pt x="12651" y="20901"/>
                    </a:cubicBezTo>
                    <a:cubicBezTo>
                      <a:pt x="18933" y="20901"/>
                      <a:pt x="23912" y="14508"/>
                      <a:pt x="24705" y="8572"/>
                    </a:cubicBezTo>
                    <a:cubicBezTo>
                      <a:pt x="24848" y="7599"/>
                      <a:pt x="24877" y="6597"/>
                      <a:pt x="24791" y="5595"/>
                    </a:cubicBezTo>
                    <a:cubicBezTo>
                      <a:pt x="24734" y="5080"/>
                      <a:pt x="24620" y="4565"/>
                      <a:pt x="24476" y="4078"/>
                    </a:cubicBezTo>
                    <a:cubicBezTo>
                      <a:pt x="23875" y="2333"/>
                      <a:pt x="22530" y="959"/>
                      <a:pt x="20813" y="329"/>
                    </a:cubicBezTo>
                    <a:cubicBezTo>
                      <a:pt x="20181" y="105"/>
                      <a:pt x="19542" y="0"/>
                      <a:pt x="18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7"/>
              <p:cNvSpPr/>
              <p:nvPr/>
            </p:nvSpPr>
            <p:spPr>
              <a:xfrm>
                <a:off x="6443092" y="1464510"/>
                <a:ext cx="359133" cy="270143"/>
              </a:xfrm>
              <a:custGeom>
                <a:avLst/>
                <a:gdLst/>
                <a:ahLst/>
                <a:cxnLst/>
                <a:rect l="l" t="t" r="r" b="b"/>
                <a:pathLst>
                  <a:path w="4980" h="3746" extrusionOk="0">
                    <a:moveTo>
                      <a:pt x="4469" y="1"/>
                    </a:moveTo>
                    <a:cubicBezTo>
                      <a:pt x="4393" y="1"/>
                      <a:pt x="4315" y="17"/>
                      <a:pt x="4236" y="52"/>
                    </a:cubicBezTo>
                    <a:cubicBezTo>
                      <a:pt x="3749" y="224"/>
                      <a:pt x="3291" y="539"/>
                      <a:pt x="2919" y="939"/>
                    </a:cubicBezTo>
                    <a:cubicBezTo>
                      <a:pt x="2461" y="1397"/>
                      <a:pt x="2032" y="1855"/>
                      <a:pt x="1632" y="2370"/>
                    </a:cubicBezTo>
                    <a:cubicBezTo>
                      <a:pt x="1317" y="2800"/>
                      <a:pt x="859" y="3143"/>
                      <a:pt x="344" y="3372"/>
                    </a:cubicBezTo>
                    <a:cubicBezTo>
                      <a:pt x="286" y="3372"/>
                      <a:pt x="201" y="3401"/>
                      <a:pt x="143" y="3429"/>
                    </a:cubicBezTo>
                    <a:cubicBezTo>
                      <a:pt x="57" y="3486"/>
                      <a:pt x="0" y="3572"/>
                      <a:pt x="29" y="3658"/>
                    </a:cubicBezTo>
                    <a:cubicBezTo>
                      <a:pt x="158" y="3714"/>
                      <a:pt x="300" y="3745"/>
                      <a:pt x="445" y="3745"/>
                    </a:cubicBezTo>
                    <a:cubicBezTo>
                      <a:pt x="525" y="3745"/>
                      <a:pt x="606" y="3736"/>
                      <a:pt x="687" y="3715"/>
                    </a:cubicBezTo>
                    <a:cubicBezTo>
                      <a:pt x="1832" y="3458"/>
                      <a:pt x="2605" y="2485"/>
                      <a:pt x="3578" y="1855"/>
                    </a:cubicBezTo>
                    <a:cubicBezTo>
                      <a:pt x="4007" y="1569"/>
                      <a:pt x="4522" y="1340"/>
                      <a:pt x="4837" y="853"/>
                    </a:cubicBezTo>
                    <a:cubicBezTo>
                      <a:pt x="4951" y="653"/>
                      <a:pt x="4980" y="424"/>
                      <a:pt x="4894" y="224"/>
                    </a:cubicBezTo>
                    <a:cubicBezTo>
                      <a:pt x="4795" y="85"/>
                      <a:pt x="4640" y="1"/>
                      <a:pt x="44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7"/>
              <p:cNvSpPr/>
              <p:nvPr/>
            </p:nvSpPr>
            <p:spPr>
              <a:xfrm>
                <a:off x="5629932" y="1721959"/>
                <a:ext cx="267114" cy="403988"/>
              </a:xfrm>
              <a:custGeom>
                <a:avLst/>
                <a:gdLst/>
                <a:ahLst/>
                <a:cxnLst/>
                <a:rect l="l" t="t" r="r" b="b"/>
                <a:pathLst>
                  <a:path w="3704" h="5602" extrusionOk="0">
                    <a:moveTo>
                      <a:pt x="3355" y="1"/>
                    </a:moveTo>
                    <a:cubicBezTo>
                      <a:pt x="2798" y="1"/>
                      <a:pt x="1682" y="823"/>
                      <a:pt x="1517" y="947"/>
                    </a:cubicBezTo>
                    <a:cubicBezTo>
                      <a:pt x="773" y="1605"/>
                      <a:pt x="286" y="2521"/>
                      <a:pt x="143" y="3522"/>
                    </a:cubicBezTo>
                    <a:cubicBezTo>
                      <a:pt x="0" y="4095"/>
                      <a:pt x="86" y="4696"/>
                      <a:pt x="315" y="5240"/>
                    </a:cubicBezTo>
                    <a:cubicBezTo>
                      <a:pt x="413" y="5410"/>
                      <a:pt x="593" y="5602"/>
                      <a:pt x="786" y="5602"/>
                    </a:cubicBezTo>
                    <a:cubicBezTo>
                      <a:pt x="820" y="5602"/>
                      <a:pt x="854" y="5596"/>
                      <a:pt x="887" y="5583"/>
                    </a:cubicBezTo>
                    <a:cubicBezTo>
                      <a:pt x="1116" y="5497"/>
                      <a:pt x="1116" y="5268"/>
                      <a:pt x="1145" y="5068"/>
                    </a:cubicBezTo>
                    <a:cubicBezTo>
                      <a:pt x="1317" y="3866"/>
                      <a:pt x="1660" y="2607"/>
                      <a:pt x="2490" y="1719"/>
                    </a:cubicBezTo>
                    <a:cubicBezTo>
                      <a:pt x="2862" y="1405"/>
                      <a:pt x="3206" y="1090"/>
                      <a:pt x="3520" y="718"/>
                    </a:cubicBezTo>
                    <a:cubicBezTo>
                      <a:pt x="3578" y="632"/>
                      <a:pt x="3635" y="546"/>
                      <a:pt x="3664" y="460"/>
                    </a:cubicBezTo>
                    <a:cubicBezTo>
                      <a:pt x="3704" y="124"/>
                      <a:pt x="3571" y="1"/>
                      <a:pt x="3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7"/>
              <p:cNvSpPr/>
              <p:nvPr/>
            </p:nvSpPr>
            <p:spPr>
              <a:xfrm>
                <a:off x="5958051" y="1678330"/>
                <a:ext cx="123894" cy="63461"/>
              </a:xfrm>
              <a:custGeom>
                <a:avLst/>
                <a:gdLst/>
                <a:ahLst/>
                <a:cxnLst/>
                <a:rect l="l" t="t" r="r" b="b"/>
                <a:pathLst>
                  <a:path w="1718" h="880" extrusionOk="0">
                    <a:moveTo>
                      <a:pt x="934" y="0"/>
                    </a:moveTo>
                    <a:cubicBezTo>
                      <a:pt x="718" y="0"/>
                      <a:pt x="507" y="41"/>
                      <a:pt x="373" y="92"/>
                    </a:cubicBezTo>
                    <a:cubicBezTo>
                      <a:pt x="230" y="121"/>
                      <a:pt x="87" y="235"/>
                      <a:pt x="29" y="378"/>
                    </a:cubicBezTo>
                    <a:cubicBezTo>
                      <a:pt x="1" y="493"/>
                      <a:pt x="87" y="665"/>
                      <a:pt x="201" y="722"/>
                    </a:cubicBezTo>
                    <a:cubicBezTo>
                      <a:pt x="258" y="779"/>
                      <a:pt x="344" y="808"/>
                      <a:pt x="430" y="836"/>
                    </a:cubicBezTo>
                    <a:cubicBezTo>
                      <a:pt x="587" y="865"/>
                      <a:pt x="738" y="879"/>
                      <a:pt x="888" y="879"/>
                    </a:cubicBezTo>
                    <a:cubicBezTo>
                      <a:pt x="1038" y="879"/>
                      <a:pt x="1188" y="865"/>
                      <a:pt x="1346" y="836"/>
                    </a:cubicBezTo>
                    <a:cubicBezTo>
                      <a:pt x="1432" y="836"/>
                      <a:pt x="1518" y="808"/>
                      <a:pt x="1603" y="750"/>
                    </a:cubicBezTo>
                    <a:cubicBezTo>
                      <a:pt x="1661" y="722"/>
                      <a:pt x="1718" y="636"/>
                      <a:pt x="1718" y="550"/>
                    </a:cubicBezTo>
                    <a:cubicBezTo>
                      <a:pt x="1718" y="128"/>
                      <a:pt x="1319"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4849800" y="1905995"/>
                <a:ext cx="338508" cy="280599"/>
              </a:xfrm>
              <a:custGeom>
                <a:avLst/>
                <a:gdLst/>
                <a:ahLst/>
                <a:cxnLst/>
                <a:rect l="l" t="t" r="r" b="b"/>
                <a:pathLst>
                  <a:path w="4694" h="3891" extrusionOk="0">
                    <a:moveTo>
                      <a:pt x="2539" y="0"/>
                    </a:moveTo>
                    <a:cubicBezTo>
                      <a:pt x="2391" y="0"/>
                      <a:pt x="2241" y="18"/>
                      <a:pt x="2089" y="55"/>
                    </a:cubicBezTo>
                    <a:cubicBezTo>
                      <a:pt x="401" y="398"/>
                      <a:pt x="0" y="2630"/>
                      <a:pt x="1460" y="3575"/>
                    </a:cubicBezTo>
                    <a:cubicBezTo>
                      <a:pt x="1797" y="3793"/>
                      <a:pt x="2156" y="3891"/>
                      <a:pt x="2504" y="3891"/>
                    </a:cubicBezTo>
                    <a:cubicBezTo>
                      <a:pt x="3660" y="3891"/>
                      <a:pt x="4694" y="2812"/>
                      <a:pt x="4408" y="1514"/>
                    </a:cubicBezTo>
                    <a:cubicBezTo>
                      <a:pt x="4211" y="631"/>
                      <a:pt x="3426" y="0"/>
                      <a:pt x="25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4913765" y="1944577"/>
                <a:ext cx="239350" cy="197956"/>
              </a:xfrm>
              <a:custGeom>
                <a:avLst/>
                <a:gdLst/>
                <a:ahLst/>
                <a:cxnLst/>
                <a:rect l="l" t="t" r="r" b="b"/>
                <a:pathLst>
                  <a:path w="3319" h="2745" extrusionOk="0">
                    <a:moveTo>
                      <a:pt x="1782" y="0"/>
                    </a:moveTo>
                    <a:cubicBezTo>
                      <a:pt x="1684" y="0"/>
                      <a:pt x="1586" y="11"/>
                      <a:pt x="1489" y="35"/>
                    </a:cubicBezTo>
                    <a:cubicBezTo>
                      <a:pt x="287" y="292"/>
                      <a:pt x="0" y="1866"/>
                      <a:pt x="1031" y="2525"/>
                    </a:cubicBezTo>
                    <a:cubicBezTo>
                      <a:pt x="1269" y="2677"/>
                      <a:pt x="1522" y="2745"/>
                      <a:pt x="1767" y="2745"/>
                    </a:cubicBezTo>
                    <a:cubicBezTo>
                      <a:pt x="2585" y="2745"/>
                      <a:pt x="3318" y="1990"/>
                      <a:pt x="3120" y="1065"/>
                    </a:cubicBezTo>
                    <a:cubicBezTo>
                      <a:pt x="2972" y="447"/>
                      <a:pt x="2397" y="0"/>
                      <a:pt x="1782" y="0"/>
                    </a:cubicBezTo>
                    <a:close/>
                  </a:path>
                </a:pathLst>
              </a:custGeom>
              <a:solidFill>
                <a:srgbClr val="A2C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5045879" y="2005225"/>
                <a:ext cx="660501" cy="945572"/>
              </a:xfrm>
              <a:custGeom>
                <a:avLst/>
                <a:gdLst/>
                <a:ahLst/>
                <a:cxnLst/>
                <a:rect l="l" t="t" r="r" b="b"/>
                <a:pathLst>
                  <a:path w="9159" h="13112" extrusionOk="0">
                    <a:moveTo>
                      <a:pt x="1073" y="0"/>
                    </a:moveTo>
                    <a:cubicBezTo>
                      <a:pt x="694" y="0"/>
                      <a:pt x="324" y="101"/>
                      <a:pt x="0" y="281"/>
                    </a:cubicBezTo>
                    <a:lnTo>
                      <a:pt x="401" y="911"/>
                    </a:lnTo>
                    <a:cubicBezTo>
                      <a:pt x="607" y="808"/>
                      <a:pt x="833" y="756"/>
                      <a:pt x="1062" y="756"/>
                    </a:cubicBezTo>
                    <a:cubicBezTo>
                      <a:pt x="1215" y="756"/>
                      <a:pt x="1368" y="779"/>
                      <a:pt x="1517" y="825"/>
                    </a:cubicBezTo>
                    <a:cubicBezTo>
                      <a:pt x="2204" y="1083"/>
                      <a:pt x="3234" y="1855"/>
                      <a:pt x="4264" y="4402"/>
                    </a:cubicBezTo>
                    <a:cubicBezTo>
                      <a:pt x="4722" y="5662"/>
                      <a:pt x="5123" y="6950"/>
                      <a:pt x="5438" y="8237"/>
                    </a:cubicBezTo>
                    <a:cubicBezTo>
                      <a:pt x="6128" y="10861"/>
                      <a:pt x="6712" y="13112"/>
                      <a:pt x="8912" y="13112"/>
                    </a:cubicBezTo>
                    <a:cubicBezTo>
                      <a:pt x="8992" y="13112"/>
                      <a:pt x="9074" y="13109"/>
                      <a:pt x="9158" y="13103"/>
                    </a:cubicBezTo>
                    <a:lnTo>
                      <a:pt x="9130" y="12330"/>
                    </a:lnTo>
                    <a:cubicBezTo>
                      <a:pt x="9055" y="12336"/>
                      <a:pt x="8983" y="12339"/>
                      <a:pt x="8914" y="12339"/>
                    </a:cubicBezTo>
                    <a:cubicBezTo>
                      <a:pt x="7372" y="12339"/>
                      <a:pt x="6921" y="10830"/>
                      <a:pt x="6182" y="8037"/>
                    </a:cubicBezTo>
                    <a:cubicBezTo>
                      <a:pt x="5867" y="6721"/>
                      <a:pt x="5466" y="5404"/>
                      <a:pt x="4980" y="4116"/>
                    </a:cubicBezTo>
                    <a:cubicBezTo>
                      <a:pt x="4064" y="1855"/>
                      <a:pt x="2976" y="482"/>
                      <a:pt x="1746" y="110"/>
                    </a:cubicBezTo>
                    <a:cubicBezTo>
                      <a:pt x="1523" y="35"/>
                      <a:pt x="1296"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7028584" y="2256616"/>
                <a:ext cx="317883" cy="720357"/>
              </a:xfrm>
              <a:custGeom>
                <a:avLst/>
                <a:gdLst/>
                <a:ahLst/>
                <a:cxnLst/>
                <a:rect l="l" t="t" r="r" b="b"/>
                <a:pathLst>
                  <a:path w="4408" h="9989" extrusionOk="0">
                    <a:moveTo>
                      <a:pt x="4207" y="1"/>
                    </a:moveTo>
                    <a:lnTo>
                      <a:pt x="3435" y="29"/>
                    </a:lnTo>
                    <a:cubicBezTo>
                      <a:pt x="3692" y="7585"/>
                      <a:pt x="1861" y="8930"/>
                      <a:pt x="0" y="9216"/>
                    </a:cubicBezTo>
                    <a:lnTo>
                      <a:pt x="115" y="9989"/>
                    </a:lnTo>
                    <a:cubicBezTo>
                      <a:pt x="3206" y="9474"/>
                      <a:pt x="4408" y="6497"/>
                      <a:pt x="4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7"/>
              <p:cNvSpPr/>
              <p:nvPr/>
            </p:nvSpPr>
            <p:spPr>
              <a:xfrm>
                <a:off x="6106679" y="1351435"/>
                <a:ext cx="934971" cy="1630592"/>
              </a:xfrm>
              <a:custGeom>
                <a:avLst/>
                <a:gdLst/>
                <a:ahLst/>
                <a:cxnLst/>
                <a:rect l="l" t="t" r="r" b="b"/>
                <a:pathLst>
                  <a:path w="12965" h="22611" extrusionOk="0">
                    <a:moveTo>
                      <a:pt x="556" y="0"/>
                    </a:moveTo>
                    <a:cubicBezTo>
                      <a:pt x="376" y="0"/>
                      <a:pt x="191" y="15"/>
                      <a:pt x="0" y="46"/>
                    </a:cubicBezTo>
                    <a:lnTo>
                      <a:pt x="115" y="790"/>
                    </a:lnTo>
                    <a:cubicBezTo>
                      <a:pt x="253" y="768"/>
                      <a:pt x="387" y="757"/>
                      <a:pt x="518" y="757"/>
                    </a:cubicBezTo>
                    <a:cubicBezTo>
                      <a:pt x="3436" y="757"/>
                      <a:pt x="4722" y="6118"/>
                      <a:pt x="5982" y="11322"/>
                    </a:cubicBezTo>
                    <a:cubicBezTo>
                      <a:pt x="7292" y="16871"/>
                      <a:pt x="8684" y="22610"/>
                      <a:pt x="12249" y="22610"/>
                    </a:cubicBezTo>
                    <a:cubicBezTo>
                      <a:pt x="12343" y="22610"/>
                      <a:pt x="12438" y="22606"/>
                      <a:pt x="12536" y="22598"/>
                    </a:cubicBezTo>
                    <a:cubicBezTo>
                      <a:pt x="12679" y="22569"/>
                      <a:pt x="12822" y="22569"/>
                      <a:pt x="12965" y="22541"/>
                    </a:cubicBezTo>
                    <a:lnTo>
                      <a:pt x="12822" y="21768"/>
                    </a:lnTo>
                    <a:cubicBezTo>
                      <a:pt x="12736" y="21768"/>
                      <a:pt x="12593" y="21797"/>
                      <a:pt x="12478" y="21797"/>
                    </a:cubicBezTo>
                    <a:cubicBezTo>
                      <a:pt x="12401" y="21804"/>
                      <a:pt x="12324" y="21807"/>
                      <a:pt x="12248" y="21807"/>
                    </a:cubicBezTo>
                    <a:cubicBezTo>
                      <a:pt x="9265" y="21807"/>
                      <a:pt x="7981" y="16369"/>
                      <a:pt x="6697" y="11122"/>
                    </a:cubicBezTo>
                    <a:cubicBezTo>
                      <a:pt x="5391" y="5651"/>
                      <a:pt x="4033" y="0"/>
                      <a:pt x="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7"/>
              <p:cNvSpPr/>
              <p:nvPr/>
            </p:nvSpPr>
            <p:spPr>
              <a:xfrm>
                <a:off x="6847580" y="1168841"/>
                <a:ext cx="220888" cy="660646"/>
              </a:xfrm>
              <a:custGeom>
                <a:avLst/>
                <a:gdLst/>
                <a:ahLst/>
                <a:cxnLst/>
                <a:rect l="l" t="t" r="r" b="b"/>
                <a:pathLst>
                  <a:path w="3063" h="9161" extrusionOk="0">
                    <a:moveTo>
                      <a:pt x="2967" y="1"/>
                    </a:moveTo>
                    <a:cubicBezTo>
                      <a:pt x="2171" y="1"/>
                      <a:pt x="1409" y="341"/>
                      <a:pt x="859" y="947"/>
                    </a:cubicBezTo>
                    <a:cubicBezTo>
                      <a:pt x="172" y="1805"/>
                      <a:pt x="1" y="3179"/>
                      <a:pt x="373" y="4925"/>
                    </a:cubicBezTo>
                    <a:cubicBezTo>
                      <a:pt x="630" y="6270"/>
                      <a:pt x="945" y="7701"/>
                      <a:pt x="1403" y="9160"/>
                    </a:cubicBezTo>
                    <a:lnTo>
                      <a:pt x="1889" y="9017"/>
                    </a:lnTo>
                    <a:cubicBezTo>
                      <a:pt x="1460" y="7586"/>
                      <a:pt x="1145" y="6155"/>
                      <a:pt x="859" y="4839"/>
                    </a:cubicBezTo>
                    <a:cubicBezTo>
                      <a:pt x="544" y="3236"/>
                      <a:pt x="659" y="1977"/>
                      <a:pt x="1260" y="1262"/>
                    </a:cubicBezTo>
                    <a:cubicBezTo>
                      <a:pt x="1695" y="772"/>
                      <a:pt x="2311" y="515"/>
                      <a:pt x="2960" y="515"/>
                    </a:cubicBezTo>
                    <a:cubicBezTo>
                      <a:pt x="2994" y="515"/>
                      <a:pt x="3028" y="516"/>
                      <a:pt x="3063" y="517"/>
                    </a:cubicBezTo>
                    <a:lnTo>
                      <a:pt x="3063" y="2"/>
                    </a:lnTo>
                    <a:cubicBezTo>
                      <a:pt x="3031" y="1"/>
                      <a:pt x="2999" y="1"/>
                      <a:pt x="2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7"/>
              <p:cNvSpPr/>
              <p:nvPr/>
            </p:nvSpPr>
            <p:spPr>
              <a:xfrm>
                <a:off x="6932170" y="1814987"/>
                <a:ext cx="759587" cy="478844"/>
              </a:xfrm>
              <a:custGeom>
                <a:avLst/>
                <a:gdLst/>
                <a:ahLst/>
                <a:cxnLst/>
                <a:rect l="l" t="t" r="r" b="b"/>
                <a:pathLst>
                  <a:path w="10533" h="6640" extrusionOk="0">
                    <a:moveTo>
                      <a:pt x="974" y="0"/>
                    </a:moveTo>
                    <a:lnTo>
                      <a:pt x="1" y="286"/>
                    </a:lnTo>
                    <a:cubicBezTo>
                      <a:pt x="1317" y="4551"/>
                      <a:pt x="3006" y="6611"/>
                      <a:pt x="5210" y="6640"/>
                    </a:cubicBezTo>
                    <a:cubicBezTo>
                      <a:pt x="5381" y="6640"/>
                      <a:pt x="5582" y="6640"/>
                      <a:pt x="5782" y="6583"/>
                    </a:cubicBezTo>
                    <a:cubicBezTo>
                      <a:pt x="7700" y="6296"/>
                      <a:pt x="9274" y="4236"/>
                      <a:pt x="10533" y="372"/>
                    </a:cubicBezTo>
                    <a:lnTo>
                      <a:pt x="9560" y="57"/>
                    </a:lnTo>
                    <a:cubicBezTo>
                      <a:pt x="8367" y="3750"/>
                      <a:pt x="6892" y="5610"/>
                      <a:pt x="5247" y="5610"/>
                    </a:cubicBezTo>
                    <a:cubicBezTo>
                      <a:pt x="5235" y="5610"/>
                      <a:pt x="5222" y="5610"/>
                      <a:pt x="5210" y="5610"/>
                    </a:cubicBezTo>
                    <a:cubicBezTo>
                      <a:pt x="3550" y="5610"/>
                      <a:pt x="2119" y="3721"/>
                      <a:pt x="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7"/>
              <p:cNvSpPr/>
              <p:nvPr/>
            </p:nvSpPr>
            <p:spPr>
              <a:xfrm>
                <a:off x="7565838" y="1173024"/>
                <a:ext cx="216778" cy="664684"/>
              </a:xfrm>
              <a:custGeom>
                <a:avLst/>
                <a:gdLst/>
                <a:ahLst/>
                <a:cxnLst/>
                <a:rect l="l" t="t" r="r" b="b"/>
                <a:pathLst>
                  <a:path w="3006" h="9217" extrusionOk="0">
                    <a:moveTo>
                      <a:pt x="89" y="0"/>
                    </a:moveTo>
                    <a:cubicBezTo>
                      <a:pt x="60" y="0"/>
                      <a:pt x="30" y="1"/>
                      <a:pt x="0" y="2"/>
                    </a:cubicBezTo>
                    <a:lnTo>
                      <a:pt x="0" y="517"/>
                    </a:lnTo>
                    <a:cubicBezTo>
                      <a:pt x="32" y="515"/>
                      <a:pt x="63" y="515"/>
                      <a:pt x="94" y="515"/>
                    </a:cubicBezTo>
                    <a:cubicBezTo>
                      <a:pt x="747" y="515"/>
                      <a:pt x="1365" y="798"/>
                      <a:pt x="1774" y="1289"/>
                    </a:cubicBezTo>
                    <a:cubicBezTo>
                      <a:pt x="2375" y="2062"/>
                      <a:pt x="2490" y="3293"/>
                      <a:pt x="2147" y="4867"/>
                    </a:cubicBezTo>
                    <a:cubicBezTo>
                      <a:pt x="1832" y="6183"/>
                      <a:pt x="1488" y="7614"/>
                      <a:pt x="1030" y="9045"/>
                    </a:cubicBezTo>
                    <a:lnTo>
                      <a:pt x="1488" y="9217"/>
                    </a:lnTo>
                    <a:cubicBezTo>
                      <a:pt x="1975" y="7757"/>
                      <a:pt x="2318" y="6326"/>
                      <a:pt x="2604" y="4981"/>
                    </a:cubicBezTo>
                    <a:cubicBezTo>
                      <a:pt x="3005" y="3236"/>
                      <a:pt x="2862" y="1862"/>
                      <a:pt x="2175" y="975"/>
                    </a:cubicBezTo>
                    <a:cubicBezTo>
                      <a:pt x="1651" y="368"/>
                      <a:pt x="887" y="0"/>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7"/>
              <p:cNvSpPr/>
              <p:nvPr/>
            </p:nvSpPr>
            <p:spPr>
              <a:xfrm>
                <a:off x="7002410" y="1152471"/>
                <a:ext cx="66057" cy="84663"/>
              </a:xfrm>
              <a:custGeom>
                <a:avLst/>
                <a:gdLst/>
                <a:ahLst/>
                <a:cxnLst/>
                <a:rect l="l" t="t" r="r" b="b"/>
                <a:pathLst>
                  <a:path w="916" h="1174" extrusionOk="0">
                    <a:moveTo>
                      <a:pt x="744" y="0"/>
                    </a:moveTo>
                    <a:lnTo>
                      <a:pt x="0" y="115"/>
                    </a:lnTo>
                    <a:lnTo>
                      <a:pt x="143" y="1174"/>
                    </a:lnTo>
                    <a:lnTo>
                      <a:pt x="916" y="1031"/>
                    </a:lnTo>
                    <a:lnTo>
                      <a:pt x="7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7"/>
              <p:cNvSpPr/>
              <p:nvPr/>
            </p:nvSpPr>
            <p:spPr>
              <a:xfrm>
                <a:off x="7056063" y="1115044"/>
                <a:ext cx="165143" cy="134711"/>
              </a:xfrm>
              <a:custGeom>
                <a:avLst/>
                <a:gdLst/>
                <a:ahLst/>
                <a:cxnLst/>
                <a:rect l="l" t="t" r="r" b="b"/>
                <a:pathLst>
                  <a:path w="2290" h="1868" extrusionOk="0">
                    <a:moveTo>
                      <a:pt x="721" y="0"/>
                    </a:moveTo>
                    <a:cubicBezTo>
                      <a:pt x="467" y="0"/>
                      <a:pt x="233" y="131"/>
                      <a:pt x="0" y="519"/>
                    </a:cubicBezTo>
                    <a:lnTo>
                      <a:pt x="57" y="806"/>
                    </a:lnTo>
                    <a:lnTo>
                      <a:pt x="115" y="1235"/>
                    </a:lnTo>
                    <a:lnTo>
                      <a:pt x="172" y="1550"/>
                    </a:lnTo>
                    <a:cubicBezTo>
                      <a:pt x="420" y="1779"/>
                      <a:pt x="630" y="1868"/>
                      <a:pt x="818" y="1868"/>
                    </a:cubicBezTo>
                    <a:cubicBezTo>
                      <a:pt x="913" y="1868"/>
                      <a:pt x="1002" y="1845"/>
                      <a:pt x="1088" y="1807"/>
                    </a:cubicBezTo>
                    <a:cubicBezTo>
                      <a:pt x="1345" y="1664"/>
                      <a:pt x="2232" y="1263"/>
                      <a:pt x="2290" y="777"/>
                    </a:cubicBezTo>
                    <a:cubicBezTo>
                      <a:pt x="2290" y="748"/>
                      <a:pt x="2290" y="720"/>
                      <a:pt x="2290" y="691"/>
                    </a:cubicBezTo>
                    <a:cubicBezTo>
                      <a:pt x="2290" y="662"/>
                      <a:pt x="2261" y="634"/>
                      <a:pt x="2261" y="605"/>
                    </a:cubicBezTo>
                    <a:cubicBezTo>
                      <a:pt x="2061" y="147"/>
                      <a:pt x="1088" y="33"/>
                      <a:pt x="801" y="4"/>
                    </a:cubicBezTo>
                    <a:cubicBezTo>
                      <a:pt x="774" y="2"/>
                      <a:pt x="748" y="0"/>
                      <a:pt x="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7"/>
              <p:cNvSpPr/>
              <p:nvPr/>
            </p:nvSpPr>
            <p:spPr>
              <a:xfrm>
                <a:off x="7072577" y="1060525"/>
                <a:ext cx="288965" cy="163268"/>
              </a:xfrm>
              <a:custGeom>
                <a:avLst/>
                <a:gdLst/>
                <a:ahLst/>
                <a:cxnLst/>
                <a:rect l="l" t="t" r="r" b="b"/>
                <a:pathLst>
                  <a:path w="4007" h="2264" extrusionOk="0">
                    <a:moveTo>
                      <a:pt x="2369" y="1"/>
                    </a:moveTo>
                    <a:cubicBezTo>
                      <a:pt x="2196" y="1"/>
                      <a:pt x="2016" y="15"/>
                      <a:pt x="1832" y="45"/>
                    </a:cubicBezTo>
                    <a:cubicBezTo>
                      <a:pt x="773" y="188"/>
                      <a:pt x="0" y="817"/>
                      <a:pt x="115" y="1447"/>
                    </a:cubicBezTo>
                    <a:cubicBezTo>
                      <a:pt x="185" y="1943"/>
                      <a:pt x="842" y="2264"/>
                      <a:pt x="1648" y="2264"/>
                    </a:cubicBezTo>
                    <a:cubicBezTo>
                      <a:pt x="1819" y="2264"/>
                      <a:pt x="1996" y="2250"/>
                      <a:pt x="2175" y="2220"/>
                    </a:cubicBezTo>
                    <a:cubicBezTo>
                      <a:pt x="3234" y="2077"/>
                      <a:pt x="4007" y="1447"/>
                      <a:pt x="3892" y="817"/>
                    </a:cubicBezTo>
                    <a:cubicBezTo>
                      <a:pt x="3821" y="321"/>
                      <a:pt x="3185" y="1"/>
                      <a:pt x="2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7"/>
              <p:cNvSpPr/>
              <p:nvPr/>
            </p:nvSpPr>
            <p:spPr>
              <a:xfrm>
                <a:off x="7569948" y="1150380"/>
                <a:ext cx="66129" cy="84735"/>
              </a:xfrm>
              <a:custGeom>
                <a:avLst/>
                <a:gdLst/>
                <a:ahLst/>
                <a:cxnLst/>
                <a:rect l="l" t="t" r="r" b="b"/>
                <a:pathLst>
                  <a:path w="917" h="1175" extrusionOk="0">
                    <a:moveTo>
                      <a:pt x="172" y="1"/>
                    </a:moveTo>
                    <a:lnTo>
                      <a:pt x="0" y="1060"/>
                    </a:lnTo>
                    <a:lnTo>
                      <a:pt x="773" y="1174"/>
                    </a:lnTo>
                    <a:lnTo>
                      <a:pt x="916" y="115"/>
                    </a:lnTo>
                    <a:lnTo>
                      <a:pt x="1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7"/>
              <p:cNvSpPr/>
              <p:nvPr/>
            </p:nvSpPr>
            <p:spPr>
              <a:xfrm>
                <a:off x="7417211" y="1115044"/>
                <a:ext cx="163124" cy="134278"/>
              </a:xfrm>
              <a:custGeom>
                <a:avLst/>
                <a:gdLst/>
                <a:ahLst/>
                <a:cxnLst/>
                <a:rect l="l" t="t" r="r" b="b"/>
                <a:pathLst>
                  <a:path w="2262" h="1862" extrusionOk="0">
                    <a:moveTo>
                      <a:pt x="1541" y="0"/>
                    </a:moveTo>
                    <a:cubicBezTo>
                      <a:pt x="1514" y="0"/>
                      <a:pt x="1487" y="1"/>
                      <a:pt x="1460" y="4"/>
                    </a:cubicBezTo>
                    <a:cubicBezTo>
                      <a:pt x="1203" y="33"/>
                      <a:pt x="229" y="176"/>
                      <a:pt x="29" y="634"/>
                    </a:cubicBezTo>
                    <a:cubicBezTo>
                      <a:pt x="1" y="662"/>
                      <a:pt x="1" y="662"/>
                      <a:pt x="1" y="691"/>
                    </a:cubicBezTo>
                    <a:cubicBezTo>
                      <a:pt x="1" y="720"/>
                      <a:pt x="1" y="748"/>
                      <a:pt x="1" y="777"/>
                    </a:cubicBezTo>
                    <a:cubicBezTo>
                      <a:pt x="58" y="1292"/>
                      <a:pt x="945" y="1693"/>
                      <a:pt x="1203" y="1807"/>
                    </a:cubicBezTo>
                    <a:cubicBezTo>
                      <a:pt x="1291" y="1843"/>
                      <a:pt x="1380" y="1862"/>
                      <a:pt x="1470" y="1862"/>
                    </a:cubicBezTo>
                    <a:cubicBezTo>
                      <a:pt x="1671" y="1862"/>
                      <a:pt x="1881" y="1767"/>
                      <a:pt x="2118" y="1550"/>
                    </a:cubicBezTo>
                    <a:lnTo>
                      <a:pt x="2176" y="1235"/>
                    </a:lnTo>
                    <a:lnTo>
                      <a:pt x="2233" y="806"/>
                    </a:lnTo>
                    <a:lnTo>
                      <a:pt x="2261" y="491"/>
                    </a:lnTo>
                    <a:cubicBezTo>
                      <a:pt x="2028" y="128"/>
                      <a:pt x="1795" y="0"/>
                      <a:pt x="15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7"/>
              <p:cNvSpPr/>
              <p:nvPr/>
            </p:nvSpPr>
            <p:spPr>
              <a:xfrm>
                <a:off x="7276876" y="1061535"/>
                <a:ext cx="286946" cy="164206"/>
              </a:xfrm>
              <a:custGeom>
                <a:avLst/>
                <a:gdLst/>
                <a:ahLst/>
                <a:cxnLst/>
                <a:rect l="l" t="t" r="r" b="b"/>
                <a:pathLst>
                  <a:path w="3979" h="2277" extrusionOk="0">
                    <a:moveTo>
                      <a:pt x="1707" y="0"/>
                    </a:moveTo>
                    <a:cubicBezTo>
                      <a:pt x="861" y="0"/>
                      <a:pt x="160" y="347"/>
                      <a:pt x="86" y="861"/>
                    </a:cubicBezTo>
                    <a:cubicBezTo>
                      <a:pt x="0" y="1462"/>
                      <a:pt x="773" y="2091"/>
                      <a:pt x="1832" y="2234"/>
                    </a:cubicBezTo>
                    <a:cubicBezTo>
                      <a:pt x="2007" y="2263"/>
                      <a:pt x="2178" y="2276"/>
                      <a:pt x="2342" y="2276"/>
                    </a:cubicBezTo>
                    <a:cubicBezTo>
                      <a:pt x="3171" y="2276"/>
                      <a:pt x="3821" y="1930"/>
                      <a:pt x="3893" y="1404"/>
                    </a:cubicBezTo>
                    <a:cubicBezTo>
                      <a:pt x="3978" y="803"/>
                      <a:pt x="3206" y="202"/>
                      <a:pt x="2147" y="31"/>
                    </a:cubicBezTo>
                    <a:cubicBezTo>
                      <a:pt x="1998" y="10"/>
                      <a:pt x="1850" y="0"/>
                      <a:pt x="17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7"/>
              <p:cNvSpPr/>
              <p:nvPr/>
            </p:nvSpPr>
            <p:spPr>
              <a:xfrm>
                <a:off x="4913765" y="1955394"/>
                <a:ext cx="217066" cy="179638"/>
              </a:xfrm>
              <a:custGeom>
                <a:avLst/>
                <a:gdLst/>
                <a:ahLst/>
                <a:cxnLst/>
                <a:rect l="l" t="t" r="r" b="b"/>
                <a:pathLst>
                  <a:path w="3010" h="2491" extrusionOk="0">
                    <a:moveTo>
                      <a:pt x="1603" y="0"/>
                    </a:moveTo>
                    <a:cubicBezTo>
                      <a:pt x="1517" y="0"/>
                      <a:pt x="1431" y="9"/>
                      <a:pt x="1346" y="28"/>
                    </a:cubicBezTo>
                    <a:cubicBezTo>
                      <a:pt x="258" y="285"/>
                      <a:pt x="0" y="1688"/>
                      <a:pt x="945" y="2289"/>
                    </a:cubicBezTo>
                    <a:cubicBezTo>
                      <a:pt x="1164" y="2428"/>
                      <a:pt x="1396" y="2491"/>
                      <a:pt x="1619" y="2491"/>
                    </a:cubicBezTo>
                    <a:cubicBezTo>
                      <a:pt x="2358" y="2491"/>
                      <a:pt x="3010" y="1807"/>
                      <a:pt x="2834" y="972"/>
                    </a:cubicBezTo>
                    <a:cubicBezTo>
                      <a:pt x="2709" y="400"/>
                      <a:pt x="2173"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37"/>
            <p:cNvGrpSpPr/>
            <p:nvPr/>
          </p:nvGrpSpPr>
          <p:grpSpPr>
            <a:xfrm>
              <a:off x="7414457" y="2192098"/>
              <a:ext cx="849904" cy="2412145"/>
              <a:chOff x="6603185" y="2152793"/>
              <a:chExt cx="887165" cy="2517897"/>
            </a:xfrm>
          </p:grpSpPr>
          <p:sp>
            <p:nvSpPr>
              <p:cNvPr id="527" name="Google Shape;527;p37"/>
              <p:cNvSpPr/>
              <p:nvPr/>
            </p:nvSpPr>
            <p:spPr>
              <a:xfrm>
                <a:off x="6672660" y="2152793"/>
                <a:ext cx="522077" cy="436681"/>
              </a:xfrm>
              <a:custGeom>
                <a:avLst/>
                <a:gdLst/>
                <a:ahLst/>
                <a:cxnLst/>
                <a:rect l="l" t="t" r="r" b="b"/>
                <a:pathLst>
                  <a:path w="4952" h="4142" extrusionOk="0">
                    <a:moveTo>
                      <a:pt x="2541" y="1"/>
                    </a:moveTo>
                    <a:cubicBezTo>
                      <a:pt x="1450" y="1"/>
                      <a:pt x="1002" y="821"/>
                      <a:pt x="1002" y="821"/>
                    </a:cubicBezTo>
                    <a:cubicBezTo>
                      <a:pt x="1002" y="821"/>
                      <a:pt x="0" y="907"/>
                      <a:pt x="258" y="2424"/>
                    </a:cubicBezTo>
                    <a:cubicBezTo>
                      <a:pt x="315" y="2767"/>
                      <a:pt x="344" y="3054"/>
                      <a:pt x="372" y="3311"/>
                    </a:cubicBezTo>
                    <a:cubicBezTo>
                      <a:pt x="773" y="3683"/>
                      <a:pt x="1288" y="3912"/>
                      <a:pt x="1832" y="3969"/>
                    </a:cubicBezTo>
                    <a:cubicBezTo>
                      <a:pt x="2004" y="3998"/>
                      <a:pt x="2147" y="4055"/>
                      <a:pt x="2261" y="4141"/>
                    </a:cubicBezTo>
                    <a:lnTo>
                      <a:pt x="2862" y="3998"/>
                    </a:lnTo>
                    <a:cubicBezTo>
                      <a:pt x="3234" y="3941"/>
                      <a:pt x="3606" y="3798"/>
                      <a:pt x="3921" y="3626"/>
                    </a:cubicBezTo>
                    <a:cubicBezTo>
                      <a:pt x="3978" y="3426"/>
                      <a:pt x="4951" y="707"/>
                      <a:pt x="3434" y="163"/>
                    </a:cubicBezTo>
                    <a:cubicBezTo>
                      <a:pt x="3098" y="47"/>
                      <a:pt x="2801" y="1"/>
                      <a:pt x="2541"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7"/>
              <p:cNvSpPr/>
              <p:nvPr/>
            </p:nvSpPr>
            <p:spPr>
              <a:xfrm>
                <a:off x="7082976" y="2619515"/>
                <a:ext cx="168368" cy="242694"/>
              </a:xfrm>
              <a:custGeom>
                <a:avLst/>
                <a:gdLst/>
                <a:ahLst/>
                <a:cxnLst/>
                <a:rect l="l" t="t" r="r" b="b"/>
                <a:pathLst>
                  <a:path w="1597" h="2302" extrusionOk="0">
                    <a:moveTo>
                      <a:pt x="0" y="0"/>
                    </a:moveTo>
                    <a:cubicBezTo>
                      <a:pt x="0" y="0"/>
                      <a:pt x="172" y="1460"/>
                      <a:pt x="258" y="1689"/>
                    </a:cubicBezTo>
                    <a:cubicBezTo>
                      <a:pt x="344" y="1946"/>
                      <a:pt x="630" y="1946"/>
                      <a:pt x="659" y="2004"/>
                    </a:cubicBezTo>
                    <a:cubicBezTo>
                      <a:pt x="690" y="2020"/>
                      <a:pt x="1042" y="2302"/>
                      <a:pt x="1283" y="2302"/>
                    </a:cubicBezTo>
                    <a:cubicBezTo>
                      <a:pt x="1474" y="2302"/>
                      <a:pt x="1596" y="2123"/>
                      <a:pt x="1431" y="1489"/>
                    </a:cubicBezTo>
                    <a:cubicBezTo>
                      <a:pt x="1031" y="29"/>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7"/>
              <p:cNvSpPr/>
              <p:nvPr/>
            </p:nvSpPr>
            <p:spPr>
              <a:xfrm>
                <a:off x="6932112" y="3446268"/>
                <a:ext cx="262620" cy="1155696"/>
              </a:xfrm>
              <a:custGeom>
                <a:avLst/>
                <a:gdLst/>
                <a:ahLst/>
                <a:cxnLst/>
                <a:rect l="l" t="t" r="r" b="b"/>
                <a:pathLst>
                  <a:path w="2491" h="10962" extrusionOk="0">
                    <a:moveTo>
                      <a:pt x="0" y="0"/>
                    </a:moveTo>
                    <a:lnTo>
                      <a:pt x="430" y="10961"/>
                    </a:lnTo>
                    <a:lnTo>
                      <a:pt x="1374" y="10961"/>
                    </a:lnTo>
                    <a:lnTo>
                      <a:pt x="2490" y="2347"/>
                    </a:lnTo>
                    <a:lnTo>
                      <a:pt x="24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7"/>
              <p:cNvSpPr/>
              <p:nvPr/>
            </p:nvSpPr>
            <p:spPr>
              <a:xfrm>
                <a:off x="6684678" y="3446268"/>
                <a:ext cx="262620" cy="1155696"/>
              </a:xfrm>
              <a:custGeom>
                <a:avLst/>
                <a:gdLst/>
                <a:ahLst/>
                <a:cxnLst/>
                <a:rect l="l" t="t" r="r" b="b"/>
                <a:pathLst>
                  <a:path w="2491" h="10962" extrusionOk="0">
                    <a:moveTo>
                      <a:pt x="1" y="0"/>
                    </a:moveTo>
                    <a:lnTo>
                      <a:pt x="430" y="10961"/>
                    </a:lnTo>
                    <a:lnTo>
                      <a:pt x="1346" y="10961"/>
                    </a:lnTo>
                    <a:lnTo>
                      <a:pt x="2491" y="2347"/>
                    </a:lnTo>
                    <a:lnTo>
                      <a:pt x="24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7"/>
              <p:cNvSpPr/>
              <p:nvPr/>
            </p:nvSpPr>
            <p:spPr>
              <a:xfrm>
                <a:off x="6687736" y="3563924"/>
                <a:ext cx="256505" cy="166048"/>
              </a:xfrm>
              <a:custGeom>
                <a:avLst/>
                <a:gdLst/>
                <a:ahLst/>
                <a:cxnLst/>
                <a:rect l="l" t="t" r="r" b="b"/>
                <a:pathLst>
                  <a:path w="2433" h="1575" extrusionOk="0">
                    <a:moveTo>
                      <a:pt x="1345" y="0"/>
                    </a:moveTo>
                    <a:cubicBezTo>
                      <a:pt x="887" y="29"/>
                      <a:pt x="458" y="115"/>
                      <a:pt x="0" y="258"/>
                    </a:cubicBezTo>
                    <a:lnTo>
                      <a:pt x="57" y="1574"/>
                    </a:lnTo>
                    <a:cubicBezTo>
                      <a:pt x="1031" y="1574"/>
                      <a:pt x="2433" y="1403"/>
                      <a:pt x="2433" y="1403"/>
                    </a:cubicBezTo>
                    <a:lnTo>
                      <a:pt x="2347" y="286"/>
                    </a:lnTo>
                    <a:cubicBezTo>
                      <a:pt x="2032" y="172"/>
                      <a:pt x="1689" y="57"/>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7"/>
              <p:cNvSpPr/>
              <p:nvPr/>
            </p:nvSpPr>
            <p:spPr>
              <a:xfrm>
                <a:off x="6726954" y="4601846"/>
                <a:ext cx="227407" cy="68844"/>
              </a:xfrm>
              <a:custGeom>
                <a:avLst/>
                <a:gdLst/>
                <a:ahLst/>
                <a:cxnLst/>
                <a:rect l="l" t="t" r="r" b="b"/>
                <a:pathLst>
                  <a:path w="2157" h="653" extrusionOk="0">
                    <a:moveTo>
                      <a:pt x="0" y="0"/>
                    </a:moveTo>
                    <a:lnTo>
                      <a:pt x="0" y="601"/>
                    </a:lnTo>
                    <a:cubicBezTo>
                      <a:pt x="0" y="601"/>
                      <a:pt x="967" y="652"/>
                      <a:pt x="1603" y="652"/>
                    </a:cubicBezTo>
                    <a:cubicBezTo>
                      <a:pt x="1921" y="652"/>
                      <a:pt x="2156" y="639"/>
                      <a:pt x="2147" y="601"/>
                    </a:cubicBezTo>
                    <a:cubicBezTo>
                      <a:pt x="2147" y="487"/>
                      <a:pt x="945" y="0"/>
                      <a:pt x="9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7"/>
              <p:cNvSpPr/>
              <p:nvPr/>
            </p:nvSpPr>
            <p:spPr>
              <a:xfrm>
                <a:off x="6932112" y="3446268"/>
                <a:ext cx="262620" cy="331991"/>
              </a:xfrm>
              <a:custGeom>
                <a:avLst/>
                <a:gdLst/>
                <a:ahLst/>
                <a:cxnLst/>
                <a:rect l="l" t="t" r="r" b="b"/>
                <a:pathLst>
                  <a:path w="2491" h="3149" extrusionOk="0">
                    <a:moveTo>
                      <a:pt x="1231" y="0"/>
                    </a:moveTo>
                    <a:lnTo>
                      <a:pt x="258" y="29"/>
                    </a:lnTo>
                    <a:lnTo>
                      <a:pt x="0" y="687"/>
                    </a:lnTo>
                    <a:lnTo>
                      <a:pt x="115" y="3148"/>
                    </a:lnTo>
                    <a:lnTo>
                      <a:pt x="2490" y="2261"/>
                    </a:lnTo>
                    <a:lnTo>
                      <a:pt x="2490" y="630"/>
                    </a:lnTo>
                    <a:cubicBezTo>
                      <a:pt x="2090" y="401"/>
                      <a:pt x="1660" y="200"/>
                      <a:pt x="1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7"/>
              <p:cNvSpPr/>
              <p:nvPr/>
            </p:nvSpPr>
            <p:spPr>
              <a:xfrm>
                <a:off x="6639451" y="2619515"/>
                <a:ext cx="606524" cy="1092334"/>
              </a:xfrm>
              <a:custGeom>
                <a:avLst/>
                <a:gdLst/>
                <a:ahLst/>
                <a:cxnLst/>
                <a:rect l="l" t="t" r="r" b="b"/>
                <a:pathLst>
                  <a:path w="5753" h="10361" extrusionOk="0">
                    <a:moveTo>
                      <a:pt x="2118" y="0"/>
                    </a:moveTo>
                    <a:cubicBezTo>
                      <a:pt x="2118" y="0"/>
                      <a:pt x="1231" y="58"/>
                      <a:pt x="659" y="172"/>
                    </a:cubicBezTo>
                    <a:lnTo>
                      <a:pt x="802" y="5180"/>
                    </a:lnTo>
                    <a:lnTo>
                      <a:pt x="0" y="9731"/>
                    </a:lnTo>
                    <a:cubicBezTo>
                      <a:pt x="0" y="9731"/>
                      <a:pt x="1497" y="10344"/>
                      <a:pt x="2787" y="10344"/>
                    </a:cubicBezTo>
                    <a:cubicBezTo>
                      <a:pt x="2890" y="10344"/>
                      <a:pt x="2992" y="10340"/>
                      <a:pt x="3091" y="10332"/>
                    </a:cubicBezTo>
                    <a:lnTo>
                      <a:pt x="3435" y="8014"/>
                    </a:lnTo>
                    <a:lnTo>
                      <a:pt x="3606" y="10361"/>
                    </a:lnTo>
                    <a:cubicBezTo>
                      <a:pt x="4350" y="10332"/>
                      <a:pt x="5066" y="10189"/>
                      <a:pt x="5753" y="9931"/>
                    </a:cubicBezTo>
                    <a:lnTo>
                      <a:pt x="5037" y="5180"/>
                    </a:lnTo>
                    <a:cubicBezTo>
                      <a:pt x="4923" y="4408"/>
                      <a:pt x="4894" y="3606"/>
                      <a:pt x="5009" y="2834"/>
                    </a:cubicBezTo>
                    <a:cubicBezTo>
                      <a:pt x="5095" y="2376"/>
                      <a:pt x="5066" y="1918"/>
                      <a:pt x="4866" y="1517"/>
                    </a:cubicBezTo>
                    <a:cubicBezTo>
                      <a:pt x="4780" y="1345"/>
                      <a:pt x="4694" y="1174"/>
                      <a:pt x="4608" y="1031"/>
                    </a:cubicBezTo>
                    <a:lnTo>
                      <a:pt x="4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7"/>
              <p:cNvSpPr/>
              <p:nvPr/>
            </p:nvSpPr>
            <p:spPr>
              <a:xfrm>
                <a:off x="6751097" y="2701010"/>
                <a:ext cx="96677" cy="281386"/>
              </a:xfrm>
              <a:custGeom>
                <a:avLst/>
                <a:gdLst/>
                <a:ahLst/>
                <a:cxnLst/>
                <a:rect l="l" t="t" r="r" b="b"/>
                <a:pathLst>
                  <a:path w="917" h="2669" extrusionOk="0">
                    <a:moveTo>
                      <a:pt x="286" y="0"/>
                    </a:moveTo>
                    <a:cubicBezTo>
                      <a:pt x="143" y="744"/>
                      <a:pt x="58" y="1517"/>
                      <a:pt x="0" y="2290"/>
                    </a:cubicBezTo>
                    <a:cubicBezTo>
                      <a:pt x="18" y="2571"/>
                      <a:pt x="25" y="2626"/>
                      <a:pt x="27" y="2626"/>
                    </a:cubicBezTo>
                    <a:cubicBezTo>
                      <a:pt x="29" y="2626"/>
                      <a:pt x="29" y="2604"/>
                      <a:pt x="29" y="2604"/>
                    </a:cubicBezTo>
                    <a:cubicBezTo>
                      <a:pt x="29" y="2604"/>
                      <a:pt x="251" y="2669"/>
                      <a:pt x="472" y="2669"/>
                    </a:cubicBezTo>
                    <a:cubicBezTo>
                      <a:pt x="694" y="2669"/>
                      <a:pt x="916" y="2604"/>
                      <a:pt x="916" y="2347"/>
                    </a:cubicBezTo>
                    <a:cubicBezTo>
                      <a:pt x="887" y="1832"/>
                      <a:pt x="286"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7"/>
              <p:cNvSpPr/>
              <p:nvPr/>
            </p:nvSpPr>
            <p:spPr>
              <a:xfrm>
                <a:off x="6868751" y="2483726"/>
                <a:ext cx="105744" cy="135896"/>
              </a:xfrm>
              <a:custGeom>
                <a:avLst/>
                <a:gdLst/>
                <a:ahLst/>
                <a:cxnLst/>
                <a:rect l="l" t="t" r="r" b="b"/>
                <a:pathLst>
                  <a:path w="1003" h="1289" extrusionOk="0">
                    <a:moveTo>
                      <a:pt x="0" y="1"/>
                    </a:moveTo>
                    <a:lnTo>
                      <a:pt x="0" y="1288"/>
                    </a:lnTo>
                    <a:lnTo>
                      <a:pt x="1002" y="1288"/>
                    </a:lnTo>
                    <a:lnTo>
                      <a:pt x="1002" y="602"/>
                    </a:lnTo>
                    <a:lnTo>
                      <a:pt x="1002" y="1"/>
                    </a:lnTo>
                    <a:close/>
                  </a:path>
                </a:pathLst>
              </a:custGeom>
              <a:solidFill>
                <a:srgbClr val="F5B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7"/>
              <p:cNvSpPr/>
              <p:nvPr/>
            </p:nvSpPr>
            <p:spPr>
              <a:xfrm>
                <a:off x="6868751" y="2483726"/>
                <a:ext cx="105744" cy="108696"/>
              </a:xfrm>
              <a:custGeom>
                <a:avLst/>
                <a:gdLst/>
                <a:ahLst/>
                <a:cxnLst/>
                <a:rect l="l" t="t" r="r" b="b"/>
                <a:pathLst>
                  <a:path w="1003" h="1031" extrusionOk="0">
                    <a:moveTo>
                      <a:pt x="229" y="1"/>
                    </a:moveTo>
                    <a:lnTo>
                      <a:pt x="0" y="401"/>
                    </a:lnTo>
                    <a:cubicBezTo>
                      <a:pt x="0" y="401"/>
                      <a:pt x="115" y="888"/>
                      <a:pt x="1002" y="1031"/>
                    </a:cubicBezTo>
                    <a:lnTo>
                      <a:pt x="1002" y="86"/>
                    </a:lnTo>
                    <a:lnTo>
                      <a:pt x="945" y="58"/>
                    </a:lnTo>
                    <a:lnTo>
                      <a:pt x="344" y="1"/>
                    </a:lnTo>
                    <a:close/>
                  </a:path>
                </a:pathLst>
              </a:custGeom>
              <a:solidFill>
                <a:srgbClr val="EB9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7"/>
              <p:cNvSpPr/>
              <p:nvPr/>
            </p:nvSpPr>
            <p:spPr>
              <a:xfrm>
                <a:off x="6721050" y="2267181"/>
                <a:ext cx="346962" cy="286025"/>
              </a:xfrm>
              <a:custGeom>
                <a:avLst/>
                <a:gdLst/>
                <a:ahLst/>
                <a:cxnLst/>
                <a:rect l="l" t="t" r="r" b="b"/>
                <a:pathLst>
                  <a:path w="3291" h="2713" extrusionOk="0">
                    <a:moveTo>
                      <a:pt x="2307" y="0"/>
                    </a:moveTo>
                    <a:cubicBezTo>
                      <a:pt x="2244" y="0"/>
                      <a:pt x="2180" y="8"/>
                      <a:pt x="2117" y="23"/>
                    </a:cubicBezTo>
                    <a:cubicBezTo>
                      <a:pt x="1716" y="51"/>
                      <a:pt x="1344" y="194"/>
                      <a:pt x="1029" y="423"/>
                    </a:cubicBezTo>
                    <a:cubicBezTo>
                      <a:pt x="1058" y="738"/>
                      <a:pt x="972" y="1053"/>
                      <a:pt x="743" y="1282"/>
                    </a:cubicBezTo>
                    <a:cubicBezTo>
                      <a:pt x="743" y="1282"/>
                      <a:pt x="620" y="993"/>
                      <a:pt x="390" y="993"/>
                    </a:cubicBezTo>
                    <a:cubicBezTo>
                      <a:pt x="349" y="993"/>
                      <a:pt x="304" y="1003"/>
                      <a:pt x="257" y="1024"/>
                    </a:cubicBezTo>
                    <a:cubicBezTo>
                      <a:pt x="1" y="1152"/>
                      <a:pt x="156" y="1828"/>
                      <a:pt x="641" y="1828"/>
                    </a:cubicBezTo>
                    <a:cubicBezTo>
                      <a:pt x="699" y="1828"/>
                      <a:pt x="762" y="1818"/>
                      <a:pt x="829" y="1797"/>
                    </a:cubicBezTo>
                    <a:cubicBezTo>
                      <a:pt x="1287" y="2598"/>
                      <a:pt x="1917" y="2713"/>
                      <a:pt x="2088" y="2713"/>
                    </a:cubicBezTo>
                    <a:cubicBezTo>
                      <a:pt x="2918" y="2684"/>
                      <a:pt x="3290" y="1597"/>
                      <a:pt x="3176" y="767"/>
                    </a:cubicBezTo>
                    <a:cubicBezTo>
                      <a:pt x="3126" y="319"/>
                      <a:pt x="2730" y="0"/>
                      <a:pt x="2307" y="0"/>
                    </a:cubicBezTo>
                    <a:close/>
                  </a:path>
                </a:pathLst>
              </a:custGeom>
              <a:solidFill>
                <a:srgbClr val="F5B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7"/>
              <p:cNvSpPr/>
              <p:nvPr/>
            </p:nvSpPr>
            <p:spPr>
              <a:xfrm>
                <a:off x="6748039" y="2394747"/>
                <a:ext cx="39324" cy="46810"/>
              </a:xfrm>
              <a:custGeom>
                <a:avLst/>
                <a:gdLst/>
                <a:ahLst/>
                <a:cxnLst/>
                <a:rect l="l" t="t" r="r" b="b"/>
                <a:pathLst>
                  <a:path w="373" h="444" extrusionOk="0">
                    <a:moveTo>
                      <a:pt x="187" y="0"/>
                    </a:moveTo>
                    <a:cubicBezTo>
                      <a:pt x="151" y="0"/>
                      <a:pt x="115" y="15"/>
                      <a:pt x="87" y="43"/>
                    </a:cubicBezTo>
                    <a:cubicBezTo>
                      <a:pt x="1" y="100"/>
                      <a:pt x="87" y="444"/>
                      <a:pt x="373" y="444"/>
                    </a:cubicBezTo>
                    <a:cubicBezTo>
                      <a:pt x="287" y="387"/>
                      <a:pt x="201" y="329"/>
                      <a:pt x="172" y="215"/>
                    </a:cubicBezTo>
                    <a:cubicBezTo>
                      <a:pt x="125" y="96"/>
                      <a:pt x="196" y="36"/>
                      <a:pt x="255" y="36"/>
                    </a:cubicBezTo>
                    <a:cubicBezTo>
                      <a:pt x="266" y="36"/>
                      <a:pt x="277" y="38"/>
                      <a:pt x="287" y="43"/>
                    </a:cubicBezTo>
                    <a:cubicBezTo>
                      <a:pt x="258" y="15"/>
                      <a:pt x="222" y="0"/>
                      <a:pt x="187" y="0"/>
                    </a:cubicBezTo>
                    <a:close/>
                  </a:path>
                </a:pathLst>
              </a:custGeom>
              <a:solidFill>
                <a:srgbClr val="EB9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7"/>
              <p:cNvSpPr/>
              <p:nvPr/>
            </p:nvSpPr>
            <p:spPr>
              <a:xfrm>
                <a:off x="6820467" y="2619515"/>
                <a:ext cx="193249" cy="256611"/>
              </a:xfrm>
              <a:custGeom>
                <a:avLst/>
                <a:gdLst/>
                <a:ahLst/>
                <a:cxnLst/>
                <a:rect l="l" t="t" r="r" b="b"/>
                <a:pathLst>
                  <a:path w="1833" h="2434" extrusionOk="0">
                    <a:moveTo>
                      <a:pt x="401" y="0"/>
                    </a:moveTo>
                    <a:lnTo>
                      <a:pt x="1" y="29"/>
                    </a:lnTo>
                    <a:lnTo>
                      <a:pt x="1718" y="2433"/>
                    </a:lnTo>
                    <a:lnTo>
                      <a:pt x="1832" y="0"/>
                    </a:lnTo>
                    <a:close/>
                  </a:path>
                </a:pathLst>
              </a:custGeom>
              <a:solidFill>
                <a:srgbClr val="F5B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7"/>
              <p:cNvSpPr/>
              <p:nvPr/>
            </p:nvSpPr>
            <p:spPr>
              <a:xfrm>
                <a:off x="6868751" y="2688886"/>
                <a:ext cx="141905" cy="187239"/>
              </a:xfrm>
              <a:custGeom>
                <a:avLst/>
                <a:gdLst/>
                <a:ahLst/>
                <a:cxnLst/>
                <a:rect l="l" t="t" r="r" b="b"/>
                <a:pathLst>
                  <a:path w="1346" h="1776" extrusionOk="0">
                    <a:moveTo>
                      <a:pt x="0" y="1"/>
                    </a:moveTo>
                    <a:lnTo>
                      <a:pt x="1260" y="1775"/>
                    </a:lnTo>
                    <a:lnTo>
                      <a:pt x="1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7"/>
              <p:cNvSpPr/>
              <p:nvPr/>
            </p:nvSpPr>
            <p:spPr>
              <a:xfrm>
                <a:off x="7001482" y="2619515"/>
                <a:ext cx="78543" cy="256611"/>
              </a:xfrm>
              <a:custGeom>
                <a:avLst/>
                <a:gdLst/>
                <a:ahLst/>
                <a:cxnLst/>
                <a:rect l="l" t="t" r="r" b="b"/>
                <a:pathLst>
                  <a:path w="745" h="2434" extrusionOk="0">
                    <a:moveTo>
                      <a:pt x="115" y="0"/>
                    </a:moveTo>
                    <a:lnTo>
                      <a:pt x="1" y="2433"/>
                    </a:lnTo>
                    <a:lnTo>
                      <a:pt x="659" y="1603"/>
                    </a:lnTo>
                    <a:lnTo>
                      <a:pt x="344" y="1174"/>
                    </a:lnTo>
                    <a:lnTo>
                      <a:pt x="745" y="1088"/>
                    </a:lnTo>
                    <a:lnTo>
                      <a:pt x="1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7"/>
              <p:cNvSpPr/>
              <p:nvPr/>
            </p:nvSpPr>
            <p:spPr>
              <a:xfrm>
                <a:off x="6820467" y="2622573"/>
                <a:ext cx="181124" cy="253553"/>
              </a:xfrm>
              <a:custGeom>
                <a:avLst/>
                <a:gdLst/>
                <a:ahLst/>
                <a:cxnLst/>
                <a:rect l="l" t="t" r="r" b="b"/>
                <a:pathLst>
                  <a:path w="1718" h="2405" extrusionOk="0">
                    <a:moveTo>
                      <a:pt x="1" y="0"/>
                    </a:moveTo>
                    <a:lnTo>
                      <a:pt x="1" y="1145"/>
                    </a:lnTo>
                    <a:lnTo>
                      <a:pt x="602" y="1345"/>
                    </a:lnTo>
                    <a:lnTo>
                      <a:pt x="401" y="1717"/>
                    </a:lnTo>
                    <a:lnTo>
                      <a:pt x="1718" y="240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7"/>
              <p:cNvSpPr/>
              <p:nvPr/>
            </p:nvSpPr>
            <p:spPr>
              <a:xfrm>
                <a:off x="6977340" y="4601846"/>
                <a:ext cx="226458" cy="68844"/>
              </a:xfrm>
              <a:custGeom>
                <a:avLst/>
                <a:gdLst/>
                <a:ahLst/>
                <a:cxnLst/>
                <a:rect l="l" t="t" r="r" b="b"/>
                <a:pathLst>
                  <a:path w="2148" h="653" extrusionOk="0">
                    <a:moveTo>
                      <a:pt x="1" y="0"/>
                    </a:moveTo>
                    <a:lnTo>
                      <a:pt x="1" y="601"/>
                    </a:lnTo>
                    <a:cubicBezTo>
                      <a:pt x="1" y="601"/>
                      <a:pt x="955" y="652"/>
                      <a:pt x="1591" y="652"/>
                    </a:cubicBezTo>
                    <a:cubicBezTo>
                      <a:pt x="1909" y="652"/>
                      <a:pt x="2147" y="639"/>
                      <a:pt x="2147" y="601"/>
                    </a:cubicBezTo>
                    <a:cubicBezTo>
                      <a:pt x="2119" y="487"/>
                      <a:pt x="945" y="0"/>
                      <a:pt x="9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7"/>
              <p:cNvSpPr/>
              <p:nvPr/>
            </p:nvSpPr>
            <p:spPr>
              <a:xfrm>
                <a:off x="7007491" y="2384204"/>
                <a:ext cx="24248" cy="30258"/>
              </a:xfrm>
              <a:custGeom>
                <a:avLst/>
                <a:gdLst/>
                <a:ahLst/>
                <a:cxnLst/>
                <a:rect l="l" t="t" r="r" b="b"/>
                <a:pathLst>
                  <a:path w="230" h="287" extrusionOk="0">
                    <a:moveTo>
                      <a:pt x="115" y="0"/>
                    </a:moveTo>
                    <a:cubicBezTo>
                      <a:pt x="58" y="0"/>
                      <a:pt x="1" y="57"/>
                      <a:pt x="1" y="143"/>
                    </a:cubicBezTo>
                    <a:cubicBezTo>
                      <a:pt x="1" y="229"/>
                      <a:pt x="58" y="286"/>
                      <a:pt x="115" y="286"/>
                    </a:cubicBezTo>
                    <a:cubicBezTo>
                      <a:pt x="173" y="286"/>
                      <a:pt x="230" y="229"/>
                      <a:pt x="230" y="143"/>
                    </a:cubicBezTo>
                    <a:cubicBezTo>
                      <a:pt x="230" y="57"/>
                      <a:pt x="173" y="0"/>
                      <a:pt x="115"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7"/>
              <p:cNvSpPr/>
              <p:nvPr/>
            </p:nvSpPr>
            <p:spPr>
              <a:xfrm>
                <a:off x="6944131" y="2399280"/>
                <a:ext cx="42382" cy="63467"/>
              </a:xfrm>
              <a:custGeom>
                <a:avLst/>
                <a:gdLst/>
                <a:ahLst/>
                <a:cxnLst/>
                <a:rect l="l" t="t" r="r" b="b"/>
                <a:pathLst>
                  <a:path w="402" h="602" extrusionOk="0">
                    <a:moveTo>
                      <a:pt x="201" y="0"/>
                    </a:moveTo>
                    <a:cubicBezTo>
                      <a:pt x="144" y="201"/>
                      <a:pt x="230" y="372"/>
                      <a:pt x="230" y="458"/>
                    </a:cubicBezTo>
                    <a:cubicBezTo>
                      <a:pt x="230" y="544"/>
                      <a:pt x="1" y="601"/>
                      <a:pt x="173" y="601"/>
                    </a:cubicBezTo>
                    <a:cubicBezTo>
                      <a:pt x="344" y="601"/>
                      <a:pt x="402" y="515"/>
                      <a:pt x="344" y="429"/>
                    </a:cubicBezTo>
                    <a:cubicBezTo>
                      <a:pt x="258" y="286"/>
                      <a:pt x="230" y="143"/>
                      <a:pt x="201" y="0"/>
                    </a:cubicBezTo>
                    <a:close/>
                  </a:path>
                </a:pathLst>
              </a:custGeom>
              <a:solidFill>
                <a:srgbClr val="E3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7"/>
              <p:cNvSpPr/>
              <p:nvPr/>
            </p:nvSpPr>
            <p:spPr>
              <a:xfrm>
                <a:off x="6998530" y="2361116"/>
                <a:ext cx="51343" cy="17079"/>
              </a:xfrm>
              <a:custGeom>
                <a:avLst/>
                <a:gdLst/>
                <a:ahLst/>
                <a:cxnLst/>
                <a:rect l="l" t="t" r="r" b="b"/>
                <a:pathLst>
                  <a:path w="487" h="162" extrusionOk="0">
                    <a:moveTo>
                      <a:pt x="238" y="0"/>
                    </a:moveTo>
                    <a:cubicBezTo>
                      <a:pt x="168" y="0"/>
                      <a:pt x="95" y="23"/>
                      <a:pt x="29" y="76"/>
                    </a:cubicBezTo>
                    <a:cubicBezTo>
                      <a:pt x="0" y="76"/>
                      <a:pt x="0" y="105"/>
                      <a:pt x="29" y="133"/>
                    </a:cubicBezTo>
                    <a:lnTo>
                      <a:pt x="86" y="133"/>
                    </a:lnTo>
                    <a:cubicBezTo>
                      <a:pt x="129" y="90"/>
                      <a:pt x="186" y="69"/>
                      <a:pt x="247" y="69"/>
                    </a:cubicBezTo>
                    <a:cubicBezTo>
                      <a:pt x="308" y="69"/>
                      <a:pt x="372" y="90"/>
                      <a:pt x="429" y="133"/>
                    </a:cubicBezTo>
                    <a:cubicBezTo>
                      <a:pt x="429" y="133"/>
                      <a:pt x="429" y="162"/>
                      <a:pt x="429" y="162"/>
                    </a:cubicBezTo>
                    <a:lnTo>
                      <a:pt x="458" y="162"/>
                    </a:lnTo>
                    <a:cubicBezTo>
                      <a:pt x="487" y="133"/>
                      <a:pt x="487" y="105"/>
                      <a:pt x="458" y="76"/>
                    </a:cubicBezTo>
                    <a:cubicBezTo>
                      <a:pt x="397" y="30"/>
                      <a:pt x="319" y="0"/>
                      <a:pt x="238"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7019615" y="2387156"/>
                <a:ext cx="21191" cy="3163"/>
              </a:xfrm>
              <a:custGeom>
                <a:avLst/>
                <a:gdLst/>
                <a:ahLst/>
                <a:cxnLst/>
                <a:rect l="l" t="t" r="r" b="b"/>
                <a:pathLst>
                  <a:path w="201" h="30" extrusionOk="0">
                    <a:moveTo>
                      <a:pt x="0" y="1"/>
                    </a:moveTo>
                    <a:cubicBezTo>
                      <a:pt x="0" y="1"/>
                      <a:pt x="0" y="1"/>
                      <a:pt x="0" y="29"/>
                    </a:cubicBezTo>
                    <a:lnTo>
                      <a:pt x="201" y="29"/>
                    </a:lnTo>
                    <a:cubicBezTo>
                      <a:pt x="201" y="1"/>
                      <a:pt x="201" y="1"/>
                      <a:pt x="201"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7016558" y="2387156"/>
                <a:ext cx="21296" cy="9172"/>
              </a:xfrm>
              <a:custGeom>
                <a:avLst/>
                <a:gdLst/>
                <a:ahLst/>
                <a:cxnLst/>
                <a:rect l="l" t="t" r="r" b="b"/>
                <a:pathLst>
                  <a:path w="202" h="87" extrusionOk="0">
                    <a:moveTo>
                      <a:pt x="29" y="1"/>
                    </a:moveTo>
                    <a:cubicBezTo>
                      <a:pt x="29" y="1"/>
                      <a:pt x="1" y="29"/>
                      <a:pt x="29" y="58"/>
                    </a:cubicBezTo>
                    <a:cubicBezTo>
                      <a:pt x="87" y="87"/>
                      <a:pt x="144" y="87"/>
                      <a:pt x="201" y="87"/>
                    </a:cubicBezTo>
                    <a:cubicBezTo>
                      <a:pt x="201" y="87"/>
                      <a:pt x="201" y="58"/>
                      <a:pt x="201" y="58"/>
                    </a:cubicBezTo>
                    <a:cubicBezTo>
                      <a:pt x="144" y="58"/>
                      <a:pt x="87" y="29"/>
                      <a:pt x="29"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6892894" y="2384204"/>
                <a:ext cx="24248" cy="30258"/>
              </a:xfrm>
              <a:custGeom>
                <a:avLst/>
                <a:gdLst/>
                <a:ahLst/>
                <a:cxnLst/>
                <a:rect l="l" t="t" r="r" b="b"/>
                <a:pathLst>
                  <a:path w="230" h="287" extrusionOk="0">
                    <a:moveTo>
                      <a:pt x="115" y="0"/>
                    </a:moveTo>
                    <a:cubicBezTo>
                      <a:pt x="58" y="0"/>
                      <a:pt x="0" y="57"/>
                      <a:pt x="0" y="143"/>
                    </a:cubicBezTo>
                    <a:cubicBezTo>
                      <a:pt x="0" y="229"/>
                      <a:pt x="58" y="286"/>
                      <a:pt x="115" y="286"/>
                    </a:cubicBezTo>
                    <a:cubicBezTo>
                      <a:pt x="172" y="286"/>
                      <a:pt x="229" y="229"/>
                      <a:pt x="229" y="143"/>
                    </a:cubicBezTo>
                    <a:cubicBezTo>
                      <a:pt x="229" y="57"/>
                      <a:pt x="172" y="0"/>
                      <a:pt x="115"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6874761" y="2361116"/>
                <a:ext cx="48391" cy="17079"/>
              </a:xfrm>
              <a:custGeom>
                <a:avLst/>
                <a:gdLst/>
                <a:ahLst/>
                <a:cxnLst/>
                <a:rect l="l" t="t" r="r" b="b"/>
                <a:pathLst>
                  <a:path w="459" h="162" extrusionOk="0">
                    <a:moveTo>
                      <a:pt x="236" y="0"/>
                    </a:moveTo>
                    <a:cubicBezTo>
                      <a:pt x="148" y="0"/>
                      <a:pt x="62" y="30"/>
                      <a:pt x="1" y="76"/>
                    </a:cubicBezTo>
                    <a:cubicBezTo>
                      <a:pt x="1" y="105"/>
                      <a:pt x="1" y="133"/>
                      <a:pt x="1" y="162"/>
                    </a:cubicBezTo>
                    <a:lnTo>
                      <a:pt x="29" y="162"/>
                    </a:lnTo>
                    <a:cubicBezTo>
                      <a:pt x="58" y="162"/>
                      <a:pt x="58" y="133"/>
                      <a:pt x="58" y="133"/>
                    </a:cubicBezTo>
                    <a:cubicBezTo>
                      <a:pt x="101" y="90"/>
                      <a:pt x="158" y="69"/>
                      <a:pt x="215" y="69"/>
                    </a:cubicBezTo>
                    <a:cubicBezTo>
                      <a:pt x="273" y="69"/>
                      <a:pt x="330" y="90"/>
                      <a:pt x="373" y="133"/>
                    </a:cubicBezTo>
                    <a:lnTo>
                      <a:pt x="459" y="133"/>
                    </a:lnTo>
                    <a:cubicBezTo>
                      <a:pt x="459" y="105"/>
                      <a:pt x="459" y="76"/>
                      <a:pt x="459" y="76"/>
                    </a:cubicBezTo>
                    <a:cubicBezTo>
                      <a:pt x="392" y="23"/>
                      <a:pt x="313" y="0"/>
                      <a:pt x="236"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6883827" y="2387156"/>
                <a:ext cx="21191" cy="3163"/>
              </a:xfrm>
              <a:custGeom>
                <a:avLst/>
                <a:gdLst/>
                <a:ahLst/>
                <a:cxnLst/>
                <a:rect l="l" t="t" r="r" b="b"/>
                <a:pathLst>
                  <a:path w="201" h="30" extrusionOk="0">
                    <a:moveTo>
                      <a:pt x="1" y="1"/>
                    </a:moveTo>
                    <a:cubicBezTo>
                      <a:pt x="1" y="1"/>
                      <a:pt x="1" y="1"/>
                      <a:pt x="1" y="29"/>
                    </a:cubicBezTo>
                    <a:lnTo>
                      <a:pt x="201" y="29"/>
                    </a:lnTo>
                    <a:lnTo>
                      <a:pt x="172" y="1"/>
                    </a:ln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6883827" y="2387156"/>
                <a:ext cx="21191" cy="9172"/>
              </a:xfrm>
              <a:custGeom>
                <a:avLst/>
                <a:gdLst/>
                <a:ahLst/>
                <a:cxnLst/>
                <a:rect l="l" t="t" r="r" b="b"/>
                <a:pathLst>
                  <a:path w="201" h="87" extrusionOk="0">
                    <a:moveTo>
                      <a:pt x="172" y="1"/>
                    </a:moveTo>
                    <a:cubicBezTo>
                      <a:pt x="144" y="29"/>
                      <a:pt x="86" y="58"/>
                      <a:pt x="29" y="58"/>
                    </a:cubicBezTo>
                    <a:lnTo>
                      <a:pt x="1" y="58"/>
                    </a:lnTo>
                    <a:cubicBezTo>
                      <a:pt x="1" y="87"/>
                      <a:pt x="1" y="87"/>
                      <a:pt x="29" y="87"/>
                    </a:cubicBezTo>
                    <a:cubicBezTo>
                      <a:pt x="86" y="87"/>
                      <a:pt x="144" y="58"/>
                      <a:pt x="201" y="29"/>
                    </a:cubicBezTo>
                    <a:cubicBezTo>
                      <a:pt x="201" y="29"/>
                      <a:pt x="201" y="29"/>
                      <a:pt x="201"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a:off x="6904912" y="2480669"/>
                <a:ext cx="72534" cy="18661"/>
              </a:xfrm>
              <a:custGeom>
                <a:avLst/>
                <a:gdLst/>
                <a:ahLst/>
                <a:cxnLst/>
                <a:rect l="l" t="t" r="r" b="b"/>
                <a:pathLst>
                  <a:path w="688" h="177" extrusionOk="0">
                    <a:moveTo>
                      <a:pt x="1" y="1"/>
                    </a:moveTo>
                    <a:lnTo>
                      <a:pt x="1" y="1"/>
                    </a:lnTo>
                    <a:cubicBezTo>
                      <a:pt x="101" y="118"/>
                      <a:pt x="250" y="176"/>
                      <a:pt x="396" y="176"/>
                    </a:cubicBezTo>
                    <a:cubicBezTo>
                      <a:pt x="501" y="176"/>
                      <a:pt x="604" y="146"/>
                      <a:pt x="688" y="87"/>
                    </a:cubicBezTo>
                    <a:lnTo>
                      <a:pt x="688" y="87"/>
                    </a:lnTo>
                    <a:cubicBezTo>
                      <a:pt x="611" y="106"/>
                      <a:pt x="535" y="115"/>
                      <a:pt x="459" y="115"/>
                    </a:cubicBezTo>
                    <a:cubicBezTo>
                      <a:pt x="306" y="115"/>
                      <a:pt x="153" y="77"/>
                      <a:pt x="1" y="1"/>
                    </a:cubicBezTo>
                    <a:close/>
                  </a:path>
                </a:pathLst>
              </a:custGeom>
              <a:solidFill>
                <a:srgbClr val="E3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a:off x="6717887" y="2857884"/>
                <a:ext cx="45334" cy="114705"/>
              </a:xfrm>
              <a:custGeom>
                <a:avLst/>
                <a:gdLst/>
                <a:ahLst/>
                <a:cxnLst/>
                <a:rect l="l" t="t" r="r" b="b"/>
                <a:pathLst>
                  <a:path w="430" h="1088" extrusionOk="0">
                    <a:moveTo>
                      <a:pt x="430" y="0"/>
                    </a:moveTo>
                    <a:lnTo>
                      <a:pt x="0" y="258"/>
                    </a:lnTo>
                    <a:lnTo>
                      <a:pt x="29" y="1088"/>
                    </a:lnTo>
                    <a:lnTo>
                      <a:pt x="430" y="0"/>
                    </a:lnTo>
                    <a:close/>
                  </a:path>
                </a:pathLst>
              </a:custGeom>
              <a:solidFill>
                <a:srgbClr val="C4CF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6913979" y="2770380"/>
                <a:ext cx="120820" cy="108696"/>
              </a:xfrm>
              <a:custGeom>
                <a:avLst/>
                <a:gdLst/>
                <a:ahLst/>
                <a:cxnLst/>
                <a:rect l="l" t="t" r="r" b="b"/>
                <a:pathLst>
                  <a:path w="1146" h="1031" extrusionOk="0">
                    <a:moveTo>
                      <a:pt x="87" y="0"/>
                    </a:moveTo>
                    <a:lnTo>
                      <a:pt x="1" y="86"/>
                    </a:lnTo>
                    <a:lnTo>
                      <a:pt x="1002" y="1031"/>
                    </a:lnTo>
                    <a:lnTo>
                      <a:pt x="1145" y="888"/>
                    </a:lnTo>
                    <a:lnTo>
                      <a:pt x="87" y="0"/>
                    </a:lnTo>
                    <a:close/>
                  </a:path>
                </a:pathLst>
              </a:custGeom>
              <a:solidFill>
                <a:srgbClr val="DBE1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6877818" y="2740229"/>
                <a:ext cx="45334" cy="39324"/>
              </a:xfrm>
              <a:custGeom>
                <a:avLst/>
                <a:gdLst/>
                <a:ahLst/>
                <a:cxnLst/>
                <a:rect l="l" t="t" r="r" b="b"/>
                <a:pathLst>
                  <a:path w="430" h="373" extrusionOk="0">
                    <a:moveTo>
                      <a:pt x="86" y="0"/>
                    </a:moveTo>
                    <a:lnTo>
                      <a:pt x="0" y="86"/>
                    </a:lnTo>
                    <a:lnTo>
                      <a:pt x="344" y="372"/>
                    </a:lnTo>
                    <a:lnTo>
                      <a:pt x="430" y="286"/>
                    </a:lnTo>
                    <a:lnTo>
                      <a:pt x="86" y="0"/>
                    </a:ln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6639451" y="2845760"/>
                <a:ext cx="485915" cy="262198"/>
              </a:xfrm>
              <a:custGeom>
                <a:avLst/>
                <a:gdLst/>
                <a:ahLst/>
                <a:cxnLst/>
                <a:rect l="l" t="t" r="r" b="b"/>
                <a:pathLst>
                  <a:path w="4609" h="2487" extrusionOk="0">
                    <a:moveTo>
                      <a:pt x="3664" y="1"/>
                    </a:moveTo>
                    <a:cubicBezTo>
                      <a:pt x="3521" y="29"/>
                      <a:pt x="3206" y="802"/>
                      <a:pt x="3206" y="802"/>
                    </a:cubicBezTo>
                    <a:lnTo>
                      <a:pt x="1260" y="1060"/>
                    </a:lnTo>
                    <a:lnTo>
                      <a:pt x="1202" y="745"/>
                    </a:lnTo>
                    <a:lnTo>
                      <a:pt x="0" y="859"/>
                    </a:lnTo>
                    <a:cubicBezTo>
                      <a:pt x="0" y="859"/>
                      <a:pt x="0" y="2147"/>
                      <a:pt x="201" y="2433"/>
                    </a:cubicBezTo>
                    <a:cubicBezTo>
                      <a:pt x="225" y="2470"/>
                      <a:pt x="294" y="2486"/>
                      <a:pt x="398" y="2486"/>
                    </a:cubicBezTo>
                    <a:cubicBezTo>
                      <a:pt x="1032" y="2486"/>
                      <a:pt x="2958" y="1871"/>
                      <a:pt x="3721" y="1403"/>
                    </a:cubicBezTo>
                    <a:cubicBezTo>
                      <a:pt x="4608" y="859"/>
                      <a:pt x="4322" y="144"/>
                      <a:pt x="4322" y="144"/>
                    </a:cubicBezTo>
                    <a:cubicBezTo>
                      <a:pt x="4122" y="58"/>
                      <a:pt x="3893" y="29"/>
                      <a:pt x="3664" y="1"/>
                    </a:cubicBezTo>
                    <a:close/>
                  </a:path>
                </a:pathLst>
              </a:custGeom>
              <a:solidFill>
                <a:srgbClr val="F5B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6639451" y="2942331"/>
                <a:ext cx="132839" cy="78543"/>
              </a:xfrm>
              <a:custGeom>
                <a:avLst/>
                <a:gdLst/>
                <a:ahLst/>
                <a:cxnLst/>
                <a:rect l="l" t="t" r="r" b="b"/>
                <a:pathLst>
                  <a:path w="1260" h="745" extrusionOk="0">
                    <a:moveTo>
                      <a:pt x="143" y="1"/>
                    </a:moveTo>
                    <a:cubicBezTo>
                      <a:pt x="115" y="1"/>
                      <a:pt x="58" y="87"/>
                      <a:pt x="0" y="172"/>
                    </a:cubicBezTo>
                    <a:cubicBezTo>
                      <a:pt x="0" y="315"/>
                      <a:pt x="0" y="544"/>
                      <a:pt x="29" y="745"/>
                    </a:cubicBezTo>
                    <a:lnTo>
                      <a:pt x="1260" y="144"/>
                    </a:lnTo>
                    <a:cubicBezTo>
                      <a:pt x="1260" y="144"/>
                      <a:pt x="287" y="1"/>
                      <a:pt x="143" y="1"/>
                    </a:cubicBezTo>
                    <a:close/>
                  </a:path>
                </a:pathLst>
              </a:custGeom>
              <a:solidFill>
                <a:srgbClr val="EB9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6603185" y="2636384"/>
                <a:ext cx="214334" cy="339266"/>
              </a:xfrm>
              <a:custGeom>
                <a:avLst/>
                <a:gdLst/>
                <a:ahLst/>
                <a:cxnLst/>
                <a:rect l="l" t="t" r="r" b="b"/>
                <a:pathLst>
                  <a:path w="2033" h="3218" extrusionOk="0">
                    <a:moveTo>
                      <a:pt x="1093" y="0"/>
                    </a:moveTo>
                    <a:cubicBezTo>
                      <a:pt x="923" y="0"/>
                      <a:pt x="590" y="73"/>
                      <a:pt x="344" y="584"/>
                    </a:cubicBezTo>
                    <a:cubicBezTo>
                      <a:pt x="1" y="1271"/>
                      <a:pt x="115" y="3217"/>
                      <a:pt x="115" y="3217"/>
                    </a:cubicBezTo>
                    <a:lnTo>
                      <a:pt x="1775" y="3017"/>
                    </a:lnTo>
                    <a:cubicBezTo>
                      <a:pt x="1775" y="3017"/>
                      <a:pt x="2033" y="241"/>
                      <a:pt x="1203" y="12"/>
                    </a:cubicBezTo>
                    <a:cubicBezTo>
                      <a:pt x="1203" y="12"/>
                      <a:pt x="1161" y="0"/>
                      <a:pt x="1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6992416" y="2661791"/>
                <a:ext cx="485915" cy="479801"/>
              </a:xfrm>
              <a:custGeom>
                <a:avLst/>
                <a:gdLst/>
                <a:ahLst/>
                <a:cxnLst/>
                <a:rect l="l" t="t" r="r" b="b"/>
                <a:pathLst>
                  <a:path w="4609" h="4551" extrusionOk="0">
                    <a:moveTo>
                      <a:pt x="1231" y="0"/>
                    </a:moveTo>
                    <a:lnTo>
                      <a:pt x="1" y="4551"/>
                    </a:lnTo>
                    <a:lnTo>
                      <a:pt x="3406" y="4551"/>
                    </a:lnTo>
                    <a:lnTo>
                      <a:pt x="4608" y="0"/>
                    </a:lnTo>
                    <a:close/>
                  </a:path>
                </a:pathLst>
              </a:custGeom>
              <a:solidFill>
                <a:srgbClr val="355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7004539" y="2676867"/>
                <a:ext cx="485810" cy="479801"/>
              </a:xfrm>
              <a:custGeom>
                <a:avLst/>
                <a:gdLst/>
                <a:ahLst/>
                <a:cxnLst/>
                <a:rect l="l" t="t" r="r" b="b"/>
                <a:pathLst>
                  <a:path w="4608" h="4551" extrusionOk="0">
                    <a:moveTo>
                      <a:pt x="1231" y="0"/>
                    </a:moveTo>
                    <a:lnTo>
                      <a:pt x="0" y="4551"/>
                    </a:lnTo>
                    <a:lnTo>
                      <a:pt x="3377" y="4551"/>
                    </a:lnTo>
                    <a:lnTo>
                      <a:pt x="46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7215707" y="2652725"/>
                <a:ext cx="193249" cy="72534"/>
              </a:xfrm>
              <a:custGeom>
                <a:avLst/>
                <a:gdLst/>
                <a:ahLst/>
                <a:cxnLst/>
                <a:rect l="l" t="t" r="r" b="b"/>
                <a:pathLst>
                  <a:path w="1833" h="688" extrusionOk="0">
                    <a:moveTo>
                      <a:pt x="172" y="0"/>
                    </a:moveTo>
                    <a:lnTo>
                      <a:pt x="1" y="687"/>
                    </a:lnTo>
                    <a:lnTo>
                      <a:pt x="1632" y="687"/>
                    </a:lnTo>
                    <a:lnTo>
                      <a:pt x="1832" y="0"/>
                    </a:lnTo>
                    <a:close/>
                  </a:path>
                </a:pathLst>
              </a:custGeom>
              <a:solidFill>
                <a:srgbClr val="437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7263992" y="2622573"/>
                <a:ext cx="117763" cy="45334"/>
              </a:xfrm>
              <a:custGeom>
                <a:avLst/>
                <a:gdLst/>
                <a:ahLst/>
                <a:cxnLst/>
                <a:rect l="l" t="t" r="r" b="b"/>
                <a:pathLst>
                  <a:path w="1117" h="430" extrusionOk="0">
                    <a:moveTo>
                      <a:pt x="115" y="0"/>
                    </a:moveTo>
                    <a:lnTo>
                      <a:pt x="1" y="429"/>
                    </a:lnTo>
                    <a:lnTo>
                      <a:pt x="1002" y="429"/>
                    </a:lnTo>
                    <a:lnTo>
                      <a:pt x="1117" y="0"/>
                    </a:lnTo>
                    <a:close/>
                  </a:path>
                </a:pathLst>
              </a:custGeom>
              <a:solidFill>
                <a:srgbClr val="355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7273058" y="2622573"/>
                <a:ext cx="120820" cy="45334"/>
              </a:xfrm>
              <a:custGeom>
                <a:avLst/>
                <a:gdLst/>
                <a:ahLst/>
                <a:cxnLst/>
                <a:rect l="l" t="t" r="r" b="b"/>
                <a:pathLst>
                  <a:path w="1146" h="430" extrusionOk="0">
                    <a:moveTo>
                      <a:pt x="143" y="0"/>
                    </a:moveTo>
                    <a:lnTo>
                      <a:pt x="0" y="429"/>
                    </a:lnTo>
                    <a:lnTo>
                      <a:pt x="1031" y="429"/>
                    </a:lnTo>
                    <a:lnTo>
                      <a:pt x="1145" y="0"/>
                    </a:lnTo>
                    <a:close/>
                  </a:path>
                </a:pathLst>
              </a:custGeom>
              <a:solidFill>
                <a:srgbClr val="437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7224773" y="2652725"/>
                <a:ext cx="193249" cy="72534"/>
              </a:xfrm>
              <a:custGeom>
                <a:avLst/>
                <a:gdLst/>
                <a:ahLst/>
                <a:cxnLst/>
                <a:rect l="l" t="t" r="r" b="b"/>
                <a:pathLst>
                  <a:path w="1833" h="688" extrusionOk="0">
                    <a:moveTo>
                      <a:pt x="201" y="0"/>
                    </a:moveTo>
                    <a:lnTo>
                      <a:pt x="0" y="687"/>
                    </a:lnTo>
                    <a:lnTo>
                      <a:pt x="1660" y="687"/>
                    </a:lnTo>
                    <a:lnTo>
                      <a:pt x="1832" y="0"/>
                    </a:lnTo>
                    <a:close/>
                  </a:path>
                </a:pathLst>
              </a:custGeom>
              <a:solidFill>
                <a:srgbClr val="355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7387656" y="2836061"/>
                <a:ext cx="95834" cy="158458"/>
              </a:xfrm>
              <a:custGeom>
                <a:avLst/>
                <a:gdLst/>
                <a:ahLst/>
                <a:cxnLst/>
                <a:rect l="l" t="t" r="r" b="b"/>
                <a:pathLst>
                  <a:path w="909" h="1503" extrusionOk="0">
                    <a:moveTo>
                      <a:pt x="370" y="0"/>
                    </a:moveTo>
                    <a:cubicBezTo>
                      <a:pt x="343" y="0"/>
                      <a:pt x="324" y="3"/>
                      <a:pt x="316" y="7"/>
                    </a:cubicBezTo>
                    <a:cubicBezTo>
                      <a:pt x="144" y="408"/>
                      <a:pt x="30" y="837"/>
                      <a:pt x="1" y="1295"/>
                    </a:cubicBezTo>
                    <a:cubicBezTo>
                      <a:pt x="49" y="1439"/>
                      <a:pt x="298" y="1502"/>
                      <a:pt x="428" y="1502"/>
                    </a:cubicBezTo>
                    <a:cubicBezTo>
                      <a:pt x="453" y="1502"/>
                      <a:pt x="474" y="1500"/>
                      <a:pt x="487" y="1495"/>
                    </a:cubicBezTo>
                    <a:cubicBezTo>
                      <a:pt x="659" y="1123"/>
                      <a:pt x="774" y="722"/>
                      <a:pt x="859" y="322"/>
                    </a:cubicBezTo>
                    <a:cubicBezTo>
                      <a:pt x="908" y="78"/>
                      <a:pt x="521" y="0"/>
                      <a:pt x="370" y="0"/>
                    </a:cubicBezTo>
                    <a:close/>
                  </a:path>
                </a:pathLst>
              </a:custGeom>
              <a:solidFill>
                <a:srgbClr val="F5B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a:off x="6802333" y="2233339"/>
                <a:ext cx="265677" cy="123772"/>
              </a:xfrm>
              <a:custGeom>
                <a:avLst/>
                <a:gdLst/>
                <a:ahLst/>
                <a:cxnLst/>
                <a:rect l="l" t="t" r="r" b="b"/>
                <a:pathLst>
                  <a:path w="2520" h="1174" extrusionOk="0">
                    <a:moveTo>
                      <a:pt x="1575" y="0"/>
                    </a:moveTo>
                    <a:cubicBezTo>
                      <a:pt x="1289" y="29"/>
                      <a:pt x="1031" y="86"/>
                      <a:pt x="745" y="172"/>
                    </a:cubicBezTo>
                    <a:cubicBezTo>
                      <a:pt x="573" y="229"/>
                      <a:pt x="373" y="286"/>
                      <a:pt x="173" y="372"/>
                    </a:cubicBezTo>
                    <a:cubicBezTo>
                      <a:pt x="1" y="630"/>
                      <a:pt x="29" y="945"/>
                      <a:pt x="230" y="1174"/>
                    </a:cubicBezTo>
                    <a:cubicBezTo>
                      <a:pt x="230" y="1174"/>
                      <a:pt x="662" y="895"/>
                      <a:pt x="1482" y="895"/>
                    </a:cubicBezTo>
                    <a:cubicBezTo>
                      <a:pt x="1778" y="895"/>
                      <a:pt x="2124" y="932"/>
                      <a:pt x="2519" y="1030"/>
                    </a:cubicBezTo>
                    <a:cubicBezTo>
                      <a:pt x="2462" y="773"/>
                      <a:pt x="2376" y="515"/>
                      <a:pt x="2262" y="286"/>
                    </a:cubicBezTo>
                    <a:cubicBezTo>
                      <a:pt x="2061" y="143"/>
                      <a:pt x="1832" y="29"/>
                      <a:pt x="1575"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37"/>
            <p:cNvSpPr/>
            <p:nvPr/>
          </p:nvSpPr>
          <p:spPr>
            <a:xfrm rot="2700000">
              <a:off x="6257727" y="879916"/>
              <a:ext cx="199358" cy="199470"/>
            </a:xfrm>
            <a:custGeom>
              <a:avLst/>
              <a:gdLst/>
              <a:ahLst/>
              <a:cxnLst/>
              <a:rect l="l" t="t" r="r" b="b"/>
              <a:pathLst>
                <a:path w="1769" h="1770" extrusionOk="0">
                  <a:moveTo>
                    <a:pt x="681" y="1"/>
                  </a:moveTo>
                  <a:lnTo>
                    <a:pt x="681" y="668"/>
                  </a:lnTo>
                  <a:lnTo>
                    <a:pt x="0" y="668"/>
                  </a:lnTo>
                  <a:lnTo>
                    <a:pt x="0" y="1088"/>
                  </a:lnTo>
                  <a:lnTo>
                    <a:pt x="681" y="1088"/>
                  </a:lnTo>
                  <a:lnTo>
                    <a:pt x="681" y="1769"/>
                  </a:lnTo>
                  <a:lnTo>
                    <a:pt x="1102" y="1769"/>
                  </a:lnTo>
                  <a:lnTo>
                    <a:pt x="1102" y="1088"/>
                  </a:lnTo>
                  <a:lnTo>
                    <a:pt x="1769" y="1088"/>
                  </a:lnTo>
                  <a:lnTo>
                    <a:pt x="1769" y="668"/>
                  </a:lnTo>
                  <a:lnTo>
                    <a:pt x="1102" y="668"/>
                  </a:lnTo>
                  <a:lnTo>
                    <a:pt x="1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37"/>
            <p:cNvGrpSpPr/>
            <p:nvPr/>
          </p:nvGrpSpPr>
          <p:grpSpPr>
            <a:xfrm>
              <a:off x="4195962" y="2113572"/>
              <a:ext cx="1676362" cy="2488197"/>
              <a:chOff x="4587881" y="2070350"/>
              <a:chExt cx="1749856" cy="2597283"/>
            </a:xfrm>
          </p:grpSpPr>
          <p:sp>
            <p:nvSpPr>
              <p:cNvPr id="571" name="Google Shape;571;p37"/>
              <p:cNvSpPr/>
              <p:nvPr/>
            </p:nvSpPr>
            <p:spPr>
              <a:xfrm>
                <a:off x="4587881" y="2607602"/>
                <a:ext cx="188610" cy="196095"/>
              </a:xfrm>
              <a:custGeom>
                <a:avLst/>
                <a:gdLst/>
                <a:ahLst/>
                <a:cxnLst/>
                <a:rect l="l" t="t" r="r" b="b"/>
                <a:pathLst>
                  <a:path w="1789" h="1860" extrusionOk="0">
                    <a:moveTo>
                      <a:pt x="322" y="1"/>
                    </a:moveTo>
                    <a:cubicBezTo>
                      <a:pt x="147" y="1"/>
                      <a:pt x="1" y="592"/>
                      <a:pt x="129" y="1001"/>
                    </a:cubicBezTo>
                    <a:cubicBezTo>
                      <a:pt x="243" y="1430"/>
                      <a:pt x="1560" y="1859"/>
                      <a:pt x="1560" y="1859"/>
                    </a:cubicBezTo>
                    <a:cubicBezTo>
                      <a:pt x="1646" y="1630"/>
                      <a:pt x="1731" y="1373"/>
                      <a:pt x="1789" y="1115"/>
                    </a:cubicBezTo>
                    <a:cubicBezTo>
                      <a:pt x="1789" y="1115"/>
                      <a:pt x="1502" y="772"/>
                      <a:pt x="1417" y="686"/>
                    </a:cubicBezTo>
                    <a:cubicBezTo>
                      <a:pt x="1331" y="629"/>
                      <a:pt x="1188" y="171"/>
                      <a:pt x="1045" y="85"/>
                    </a:cubicBezTo>
                    <a:cubicBezTo>
                      <a:pt x="1033" y="78"/>
                      <a:pt x="1023" y="75"/>
                      <a:pt x="1014" y="75"/>
                    </a:cubicBezTo>
                    <a:cubicBezTo>
                      <a:pt x="915" y="75"/>
                      <a:pt x="990" y="492"/>
                      <a:pt x="1016" y="571"/>
                    </a:cubicBezTo>
                    <a:cubicBezTo>
                      <a:pt x="1016" y="571"/>
                      <a:pt x="558" y="228"/>
                      <a:pt x="386" y="28"/>
                    </a:cubicBezTo>
                    <a:cubicBezTo>
                      <a:pt x="365" y="9"/>
                      <a:pt x="343" y="1"/>
                      <a:pt x="322" y="1"/>
                    </a:cubicBezTo>
                    <a:close/>
                  </a:path>
                </a:pathLst>
              </a:custGeom>
              <a:solidFill>
                <a:srgbClr val="C99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4728097" y="2571230"/>
                <a:ext cx="618649" cy="362143"/>
              </a:xfrm>
              <a:custGeom>
                <a:avLst/>
                <a:gdLst/>
                <a:ahLst/>
                <a:cxnLst/>
                <a:rect l="l" t="t" r="r" b="b"/>
                <a:pathLst>
                  <a:path w="5868" h="3435" extrusionOk="0">
                    <a:moveTo>
                      <a:pt x="4923" y="0"/>
                    </a:moveTo>
                    <a:cubicBezTo>
                      <a:pt x="4322" y="687"/>
                      <a:pt x="3664" y="1346"/>
                      <a:pt x="3006" y="1947"/>
                    </a:cubicBezTo>
                    <a:cubicBezTo>
                      <a:pt x="1918" y="1718"/>
                      <a:pt x="487" y="1288"/>
                      <a:pt x="487" y="1288"/>
                    </a:cubicBezTo>
                    <a:lnTo>
                      <a:pt x="1" y="2347"/>
                    </a:lnTo>
                    <a:cubicBezTo>
                      <a:pt x="1" y="2347"/>
                      <a:pt x="2319" y="3378"/>
                      <a:pt x="3034" y="3435"/>
                    </a:cubicBezTo>
                    <a:cubicBezTo>
                      <a:pt x="3492" y="3435"/>
                      <a:pt x="4351" y="2748"/>
                      <a:pt x="5438" y="1546"/>
                    </a:cubicBezTo>
                    <a:cubicBezTo>
                      <a:pt x="5868" y="1088"/>
                      <a:pt x="5352" y="58"/>
                      <a:pt x="49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5114271" y="2746238"/>
                <a:ext cx="150972" cy="162991"/>
              </a:xfrm>
              <a:custGeom>
                <a:avLst/>
                <a:gdLst/>
                <a:ahLst/>
                <a:cxnLst/>
                <a:rect l="l" t="t" r="r" b="b"/>
                <a:pathLst>
                  <a:path w="1432" h="1546" extrusionOk="0">
                    <a:moveTo>
                      <a:pt x="1031" y="0"/>
                    </a:moveTo>
                    <a:lnTo>
                      <a:pt x="1" y="1546"/>
                    </a:lnTo>
                    <a:cubicBezTo>
                      <a:pt x="516" y="1174"/>
                      <a:pt x="1003" y="744"/>
                      <a:pt x="1432" y="258"/>
                    </a:cubicBezTo>
                    <a:cubicBezTo>
                      <a:pt x="1260" y="143"/>
                      <a:pt x="1031" y="0"/>
                      <a:pt x="10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6149233" y="2619726"/>
                <a:ext cx="188504" cy="199047"/>
              </a:xfrm>
              <a:custGeom>
                <a:avLst/>
                <a:gdLst/>
                <a:ahLst/>
                <a:cxnLst/>
                <a:rect l="l" t="t" r="r" b="b"/>
                <a:pathLst>
                  <a:path w="1788" h="1888" extrusionOk="0">
                    <a:moveTo>
                      <a:pt x="1467" y="0"/>
                    </a:moveTo>
                    <a:cubicBezTo>
                      <a:pt x="1446" y="0"/>
                      <a:pt x="1424" y="9"/>
                      <a:pt x="1403" y="27"/>
                    </a:cubicBezTo>
                    <a:cubicBezTo>
                      <a:pt x="1231" y="227"/>
                      <a:pt x="773" y="571"/>
                      <a:pt x="773" y="571"/>
                    </a:cubicBezTo>
                    <a:cubicBezTo>
                      <a:pt x="799" y="492"/>
                      <a:pt x="874" y="74"/>
                      <a:pt x="775" y="74"/>
                    </a:cubicBezTo>
                    <a:cubicBezTo>
                      <a:pt x="766" y="74"/>
                      <a:pt x="756" y="77"/>
                      <a:pt x="744" y="84"/>
                    </a:cubicBezTo>
                    <a:cubicBezTo>
                      <a:pt x="573" y="170"/>
                      <a:pt x="458" y="628"/>
                      <a:pt x="372" y="685"/>
                    </a:cubicBezTo>
                    <a:cubicBezTo>
                      <a:pt x="287" y="771"/>
                      <a:pt x="0" y="1143"/>
                      <a:pt x="0" y="1143"/>
                    </a:cubicBezTo>
                    <a:cubicBezTo>
                      <a:pt x="58" y="1372"/>
                      <a:pt x="115" y="1630"/>
                      <a:pt x="229" y="1887"/>
                    </a:cubicBezTo>
                    <a:cubicBezTo>
                      <a:pt x="229" y="1887"/>
                      <a:pt x="1546" y="1429"/>
                      <a:pt x="1660" y="1000"/>
                    </a:cubicBezTo>
                    <a:cubicBezTo>
                      <a:pt x="1788" y="591"/>
                      <a:pt x="1642" y="0"/>
                      <a:pt x="1467" y="0"/>
                    </a:cubicBezTo>
                    <a:close/>
                  </a:path>
                </a:pathLst>
              </a:custGeom>
              <a:solidFill>
                <a:srgbClr val="C99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5578986" y="2583249"/>
                <a:ext cx="615591" cy="362354"/>
              </a:xfrm>
              <a:custGeom>
                <a:avLst/>
                <a:gdLst/>
                <a:ahLst/>
                <a:cxnLst/>
                <a:rect l="l" t="t" r="r" b="b"/>
                <a:pathLst>
                  <a:path w="5839" h="3437" extrusionOk="0">
                    <a:moveTo>
                      <a:pt x="916" y="1"/>
                    </a:moveTo>
                    <a:cubicBezTo>
                      <a:pt x="487" y="58"/>
                      <a:pt x="0" y="1088"/>
                      <a:pt x="430" y="1575"/>
                    </a:cubicBezTo>
                    <a:cubicBezTo>
                      <a:pt x="1467" y="2753"/>
                      <a:pt x="2313" y="3436"/>
                      <a:pt x="2777" y="3436"/>
                    </a:cubicBezTo>
                    <a:cubicBezTo>
                      <a:pt x="2786" y="3436"/>
                      <a:pt x="2796" y="3436"/>
                      <a:pt x="2805" y="3435"/>
                    </a:cubicBezTo>
                    <a:cubicBezTo>
                      <a:pt x="3549" y="3378"/>
                      <a:pt x="5839" y="2376"/>
                      <a:pt x="5839" y="2376"/>
                    </a:cubicBezTo>
                    <a:lnTo>
                      <a:pt x="5352" y="1289"/>
                    </a:lnTo>
                    <a:cubicBezTo>
                      <a:pt x="5352" y="1289"/>
                      <a:pt x="3921" y="1718"/>
                      <a:pt x="2862" y="1976"/>
                    </a:cubicBezTo>
                    <a:cubicBezTo>
                      <a:pt x="2175" y="1346"/>
                      <a:pt x="1546" y="688"/>
                      <a:pt x="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5636338" y="2719038"/>
                <a:ext cx="175010" cy="202315"/>
              </a:xfrm>
              <a:custGeom>
                <a:avLst/>
                <a:gdLst/>
                <a:ahLst/>
                <a:cxnLst/>
                <a:rect l="l" t="t" r="r" b="b"/>
                <a:pathLst>
                  <a:path w="1660" h="1919" extrusionOk="0">
                    <a:moveTo>
                      <a:pt x="544" y="1"/>
                    </a:moveTo>
                    <a:cubicBezTo>
                      <a:pt x="544" y="1"/>
                      <a:pt x="57" y="201"/>
                      <a:pt x="0" y="316"/>
                    </a:cubicBezTo>
                    <a:cubicBezTo>
                      <a:pt x="0" y="344"/>
                      <a:pt x="0" y="373"/>
                      <a:pt x="0" y="430"/>
                    </a:cubicBezTo>
                    <a:cubicBezTo>
                      <a:pt x="487" y="974"/>
                      <a:pt x="1059" y="1489"/>
                      <a:pt x="1660" y="1918"/>
                    </a:cubicBezTo>
                    <a:lnTo>
                      <a:pt x="5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7"/>
              <p:cNvSpPr/>
              <p:nvPr/>
            </p:nvSpPr>
            <p:spPr>
              <a:xfrm>
                <a:off x="5162556" y="3416011"/>
                <a:ext cx="280753" cy="1182897"/>
              </a:xfrm>
              <a:custGeom>
                <a:avLst/>
                <a:gdLst/>
                <a:ahLst/>
                <a:cxnLst/>
                <a:rect l="l" t="t" r="r" b="b"/>
                <a:pathLst>
                  <a:path w="2663" h="11220" extrusionOk="0">
                    <a:moveTo>
                      <a:pt x="87" y="1"/>
                    </a:moveTo>
                    <a:lnTo>
                      <a:pt x="1" y="1689"/>
                    </a:lnTo>
                    <a:lnTo>
                      <a:pt x="1260" y="11220"/>
                    </a:lnTo>
                    <a:lnTo>
                      <a:pt x="2205" y="11220"/>
                    </a:lnTo>
                    <a:lnTo>
                      <a:pt x="2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7"/>
              <p:cNvSpPr/>
              <p:nvPr/>
            </p:nvSpPr>
            <p:spPr>
              <a:xfrm>
                <a:off x="5162556" y="4598788"/>
                <a:ext cx="232468" cy="68844"/>
              </a:xfrm>
              <a:custGeom>
                <a:avLst/>
                <a:gdLst/>
                <a:ahLst/>
                <a:cxnLst/>
                <a:rect l="l" t="t" r="r" b="b"/>
                <a:pathLst>
                  <a:path w="2205" h="653" extrusionOk="0">
                    <a:moveTo>
                      <a:pt x="1260" y="1"/>
                    </a:moveTo>
                    <a:cubicBezTo>
                      <a:pt x="1260" y="1"/>
                      <a:pt x="29" y="487"/>
                      <a:pt x="1" y="602"/>
                    </a:cubicBezTo>
                    <a:cubicBezTo>
                      <a:pt x="1" y="640"/>
                      <a:pt x="246" y="652"/>
                      <a:pt x="572" y="652"/>
                    </a:cubicBezTo>
                    <a:cubicBezTo>
                      <a:pt x="1225" y="652"/>
                      <a:pt x="2205" y="602"/>
                      <a:pt x="2205" y="602"/>
                    </a:cubicBezTo>
                    <a:lnTo>
                      <a:pt x="22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7"/>
              <p:cNvSpPr/>
              <p:nvPr/>
            </p:nvSpPr>
            <p:spPr>
              <a:xfrm>
                <a:off x="5431074" y="3416011"/>
                <a:ext cx="271687" cy="1182897"/>
              </a:xfrm>
              <a:custGeom>
                <a:avLst/>
                <a:gdLst/>
                <a:ahLst/>
                <a:cxnLst/>
                <a:rect l="l" t="t" r="r" b="b"/>
                <a:pathLst>
                  <a:path w="2577" h="11220" extrusionOk="0">
                    <a:moveTo>
                      <a:pt x="1" y="1"/>
                    </a:moveTo>
                    <a:lnTo>
                      <a:pt x="58" y="1375"/>
                    </a:lnTo>
                    <a:lnTo>
                      <a:pt x="1174" y="11220"/>
                    </a:lnTo>
                    <a:lnTo>
                      <a:pt x="2119" y="11220"/>
                    </a:lnTo>
                    <a:lnTo>
                      <a:pt x="25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a:off x="5424116" y="4598788"/>
                <a:ext cx="233416" cy="68844"/>
              </a:xfrm>
              <a:custGeom>
                <a:avLst/>
                <a:gdLst/>
                <a:ahLst/>
                <a:cxnLst/>
                <a:rect l="l" t="t" r="r" b="b"/>
                <a:pathLst>
                  <a:path w="2214" h="653" extrusionOk="0">
                    <a:moveTo>
                      <a:pt x="1240" y="1"/>
                    </a:moveTo>
                    <a:cubicBezTo>
                      <a:pt x="1240" y="1"/>
                      <a:pt x="10" y="487"/>
                      <a:pt x="10" y="602"/>
                    </a:cubicBezTo>
                    <a:cubicBezTo>
                      <a:pt x="0" y="640"/>
                      <a:pt x="242" y="652"/>
                      <a:pt x="568" y="652"/>
                    </a:cubicBezTo>
                    <a:cubicBezTo>
                      <a:pt x="1221" y="652"/>
                      <a:pt x="2213" y="602"/>
                      <a:pt x="2213" y="602"/>
                    </a:cubicBezTo>
                    <a:lnTo>
                      <a:pt x="2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5201774" y="2188006"/>
                <a:ext cx="226458" cy="214756"/>
              </a:xfrm>
              <a:custGeom>
                <a:avLst/>
                <a:gdLst/>
                <a:ahLst/>
                <a:cxnLst/>
                <a:rect l="l" t="t" r="r" b="b"/>
                <a:pathLst>
                  <a:path w="2148" h="2037" extrusionOk="0">
                    <a:moveTo>
                      <a:pt x="1260" y="1"/>
                    </a:moveTo>
                    <a:cubicBezTo>
                      <a:pt x="1260" y="1"/>
                      <a:pt x="1" y="430"/>
                      <a:pt x="945" y="1689"/>
                    </a:cubicBezTo>
                    <a:cubicBezTo>
                      <a:pt x="1131" y="1937"/>
                      <a:pt x="1290" y="2036"/>
                      <a:pt x="1426" y="2036"/>
                    </a:cubicBezTo>
                    <a:cubicBezTo>
                      <a:pt x="1981" y="2036"/>
                      <a:pt x="2147" y="373"/>
                      <a:pt x="2147" y="373"/>
                    </a:cubicBezTo>
                    <a:cubicBezTo>
                      <a:pt x="2147" y="344"/>
                      <a:pt x="1260" y="1"/>
                      <a:pt x="1260"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5114271" y="2568173"/>
                <a:ext cx="645849" cy="1071249"/>
              </a:xfrm>
              <a:custGeom>
                <a:avLst/>
                <a:gdLst/>
                <a:ahLst/>
                <a:cxnLst/>
                <a:rect l="l" t="t" r="r" b="b"/>
                <a:pathLst>
                  <a:path w="6126" h="10161" extrusionOk="0">
                    <a:moveTo>
                      <a:pt x="2634" y="1"/>
                    </a:moveTo>
                    <a:lnTo>
                      <a:pt x="1260" y="29"/>
                    </a:lnTo>
                    <a:lnTo>
                      <a:pt x="1" y="9846"/>
                    </a:lnTo>
                    <a:cubicBezTo>
                      <a:pt x="688" y="10018"/>
                      <a:pt x="1375" y="10103"/>
                      <a:pt x="2090" y="10161"/>
                    </a:cubicBezTo>
                    <a:lnTo>
                      <a:pt x="3006" y="8758"/>
                    </a:lnTo>
                    <a:cubicBezTo>
                      <a:pt x="4151" y="8816"/>
                      <a:pt x="5238" y="9245"/>
                      <a:pt x="6125" y="9960"/>
                    </a:cubicBezTo>
                    <a:lnTo>
                      <a:pt x="5439" y="2119"/>
                    </a:lnTo>
                    <a:lnTo>
                      <a:pt x="5267" y="402"/>
                    </a:lnTo>
                    <a:cubicBezTo>
                      <a:pt x="5267" y="258"/>
                      <a:pt x="5181" y="201"/>
                      <a:pt x="5038" y="201"/>
                    </a:cubicBezTo>
                    <a:cubicBezTo>
                      <a:pt x="4494" y="115"/>
                      <a:pt x="3779" y="1"/>
                      <a:pt x="3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5144528" y="2568173"/>
                <a:ext cx="594506" cy="805782"/>
              </a:xfrm>
              <a:custGeom>
                <a:avLst/>
                <a:gdLst/>
                <a:ahLst/>
                <a:cxnLst/>
                <a:rect l="l" t="t" r="r" b="b"/>
                <a:pathLst>
                  <a:path w="5639" h="7643" extrusionOk="0">
                    <a:moveTo>
                      <a:pt x="2347" y="1"/>
                    </a:moveTo>
                    <a:lnTo>
                      <a:pt x="973" y="29"/>
                    </a:lnTo>
                    <a:lnTo>
                      <a:pt x="0" y="7642"/>
                    </a:lnTo>
                    <a:lnTo>
                      <a:pt x="5638" y="7642"/>
                    </a:lnTo>
                    <a:lnTo>
                      <a:pt x="5152" y="2119"/>
                    </a:lnTo>
                    <a:lnTo>
                      <a:pt x="4980" y="402"/>
                    </a:lnTo>
                    <a:cubicBezTo>
                      <a:pt x="4980" y="258"/>
                      <a:pt x="4894" y="201"/>
                      <a:pt x="4751" y="201"/>
                    </a:cubicBezTo>
                    <a:cubicBezTo>
                      <a:pt x="4207" y="115"/>
                      <a:pt x="3492" y="1"/>
                      <a:pt x="3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5352638" y="2571230"/>
                <a:ext cx="60515" cy="802725"/>
              </a:xfrm>
              <a:custGeom>
                <a:avLst/>
                <a:gdLst/>
                <a:ahLst/>
                <a:cxnLst/>
                <a:rect l="l" t="t" r="r" b="b"/>
                <a:pathLst>
                  <a:path w="574" h="7614" extrusionOk="0">
                    <a:moveTo>
                      <a:pt x="344" y="0"/>
                    </a:moveTo>
                    <a:lnTo>
                      <a:pt x="1" y="7613"/>
                    </a:lnTo>
                    <a:lnTo>
                      <a:pt x="573" y="7613"/>
                    </a:lnTo>
                    <a:lnTo>
                      <a:pt x="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5391856" y="2414356"/>
                <a:ext cx="120820" cy="153924"/>
              </a:xfrm>
              <a:custGeom>
                <a:avLst/>
                <a:gdLst/>
                <a:ahLst/>
                <a:cxnLst/>
                <a:rect l="l" t="t" r="r" b="b"/>
                <a:pathLst>
                  <a:path w="1146" h="1460" extrusionOk="0">
                    <a:moveTo>
                      <a:pt x="1" y="0"/>
                    </a:moveTo>
                    <a:lnTo>
                      <a:pt x="1" y="687"/>
                    </a:lnTo>
                    <a:lnTo>
                      <a:pt x="1" y="1460"/>
                    </a:lnTo>
                    <a:lnTo>
                      <a:pt x="1146" y="1460"/>
                    </a:lnTo>
                    <a:lnTo>
                      <a:pt x="1146" y="0"/>
                    </a:lnTo>
                    <a:close/>
                  </a:path>
                </a:pathLst>
              </a:custGeom>
              <a:solidFill>
                <a:srgbClr val="C99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5391856" y="2469388"/>
                <a:ext cx="120820" cy="81074"/>
              </a:xfrm>
              <a:custGeom>
                <a:avLst/>
                <a:gdLst/>
                <a:ahLst/>
                <a:cxnLst/>
                <a:rect l="l" t="t" r="r" b="b"/>
                <a:pathLst>
                  <a:path w="1146" h="769" extrusionOk="0">
                    <a:moveTo>
                      <a:pt x="101" y="1"/>
                    </a:moveTo>
                    <a:cubicBezTo>
                      <a:pt x="65" y="1"/>
                      <a:pt x="30" y="8"/>
                      <a:pt x="1" y="22"/>
                    </a:cubicBezTo>
                    <a:lnTo>
                      <a:pt x="1" y="766"/>
                    </a:lnTo>
                    <a:cubicBezTo>
                      <a:pt x="30" y="768"/>
                      <a:pt x="58" y="769"/>
                      <a:pt x="87" y="769"/>
                    </a:cubicBezTo>
                    <a:cubicBezTo>
                      <a:pt x="512" y="769"/>
                      <a:pt x="904" y="571"/>
                      <a:pt x="1146" y="222"/>
                    </a:cubicBezTo>
                    <a:cubicBezTo>
                      <a:pt x="1146" y="222"/>
                      <a:pt x="974" y="79"/>
                      <a:pt x="945" y="51"/>
                    </a:cubicBezTo>
                    <a:cubicBezTo>
                      <a:pt x="917" y="51"/>
                      <a:pt x="402" y="22"/>
                      <a:pt x="201" y="22"/>
                    </a:cubicBezTo>
                    <a:cubicBezTo>
                      <a:pt x="173" y="8"/>
                      <a:pt x="137" y="1"/>
                      <a:pt x="101" y="1"/>
                    </a:cubicBezTo>
                    <a:close/>
                  </a:path>
                </a:pathLst>
              </a:custGeom>
              <a:solidFill>
                <a:srgbClr val="83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5289277" y="2197916"/>
                <a:ext cx="391558" cy="325138"/>
              </a:xfrm>
              <a:custGeom>
                <a:avLst/>
                <a:gdLst/>
                <a:ahLst/>
                <a:cxnLst/>
                <a:rect l="l" t="t" r="r" b="b"/>
                <a:pathLst>
                  <a:path w="3714" h="3084" extrusionOk="0">
                    <a:moveTo>
                      <a:pt x="1081" y="1"/>
                    </a:moveTo>
                    <a:cubicBezTo>
                      <a:pt x="590" y="1"/>
                      <a:pt x="162" y="349"/>
                      <a:pt x="87" y="851"/>
                    </a:cubicBezTo>
                    <a:cubicBezTo>
                      <a:pt x="1" y="1796"/>
                      <a:pt x="402" y="3055"/>
                      <a:pt x="1346" y="3084"/>
                    </a:cubicBezTo>
                    <a:cubicBezTo>
                      <a:pt x="1546" y="3084"/>
                      <a:pt x="2262" y="2940"/>
                      <a:pt x="2777" y="2025"/>
                    </a:cubicBezTo>
                    <a:cubicBezTo>
                      <a:pt x="2851" y="2049"/>
                      <a:pt x="2920" y="2060"/>
                      <a:pt x="2984" y="2060"/>
                    </a:cubicBezTo>
                    <a:cubicBezTo>
                      <a:pt x="3518" y="2060"/>
                      <a:pt x="3713" y="1294"/>
                      <a:pt x="3407" y="1166"/>
                    </a:cubicBezTo>
                    <a:cubicBezTo>
                      <a:pt x="3348" y="1139"/>
                      <a:pt x="3293" y="1128"/>
                      <a:pt x="3243" y="1128"/>
                    </a:cubicBezTo>
                    <a:cubicBezTo>
                      <a:pt x="2976" y="1128"/>
                      <a:pt x="2834" y="1452"/>
                      <a:pt x="2834" y="1452"/>
                    </a:cubicBezTo>
                    <a:cubicBezTo>
                      <a:pt x="2834" y="1452"/>
                      <a:pt x="2491" y="1223"/>
                      <a:pt x="2548" y="451"/>
                    </a:cubicBezTo>
                    <a:cubicBezTo>
                      <a:pt x="2176" y="222"/>
                      <a:pt x="1747" y="50"/>
                      <a:pt x="1289" y="21"/>
                    </a:cubicBezTo>
                    <a:cubicBezTo>
                      <a:pt x="1219" y="7"/>
                      <a:pt x="1149" y="1"/>
                      <a:pt x="1081" y="1"/>
                    </a:cubicBezTo>
                    <a:close/>
                  </a:path>
                </a:pathLst>
              </a:custGeom>
              <a:solidFill>
                <a:srgbClr val="C99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5603129" y="2340452"/>
                <a:ext cx="48391" cy="55877"/>
              </a:xfrm>
              <a:custGeom>
                <a:avLst/>
                <a:gdLst/>
                <a:ahLst/>
                <a:cxnLst/>
                <a:rect l="l" t="t" r="r" b="b"/>
                <a:pathLst>
                  <a:path w="459" h="530" extrusionOk="0">
                    <a:moveTo>
                      <a:pt x="229" y="0"/>
                    </a:moveTo>
                    <a:cubicBezTo>
                      <a:pt x="186" y="0"/>
                      <a:pt x="143" y="14"/>
                      <a:pt x="115" y="43"/>
                    </a:cubicBezTo>
                    <a:cubicBezTo>
                      <a:pt x="172" y="43"/>
                      <a:pt x="286" y="100"/>
                      <a:pt x="258" y="272"/>
                    </a:cubicBezTo>
                    <a:cubicBezTo>
                      <a:pt x="201" y="386"/>
                      <a:pt x="115" y="472"/>
                      <a:pt x="0" y="530"/>
                    </a:cubicBezTo>
                    <a:cubicBezTo>
                      <a:pt x="344" y="501"/>
                      <a:pt x="458" y="129"/>
                      <a:pt x="344" y="43"/>
                    </a:cubicBezTo>
                    <a:cubicBezTo>
                      <a:pt x="315" y="14"/>
                      <a:pt x="272" y="0"/>
                      <a:pt x="229" y="0"/>
                    </a:cubicBezTo>
                    <a:close/>
                  </a:path>
                </a:pathLst>
              </a:custGeom>
              <a:solidFill>
                <a:srgbClr val="83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5325543" y="2338871"/>
                <a:ext cx="27200" cy="33315"/>
              </a:xfrm>
              <a:custGeom>
                <a:avLst/>
                <a:gdLst/>
                <a:ahLst/>
                <a:cxnLst/>
                <a:rect l="l" t="t" r="r" b="b"/>
                <a:pathLst>
                  <a:path w="258" h="316" extrusionOk="0">
                    <a:moveTo>
                      <a:pt x="143" y="1"/>
                    </a:moveTo>
                    <a:cubicBezTo>
                      <a:pt x="58" y="1"/>
                      <a:pt x="0" y="58"/>
                      <a:pt x="0" y="144"/>
                    </a:cubicBezTo>
                    <a:cubicBezTo>
                      <a:pt x="0" y="230"/>
                      <a:pt x="58" y="316"/>
                      <a:pt x="143" y="316"/>
                    </a:cubicBezTo>
                    <a:cubicBezTo>
                      <a:pt x="201" y="316"/>
                      <a:pt x="258" y="230"/>
                      <a:pt x="258" y="144"/>
                    </a:cubicBezTo>
                    <a:cubicBezTo>
                      <a:pt x="258" y="58"/>
                      <a:pt x="201" y="1"/>
                      <a:pt x="143"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5376780" y="2338871"/>
                <a:ext cx="48391" cy="69582"/>
              </a:xfrm>
              <a:custGeom>
                <a:avLst/>
                <a:gdLst/>
                <a:ahLst/>
                <a:cxnLst/>
                <a:rect l="l" t="t" r="r" b="b"/>
                <a:pathLst>
                  <a:path w="459" h="660" extrusionOk="0">
                    <a:moveTo>
                      <a:pt x="258" y="1"/>
                    </a:moveTo>
                    <a:lnTo>
                      <a:pt x="258" y="1"/>
                    </a:lnTo>
                    <a:cubicBezTo>
                      <a:pt x="201" y="173"/>
                      <a:pt x="144" y="316"/>
                      <a:pt x="87" y="487"/>
                    </a:cubicBezTo>
                    <a:cubicBezTo>
                      <a:pt x="1" y="602"/>
                      <a:pt x="87" y="659"/>
                      <a:pt x="287" y="659"/>
                    </a:cubicBezTo>
                    <a:cubicBezTo>
                      <a:pt x="459" y="659"/>
                      <a:pt x="201" y="630"/>
                      <a:pt x="201" y="516"/>
                    </a:cubicBezTo>
                    <a:cubicBezTo>
                      <a:pt x="201" y="401"/>
                      <a:pt x="316" y="230"/>
                      <a:pt x="258" y="1"/>
                    </a:cubicBezTo>
                    <a:close/>
                  </a:path>
                </a:pathLst>
              </a:custGeom>
              <a:solidFill>
                <a:srgbClr val="83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5304353" y="2307032"/>
                <a:ext cx="57458" cy="19926"/>
              </a:xfrm>
              <a:custGeom>
                <a:avLst/>
                <a:gdLst/>
                <a:ahLst/>
                <a:cxnLst/>
                <a:rect l="l" t="t" r="r" b="b"/>
                <a:pathLst>
                  <a:path w="545" h="189" extrusionOk="0">
                    <a:moveTo>
                      <a:pt x="305" y="1"/>
                    </a:moveTo>
                    <a:cubicBezTo>
                      <a:pt x="208" y="1"/>
                      <a:pt x="110" y="38"/>
                      <a:pt x="30" y="102"/>
                    </a:cubicBezTo>
                    <a:cubicBezTo>
                      <a:pt x="1" y="102"/>
                      <a:pt x="1" y="160"/>
                      <a:pt x="30" y="160"/>
                    </a:cubicBezTo>
                    <a:cubicBezTo>
                      <a:pt x="30" y="188"/>
                      <a:pt x="58" y="188"/>
                      <a:pt x="58" y="188"/>
                    </a:cubicBezTo>
                    <a:cubicBezTo>
                      <a:pt x="87" y="188"/>
                      <a:pt x="87" y="160"/>
                      <a:pt x="87" y="160"/>
                    </a:cubicBezTo>
                    <a:cubicBezTo>
                      <a:pt x="144" y="117"/>
                      <a:pt x="208" y="95"/>
                      <a:pt x="273" y="95"/>
                    </a:cubicBezTo>
                    <a:cubicBezTo>
                      <a:pt x="337" y="95"/>
                      <a:pt x="402" y="117"/>
                      <a:pt x="459" y="160"/>
                    </a:cubicBezTo>
                    <a:lnTo>
                      <a:pt x="516" y="160"/>
                    </a:lnTo>
                    <a:cubicBezTo>
                      <a:pt x="545" y="131"/>
                      <a:pt x="545" y="102"/>
                      <a:pt x="516" y="74"/>
                    </a:cubicBezTo>
                    <a:cubicBezTo>
                      <a:pt x="453" y="24"/>
                      <a:pt x="380" y="1"/>
                      <a:pt x="305"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5455217" y="2338871"/>
                <a:ext cx="30363" cy="33315"/>
              </a:xfrm>
              <a:custGeom>
                <a:avLst/>
                <a:gdLst/>
                <a:ahLst/>
                <a:cxnLst/>
                <a:rect l="l" t="t" r="r" b="b"/>
                <a:pathLst>
                  <a:path w="288" h="316" extrusionOk="0">
                    <a:moveTo>
                      <a:pt x="144" y="1"/>
                    </a:moveTo>
                    <a:cubicBezTo>
                      <a:pt x="87" y="1"/>
                      <a:pt x="1" y="58"/>
                      <a:pt x="1" y="144"/>
                    </a:cubicBezTo>
                    <a:cubicBezTo>
                      <a:pt x="1" y="230"/>
                      <a:pt x="87" y="316"/>
                      <a:pt x="144" y="316"/>
                    </a:cubicBezTo>
                    <a:cubicBezTo>
                      <a:pt x="230" y="316"/>
                      <a:pt x="287" y="230"/>
                      <a:pt x="287" y="144"/>
                    </a:cubicBezTo>
                    <a:cubicBezTo>
                      <a:pt x="287" y="58"/>
                      <a:pt x="230" y="1"/>
                      <a:pt x="144"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5446256" y="2306083"/>
                <a:ext cx="60410" cy="20875"/>
              </a:xfrm>
              <a:custGeom>
                <a:avLst/>
                <a:gdLst/>
                <a:ahLst/>
                <a:cxnLst/>
                <a:rect l="l" t="t" r="r" b="b"/>
                <a:pathLst>
                  <a:path w="573" h="198" extrusionOk="0">
                    <a:moveTo>
                      <a:pt x="282" y="0"/>
                    </a:moveTo>
                    <a:cubicBezTo>
                      <a:pt x="197" y="0"/>
                      <a:pt x="110" y="29"/>
                      <a:pt x="29" y="83"/>
                    </a:cubicBezTo>
                    <a:cubicBezTo>
                      <a:pt x="0" y="111"/>
                      <a:pt x="0" y="140"/>
                      <a:pt x="29" y="169"/>
                    </a:cubicBezTo>
                    <a:lnTo>
                      <a:pt x="115" y="169"/>
                    </a:lnTo>
                    <a:cubicBezTo>
                      <a:pt x="172" y="126"/>
                      <a:pt x="229" y="104"/>
                      <a:pt x="286" y="104"/>
                    </a:cubicBezTo>
                    <a:cubicBezTo>
                      <a:pt x="343" y="104"/>
                      <a:pt x="401" y="126"/>
                      <a:pt x="458" y="169"/>
                    </a:cubicBezTo>
                    <a:cubicBezTo>
                      <a:pt x="458" y="169"/>
                      <a:pt x="487" y="197"/>
                      <a:pt x="515" y="197"/>
                    </a:cubicBezTo>
                    <a:cubicBezTo>
                      <a:pt x="515" y="197"/>
                      <a:pt x="544" y="197"/>
                      <a:pt x="544" y="169"/>
                    </a:cubicBezTo>
                    <a:cubicBezTo>
                      <a:pt x="572" y="169"/>
                      <a:pt x="572" y="111"/>
                      <a:pt x="544" y="111"/>
                    </a:cubicBezTo>
                    <a:cubicBezTo>
                      <a:pt x="468" y="36"/>
                      <a:pt x="377" y="0"/>
                      <a:pt x="282"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7"/>
              <p:cNvSpPr/>
              <p:nvPr/>
            </p:nvSpPr>
            <p:spPr>
              <a:xfrm>
                <a:off x="5256173" y="2070350"/>
                <a:ext cx="419496" cy="280753"/>
              </a:xfrm>
              <a:custGeom>
                <a:avLst/>
                <a:gdLst/>
                <a:ahLst/>
                <a:cxnLst/>
                <a:rect l="l" t="t" r="r" b="b"/>
                <a:pathLst>
                  <a:path w="3979" h="2663" extrusionOk="0">
                    <a:moveTo>
                      <a:pt x="687" y="1"/>
                    </a:moveTo>
                    <a:lnTo>
                      <a:pt x="687" y="1"/>
                    </a:lnTo>
                    <a:cubicBezTo>
                      <a:pt x="429" y="29"/>
                      <a:pt x="0" y="401"/>
                      <a:pt x="0" y="1145"/>
                    </a:cubicBezTo>
                    <a:cubicBezTo>
                      <a:pt x="29" y="1975"/>
                      <a:pt x="1002" y="2147"/>
                      <a:pt x="1002" y="2147"/>
                    </a:cubicBezTo>
                    <a:cubicBezTo>
                      <a:pt x="887" y="2004"/>
                      <a:pt x="887" y="1775"/>
                      <a:pt x="1002" y="1632"/>
                    </a:cubicBezTo>
                    <a:lnTo>
                      <a:pt x="1002" y="1632"/>
                    </a:lnTo>
                    <a:cubicBezTo>
                      <a:pt x="973" y="1861"/>
                      <a:pt x="1116" y="2061"/>
                      <a:pt x="1345" y="2090"/>
                    </a:cubicBezTo>
                    <a:cubicBezTo>
                      <a:pt x="1345" y="2090"/>
                      <a:pt x="1202" y="1918"/>
                      <a:pt x="1460" y="1718"/>
                    </a:cubicBezTo>
                    <a:cubicBezTo>
                      <a:pt x="1554" y="1635"/>
                      <a:pt x="1808" y="1611"/>
                      <a:pt x="2075" y="1611"/>
                    </a:cubicBezTo>
                    <a:cubicBezTo>
                      <a:pt x="2456" y="1611"/>
                      <a:pt x="2862" y="1661"/>
                      <a:pt x="2862" y="1661"/>
                    </a:cubicBezTo>
                    <a:cubicBezTo>
                      <a:pt x="2776" y="2033"/>
                      <a:pt x="2891" y="2405"/>
                      <a:pt x="3148" y="2662"/>
                    </a:cubicBezTo>
                    <a:cubicBezTo>
                      <a:pt x="3303" y="2405"/>
                      <a:pt x="3478" y="2353"/>
                      <a:pt x="3593" y="2353"/>
                    </a:cubicBezTo>
                    <a:cubicBezTo>
                      <a:pt x="3670" y="2353"/>
                      <a:pt x="3721" y="2376"/>
                      <a:pt x="3721" y="2376"/>
                    </a:cubicBezTo>
                    <a:cubicBezTo>
                      <a:pt x="3978" y="1918"/>
                      <a:pt x="3778" y="1346"/>
                      <a:pt x="3320" y="1145"/>
                    </a:cubicBezTo>
                    <a:cubicBezTo>
                      <a:pt x="3320" y="1145"/>
                      <a:pt x="3406" y="516"/>
                      <a:pt x="2433" y="201"/>
                    </a:cubicBezTo>
                    <a:cubicBezTo>
                      <a:pt x="2261" y="146"/>
                      <a:pt x="2091" y="126"/>
                      <a:pt x="1929" y="126"/>
                    </a:cubicBezTo>
                    <a:cubicBezTo>
                      <a:pt x="1465" y="126"/>
                      <a:pt x="1066" y="293"/>
                      <a:pt x="882" y="293"/>
                    </a:cubicBezTo>
                    <a:cubicBezTo>
                      <a:pt x="862" y="293"/>
                      <a:pt x="845" y="291"/>
                      <a:pt x="830" y="287"/>
                    </a:cubicBezTo>
                    <a:cubicBezTo>
                      <a:pt x="716" y="230"/>
                      <a:pt x="658" y="115"/>
                      <a:pt x="687"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7"/>
              <p:cNvSpPr/>
              <p:nvPr/>
            </p:nvSpPr>
            <p:spPr>
              <a:xfrm>
                <a:off x="5391856" y="2565221"/>
                <a:ext cx="120820" cy="42698"/>
              </a:xfrm>
              <a:custGeom>
                <a:avLst/>
                <a:gdLst/>
                <a:ahLst/>
                <a:cxnLst/>
                <a:rect l="l" t="t" r="r" b="b"/>
                <a:pathLst>
                  <a:path w="1146" h="405" extrusionOk="0">
                    <a:moveTo>
                      <a:pt x="1" y="0"/>
                    </a:moveTo>
                    <a:cubicBezTo>
                      <a:pt x="1" y="239"/>
                      <a:pt x="198" y="404"/>
                      <a:pt x="409" y="404"/>
                    </a:cubicBezTo>
                    <a:cubicBezTo>
                      <a:pt x="425" y="404"/>
                      <a:pt x="442" y="403"/>
                      <a:pt x="459" y="401"/>
                    </a:cubicBezTo>
                    <a:cubicBezTo>
                      <a:pt x="745" y="401"/>
                      <a:pt x="1003" y="258"/>
                      <a:pt x="1146" y="0"/>
                    </a:cubicBezTo>
                    <a:close/>
                  </a:path>
                </a:pathLst>
              </a:custGeom>
              <a:solidFill>
                <a:srgbClr val="C99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5379838" y="2429432"/>
                <a:ext cx="93620" cy="51976"/>
              </a:xfrm>
              <a:custGeom>
                <a:avLst/>
                <a:gdLst/>
                <a:ahLst/>
                <a:cxnLst/>
                <a:rect l="l" t="t" r="r" b="b"/>
                <a:pathLst>
                  <a:path w="888" h="493" extrusionOk="0">
                    <a:moveTo>
                      <a:pt x="687" y="0"/>
                    </a:moveTo>
                    <a:cubicBezTo>
                      <a:pt x="487" y="29"/>
                      <a:pt x="258" y="29"/>
                      <a:pt x="58" y="86"/>
                    </a:cubicBezTo>
                    <a:cubicBezTo>
                      <a:pt x="0" y="115"/>
                      <a:pt x="29" y="287"/>
                      <a:pt x="29" y="287"/>
                    </a:cubicBezTo>
                    <a:cubicBezTo>
                      <a:pt x="62" y="451"/>
                      <a:pt x="266" y="493"/>
                      <a:pt x="444" y="493"/>
                    </a:cubicBezTo>
                    <a:cubicBezTo>
                      <a:pt x="575" y="493"/>
                      <a:pt x="692" y="470"/>
                      <a:pt x="716" y="458"/>
                    </a:cubicBezTo>
                    <a:cubicBezTo>
                      <a:pt x="773" y="430"/>
                      <a:pt x="888" y="0"/>
                      <a:pt x="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5014749" y="2568173"/>
                <a:ext cx="377220" cy="1593220"/>
              </a:xfrm>
              <a:custGeom>
                <a:avLst/>
                <a:gdLst/>
                <a:ahLst/>
                <a:cxnLst/>
                <a:rect l="l" t="t" r="r" b="b"/>
                <a:pathLst>
                  <a:path w="3578" h="15112" extrusionOk="0">
                    <a:moveTo>
                      <a:pt x="3578" y="1"/>
                    </a:moveTo>
                    <a:lnTo>
                      <a:pt x="2233" y="29"/>
                    </a:lnTo>
                    <a:lnTo>
                      <a:pt x="1" y="14969"/>
                    </a:lnTo>
                    <a:lnTo>
                      <a:pt x="3349" y="15112"/>
                    </a:lnTo>
                    <a:lnTo>
                      <a:pt x="35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5512568" y="2568173"/>
                <a:ext cx="362143" cy="1593220"/>
              </a:xfrm>
              <a:custGeom>
                <a:avLst/>
                <a:gdLst/>
                <a:ahLst/>
                <a:cxnLst/>
                <a:rect l="l" t="t" r="r" b="b"/>
                <a:pathLst>
                  <a:path w="3435" h="15112" extrusionOk="0">
                    <a:moveTo>
                      <a:pt x="1" y="1"/>
                    </a:moveTo>
                    <a:lnTo>
                      <a:pt x="87" y="15112"/>
                    </a:lnTo>
                    <a:lnTo>
                      <a:pt x="3435" y="14854"/>
                    </a:lnTo>
                    <a:lnTo>
                      <a:pt x="1546" y="144"/>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5319534" y="2568173"/>
                <a:ext cx="72429" cy="413487"/>
              </a:xfrm>
              <a:custGeom>
                <a:avLst/>
                <a:gdLst/>
                <a:ahLst/>
                <a:cxnLst/>
                <a:rect l="l" t="t" r="r" b="b"/>
                <a:pathLst>
                  <a:path w="687" h="3922" extrusionOk="0">
                    <a:moveTo>
                      <a:pt x="687" y="1"/>
                    </a:moveTo>
                    <a:lnTo>
                      <a:pt x="658" y="29"/>
                    </a:lnTo>
                    <a:lnTo>
                      <a:pt x="143" y="774"/>
                    </a:lnTo>
                    <a:lnTo>
                      <a:pt x="401" y="1003"/>
                    </a:lnTo>
                    <a:lnTo>
                      <a:pt x="0" y="1689"/>
                    </a:lnTo>
                    <a:lnTo>
                      <a:pt x="630" y="3922"/>
                    </a:lnTo>
                    <a:lnTo>
                      <a:pt x="6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5512568" y="2568173"/>
                <a:ext cx="72534" cy="413487"/>
              </a:xfrm>
              <a:custGeom>
                <a:avLst/>
                <a:gdLst/>
                <a:ahLst/>
                <a:cxnLst/>
                <a:rect l="l" t="t" r="r" b="b"/>
                <a:pathLst>
                  <a:path w="688" h="3922" extrusionOk="0">
                    <a:moveTo>
                      <a:pt x="1" y="1"/>
                    </a:moveTo>
                    <a:lnTo>
                      <a:pt x="29" y="3922"/>
                    </a:lnTo>
                    <a:lnTo>
                      <a:pt x="688" y="1604"/>
                    </a:lnTo>
                    <a:lnTo>
                      <a:pt x="230" y="1117"/>
                    </a:lnTo>
                    <a:lnTo>
                      <a:pt x="459" y="802"/>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5584996" y="3262194"/>
                <a:ext cx="129887" cy="21191"/>
              </a:xfrm>
              <a:custGeom>
                <a:avLst/>
                <a:gdLst/>
                <a:ahLst/>
                <a:cxnLst/>
                <a:rect l="l" t="t" r="r" b="b"/>
                <a:pathLst>
                  <a:path w="1232" h="201" extrusionOk="0">
                    <a:moveTo>
                      <a:pt x="1" y="0"/>
                    </a:moveTo>
                    <a:lnTo>
                      <a:pt x="1" y="201"/>
                    </a:lnTo>
                    <a:lnTo>
                      <a:pt x="1231" y="201"/>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7"/>
              <p:cNvSpPr/>
              <p:nvPr/>
            </p:nvSpPr>
            <p:spPr>
              <a:xfrm>
                <a:off x="5189755" y="3262194"/>
                <a:ext cx="129887" cy="21191"/>
              </a:xfrm>
              <a:custGeom>
                <a:avLst/>
                <a:gdLst/>
                <a:ahLst/>
                <a:cxnLst/>
                <a:rect l="l" t="t" r="r" b="b"/>
                <a:pathLst>
                  <a:path w="1232" h="201" extrusionOk="0">
                    <a:moveTo>
                      <a:pt x="0" y="0"/>
                    </a:moveTo>
                    <a:lnTo>
                      <a:pt x="0" y="201"/>
                    </a:lnTo>
                    <a:lnTo>
                      <a:pt x="1231" y="201"/>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5901799" y="2450517"/>
                <a:ext cx="389344" cy="525134"/>
              </a:xfrm>
              <a:custGeom>
                <a:avLst/>
                <a:gdLst/>
                <a:ahLst/>
                <a:cxnLst/>
                <a:rect l="l" t="t" r="r" b="b"/>
                <a:pathLst>
                  <a:path w="3693" h="4981" extrusionOk="0">
                    <a:moveTo>
                      <a:pt x="1" y="1"/>
                    </a:moveTo>
                    <a:lnTo>
                      <a:pt x="1" y="4980"/>
                    </a:lnTo>
                    <a:lnTo>
                      <a:pt x="3692" y="4980"/>
                    </a:lnTo>
                    <a:lnTo>
                      <a:pt x="36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5919932" y="2471708"/>
                <a:ext cx="353077" cy="482858"/>
              </a:xfrm>
              <a:custGeom>
                <a:avLst/>
                <a:gdLst/>
                <a:ahLst/>
                <a:cxnLst/>
                <a:rect l="l" t="t" r="r" b="b"/>
                <a:pathLst>
                  <a:path w="3349" h="4580" extrusionOk="0">
                    <a:moveTo>
                      <a:pt x="0" y="0"/>
                    </a:moveTo>
                    <a:lnTo>
                      <a:pt x="0" y="4579"/>
                    </a:lnTo>
                    <a:lnTo>
                      <a:pt x="3349" y="4579"/>
                    </a:lnTo>
                    <a:lnTo>
                      <a:pt x="33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6067739" y="2565221"/>
                <a:ext cx="57458" cy="57458"/>
              </a:xfrm>
              <a:custGeom>
                <a:avLst/>
                <a:gdLst/>
                <a:ahLst/>
                <a:cxnLst/>
                <a:rect l="l" t="t" r="r" b="b"/>
                <a:pathLst>
                  <a:path w="545" h="545" extrusionOk="0">
                    <a:moveTo>
                      <a:pt x="1" y="0"/>
                    </a:moveTo>
                    <a:lnTo>
                      <a:pt x="1" y="544"/>
                    </a:lnTo>
                    <a:lnTo>
                      <a:pt x="544" y="544"/>
                    </a:lnTo>
                    <a:lnTo>
                      <a:pt x="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7"/>
              <p:cNvSpPr/>
              <p:nvPr/>
            </p:nvSpPr>
            <p:spPr>
              <a:xfrm>
                <a:off x="5971169" y="2661791"/>
                <a:ext cx="253553" cy="15182"/>
              </a:xfrm>
              <a:custGeom>
                <a:avLst/>
                <a:gdLst/>
                <a:ahLst/>
                <a:cxnLst/>
                <a:rect l="l" t="t" r="r" b="b"/>
                <a:pathLst>
                  <a:path w="2405" h="144" extrusionOk="0">
                    <a:moveTo>
                      <a:pt x="1" y="0"/>
                    </a:moveTo>
                    <a:lnTo>
                      <a:pt x="1" y="143"/>
                    </a:lnTo>
                    <a:lnTo>
                      <a:pt x="2405" y="143"/>
                    </a:lnTo>
                    <a:lnTo>
                      <a:pt x="2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5971169" y="2694895"/>
                <a:ext cx="253553" cy="15182"/>
              </a:xfrm>
              <a:custGeom>
                <a:avLst/>
                <a:gdLst/>
                <a:ahLst/>
                <a:cxnLst/>
                <a:rect l="l" t="t" r="r" b="b"/>
                <a:pathLst>
                  <a:path w="2405" h="144" extrusionOk="0">
                    <a:moveTo>
                      <a:pt x="1" y="1"/>
                    </a:moveTo>
                    <a:lnTo>
                      <a:pt x="1" y="144"/>
                    </a:lnTo>
                    <a:lnTo>
                      <a:pt x="2405" y="144"/>
                    </a:lnTo>
                    <a:lnTo>
                      <a:pt x="2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7"/>
              <p:cNvSpPr/>
              <p:nvPr/>
            </p:nvSpPr>
            <p:spPr>
              <a:xfrm>
                <a:off x="5971169" y="2725153"/>
                <a:ext cx="253553" cy="18134"/>
              </a:xfrm>
              <a:custGeom>
                <a:avLst/>
                <a:gdLst/>
                <a:ahLst/>
                <a:cxnLst/>
                <a:rect l="l" t="t" r="r" b="b"/>
                <a:pathLst>
                  <a:path w="2405" h="172" extrusionOk="0">
                    <a:moveTo>
                      <a:pt x="1" y="0"/>
                    </a:moveTo>
                    <a:lnTo>
                      <a:pt x="1" y="172"/>
                    </a:lnTo>
                    <a:lnTo>
                      <a:pt x="2405" y="172"/>
                    </a:lnTo>
                    <a:lnTo>
                      <a:pt x="2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7"/>
              <p:cNvSpPr/>
              <p:nvPr/>
            </p:nvSpPr>
            <p:spPr>
              <a:xfrm>
                <a:off x="5971169" y="2758256"/>
                <a:ext cx="253553" cy="18239"/>
              </a:xfrm>
              <a:custGeom>
                <a:avLst/>
                <a:gdLst/>
                <a:ahLst/>
                <a:cxnLst/>
                <a:rect l="l" t="t" r="r" b="b"/>
                <a:pathLst>
                  <a:path w="2405" h="173" extrusionOk="0">
                    <a:moveTo>
                      <a:pt x="1" y="1"/>
                    </a:moveTo>
                    <a:lnTo>
                      <a:pt x="1" y="173"/>
                    </a:lnTo>
                    <a:lnTo>
                      <a:pt x="2405" y="173"/>
                    </a:lnTo>
                    <a:lnTo>
                      <a:pt x="2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7"/>
              <p:cNvSpPr/>
              <p:nvPr/>
            </p:nvSpPr>
            <p:spPr>
              <a:xfrm>
                <a:off x="5971169" y="2791466"/>
                <a:ext cx="253553" cy="18239"/>
              </a:xfrm>
              <a:custGeom>
                <a:avLst/>
                <a:gdLst/>
                <a:ahLst/>
                <a:cxnLst/>
                <a:rect l="l" t="t" r="r" b="b"/>
                <a:pathLst>
                  <a:path w="2405" h="173" extrusionOk="0">
                    <a:moveTo>
                      <a:pt x="1" y="1"/>
                    </a:moveTo>
                    <a:lnTo>
                      <a:pt x="1" y="172"/>
                    </a:lnTo>
                    <a:lnTo>
                      <a:pt x="2405" y="172"/>
                    </a:lnTo>
                    <a:lnTo>
                      <a:pt x="2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7"/>
              <p:cNvSpPr/>
              <p:nvPr/>
            </p:nvSpPr>
            <p:spPr>
              <a:xfrm>
                <a:off x="5971169" y="2857884"/>
                <a:ext cx="81601" cy="18239"/>
              </a:xfrm>
              <a:custGeom>
                <a:avLst/>
                <a:gdLst/>
                <a:ahLst/>
                <a:cxnLst/>
                <a:rect l="l" t="t" r="r" b="b"/>
                <a:pathLst>
                  <a:path w="774" h="173" extrusionOk="0">
                    <a:moveTo>
                      <a:pt x="1" y="0"/>
                    </a:moveTo>
                    <a:lnTo>
                      <a:pt x="1" y="172"/>
                    </a:lnTo>
                    <a:lnTo>
                      <a:pt x="774" y="172"/>
                    </a:lnTo>
                    <a:lnTo>
                      <a:pt x="7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6140166" y="2857884"/>
                <a:ext cx="84553" cy="18239"/>
              </a:xfrm>
              <a:custGeom>
                <a:avLst/>
                <a:gdLst/>
                <a:ahLst/>
                <a:cxnLst/>
                <a:rect l="l" t="t" r="r" b="b"/>
                <a:pathLst>
                  <a:path w="802" h="173" extrusionOk="0">
                    <a:moveTo>
                      <a:pt x="0" y="0"/>
                    </a:moveTo>
                    <a:lnTo>
                      <a:pt x="0" y="172"/>
                    </a:lnTo>
                    <a:lnTo>
                      <a:pt x="802" y="172"/>
                    </a:lnTo>
                    <a:lnTo>
                      <a:pt x="8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6019454" y="2465593"/>
                <a:ext cx="154030" cy="21296"/>
              </a:xfrm>
              <a:custGeom>
                <a:avLst/>
                <a:gdLst/>
                <a:ahLst/>
                <a:cxnLst/>
                <a:rect l="l" t="t" r="r" b="b"/>
                <a:pathLst>
                  <a:path w="1461" h="202" extrusionOk="0">
                    <a:moveTo>
                      <a:pt x="1" y="1"/>
                    </a:moveTo>
                    <a:lnTo>
                      <a:pt x="1" y="201"/>
                    </a:lnTo>
                    <a:lnTo>
                      <a:pt x="1460" y="201"/>
                    </a:lnTo>
                    <a:lnTo>
                      <a:pt x="1460" y="1"/>
                    </a:lnTo>
                    <a:close/>
                  </a:path>
                </a:pathLst>
              </a:custGeom>
              <a:solidFill>
                <a:srgbClr val="6D8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7"/>
              <p:cNvSpPr/>
              <p:nvPr/>
            </p:nvSpPr>
            <p:spPr>
              <a:xfrm>
                <a:off x="6028521" y="2432384"/>
                <a:ext cx="135896" cy="42382"/>
              </a:xfrm>
              <a:custGeom>
                <a:avLst/>
                <a:gdLst/>
                <a:ahLst/>
                <a:cxnLst/>
                <a:rect l="l" t="t" r="r" b="b"/>
                <a:pathLst>
                  <a:path w="1289" h="402" extrusionOk="0">
                    <a:moveTo>
                      <a:pt x="1" y="1"/>
                    </a:moveTo>
                    <a:lnTo>
                      <a:pt x="1" y="402"/>
                    </a:lnTo>
                    <a:lnTo>
                      <a:pt x="1288" y="402"/>
                    </a:lnTo>
                    <a:lnTo>
                      <a:pt x="1288" y="1"/>
                    </a:lnTo>
                    <a:close/>
                  </a:path>
                </a:pathLst>
              </a:custGeom>
              <a:solidFill>
                <a:srgbClr val="8AA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7"/>
              <p:cNvSpPr/>
              <p:nvPr/>
            </p:nvSpPr>
            <p:spPr>
              <a:xfrm>
                <a:off x="6064787" y="2411299"/>
                <a:ext cx="63467" cy="33315"/>
              </a:xfrm>
              <a:custGeom>
                <a:avLst/>
                <a:gdLst/>
                <a:ahLst/>
                <a:cxnLst/>
                <a:rect l="l" t="t" r="r" b="b"/>
                <a:pathLst>
                  <a:path w="602" h="316" extrusionOk="0">
                    <a:moveTo>
                      <a:pt x="0" y="1"/>
                    </a:moveTo>
                    <a:lnTo>
                      <a:pt x="0" y="315"/>
                    </a:lnTo>
                    <a:lnTo>
                      <a:pt x="601" y="315"/>
                    </a:lnTo>
                    <a:lnTo>
                      <a:pt x="601" y="1"/>
                    </a:lnTo>
                    <a:close/>
                  </a:path>
                </a:pathLst>
              </a:custGeom>
              <a:solidFill>
                <a:srgbClr val="8AA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7"/>
              <p:cNvSpPr/>
              <p:nvPr/>
            </p:nvSpPr>
            <p:spPr>
              <a:xfrm>
                <a:off x="5265135" y="2565221"/>
                <a:ext cx="126829" cy="271581"/>
              </a:xfrm>
              <a:custGeom>
                <a:avLst/>
                <a:gdLst/>
                <a:ahLst/>
                <a:cxnLst/>
                <a:rect l="l" t="t" r="r" b="b"/>
                <a:pathLst>
                  <a:path w="1203" h="2576" fill="none" extrusionOk="0">
                    <a:moveTo>
                      <a:pt x="1203" y="0"/>
                    </a:moveTo>
                    <a:cubicBezTo>
                      <a:pt x="802" y="29"/>
                      <a:pt x="487" y="315"/>
                      <a:pt x="402" y="687"/>
                    </a:cubicBezTo>
                    <a:cubicBezTo>
                      <a:pt x="201" y="1546"/>
                      <a:pt x="258" y="2290"/>
                      <a:pt x="1" y="2576"/>
                    </a:cubicBezTo>
                  </a:path>
                </a:pathLst>
              </a:custGeom>
              <a:noFill/>
              <a:ln w="9300" cap="flat" cmpd="sng">
                <a:solidFill>
                  <a:schemeClr val="dk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7"/>
              <p:cNvSpPr/>
              <p:nvPr/>
            </p:nvSpPr>
            <p:spPr>
              <a:xfrm>
                <a:off x="5238040" y="2809599"/>
                <a:ext cx="54401" cy="57458"/>
              </a:xfrm>
              <a:custGeom>
                <a:avLst/>
                <a:gdLst/>
                <a:ahLst/>
                <a:cxnLst/>
                <a:rect l="l" t="t" r="r" b="b"/>
                <a:pathLst>
                  <a:path w="516" h="545" extrusionOk="0">
                    <a:moveTo>
                      <a:pt x="258" y="0"/>
                    </a:moveTo>
                    <a:cubicBezTo>
                      <a:pt x="115" y="0"/>
                      <a:pt x="0" y="115"/>
                      <a:pt x="0" y="258"/>
                    </a:cubicBezTo>
                    <a:cubicBezTo>
                      <a:pt x="0" y="430"/>
                      <a:pt x="115" y="544"/>
                      <a:pt x="258" y="544"/>
                    </a:cubicBezTo>
                    <a:cubicBezTo>
                      <a:pt x="401" y="544"/>
                      <a:pt x="515" y="430"/>
                      <a:pt x="515" y="258"/>
                    </a:cubicBezTo>
                    <a:cubicBezTo>
                      <a:pt x="515" y="115"/>
                      <a:pt x="401" y="0"/>
                      <a:pt x="2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7"/>
              <p:cNvSpPr/>
              <p:nvPr/>
            </p:nvSpPr>
            <p:spPr>
              <a:xfrm>
                <a:off x="5250059" y="2821618"/>
                <a:ext cx="30363" cy="33315"/>
              </a:xfrm>
              <a:custGeom>
                <a:avLst/>
                <a:gdLst/>
                <a:ahLst/>
                <a:cxnLst/>
                <a:rect l="l" t="t" r="r" b="b"/>
                <a:pathLst>
                  <a:path w="288" h="316" extrusionOk="0">
                    <a:moveTo>
                      <a:pt x="144" y="1"/>
                    </a:moveTo>
                    <a:cubicBezTo>
                      <a:pt x="58" y="1"/>
                      <a:pt x="1" y="87"/>
                      <a:pt x="1" y="144"/>
                    </a:cubicBezTo>
                    <a:cubicBezTo>
                      <a:pt x="1" y="230"/>
                      <a:pt x="58" y="316"/>
                      <a:pt x="144" y="316"/>
                    </a:cubicBezTo>
                    <a:cubicBezTo>
                      <a:pt x="230" y="316"/>
                      <a:pt x="287" y="230"/>
                      <a:pt x="287" y="144"/>
                    </a:cubicBezTo>
                    <a:cubicBezTo>
                      <a:pt x="287" y="87"/>
                      <a:pt x="230" y="1"/>
                      <a:pt x="144" y="1"/>
                    </a:cubicBezTo>
                    <a:close/>
                  </a:path>
                </a:pathLst>
              </a:custGeom>
              <a:solidFill>
                <a:srgbClr val="DBE1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a:off x="5512568" y="2565221"/>
                <a:ext cx="102686" cy="126829"/>
              </a:xfrm>
              <a:custGeom>
                <a:avLst/>
                <a:gdLst/>
                <a:ahLst/>
                <a:cxnLst/>
                <a:rect l="l" t="t" r="r" b="b"/>
                <a:pathLst>
                  <a:path w="974" h="1203" fill="none" extrusionOk="0">
                    <a:moveTo>
                      <a:pt x="1" y="0"/>
                    </a:moveTo>
                    <a:cubicBezTo>
                      <a:pt x="401" y="57"/>
                      <a:pt x="745" y="344"/>
                      <a:pt x="859" y="773"/>
                    </a:cubicBezTo>
                    <a:cubicBezTo>
                      <a:pt x="917" y="916"/>
                      <a:pt x="945" y="1059"/>
                      <a:pt x="974" y="1202"/>
                    </a:cubicBezTo>
                  </a:path>
                </a:pathLst>
              </a:custGeom>
              <a:noFill/>
              <a:ln w="9300" cap="flat" cmpd="sng">
                <a:solidFill>
                  <a:schemeClr val="dk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a:off x="5566862" y="2679819"/>
                <a:ext cx="99734" cy="156982"/>
              </a:xfrm>
              <a:custGeom>
                <a:avLst/>
                <a:gdLst/>
                <a:ahLst/>
                <a:cxnLst/>
                <a:rect l="l" t="t" r="r" b="b"/>
                <a:pathLst>
                  <a:path w="946" h="1489" fill="none" extrusionOk="0">
                    <a:moveTo>
                      <a:pt x="29" y="1489"/>
                    </a:moveTo>
                    <a:cubicBezTo>
                      <a:pt x="1" y="1117"/>
                      <a:pt x="29" y="745"/>
                      <a:pt x="58" y="401"/>
                    </a:cubicBezTo>
                    <a:cubicBezTo>
                      <a:pt x="173" y="29"/>
                      <a:pt x="688" y="1"/>
                      <a:pt x="859" y="373"/>
                    </a:cubicBezTo>
                    <a:cubicBezTo>
                      <a:pt x="917" y="688"/>
                      <a:pt x="945" y="1031"/>
                      <a:pt x="945" y="1374"/>
                    </a:cubicBezTo>
                  </a:path>
                </a:pathLst>
              </a:custGeom>
              <a:noFill/>
              <a:ln w="9300" cap="flat" cmpd="sng">
                <a:solidFill>
                  <a:srgbClr val="C4CFE2"/>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a:off x="5569920" y="2682877"/>
                <a:ext cx="93620" cy="81601"/>
              </a:xfrm>
              <a:custGeom>
                <a:avLst/>
                <a:gdLst/>
                <a:ahLst/>
                <a:cxnLst/>
                <a:rect l="l" t="t" r="r" b="b"/>
                <a:pathLst>
                  <a:path w="888" h="774" fill="none" extrusionOk="0">
                    <a:moveTo>
                      <a:pt x="0" y="773"/>
                    </a:moveTo>
                    <a:cubicBezTo>
                      <a:pt x="0" y="630"/>
                      <a:pt x="0" y="516"/>
                      <a:pt x="29" y="401"/>
                    </a:cubicBezTo>
                    <a:cubicBezTo>
                      <a:pt x="144" y="29"/>
                      <a:pt x="659" y="0"/>
                      <a:pt x="830" y="344"/>
                    </a:cubicBezTo>
                    <a:cubicBezTo>
                      <a:pt x="859" y="487"/>
                      <a:pt x="888" y="630"/>
                      <a:pt x="888" y="773"/>
                    </a:cubicBezTo>
                  </a:path>
                </a:pathLst>
              </a:custGeom>
              <a:noFill/>
              <a:ln w="9300" cap="flat" cmpd="sng">
                <a:solidFill>
                  <a:schemeClr val="dk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7"/>
              <p:cNvSpPr/>
              <p:nvPr/>
            </p:nvSpPr>
            <p:spPr>
              <a:xfrm>
                <a:off x="5563911" y="2836694"/>
                <a:ext cx="18134" cy="105"/>
              </a:xfrm>
              <a:custGeom>
                <a:avLst/>
                <a:gdLst/>
                <a:ahLst/>
                <a:cxnLst/>
                <a:rect l="l" t="t" r="r" b="b"/>
                <a:pathLst>
                  <a:path w="172" h="1" fill="none" extrusionOk="0">
                    <a:moveTo>
                      <a:pt x="0" y="1"/>
                    </a:moveTo>
                    <a:lnTo>
                      <a:pt x="172" y="1"/>
                    </a:lnTo>
                  </a:path>
                </a:pathLst>
              </a:custGeom>
              <a:noFill/>
              <a:ln w="9300" cap="flat" cmpd="sng">
                <a:solidFill>
                  <a:schemeClr val="lt2"/>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7"/>
              <p:cNvSpPr/>
              <p:nvPr/>
            </p:nvSpPr>
            <p:spPr>
              <a:xfrm>
                <a:off x="5654366" y="2827732"/>
                <a:ext cx="18239" cy="105"/>
              </a:xfrm>
              <a:custGeom>
                <a:avLst/>
                <a:gdLst/>
                <a:ahLst/>
                <a:cxnLst/>
                <a:rect l="l" t="t" r="r" b="b"/>
                <a:pathLst>
                  <a:path w="173" h="1" fill="none" extrusionOk="0">
                    <a:moveTo>
                      <a:pt x="1" y="0"/>
                    </a:moveTo>
                    <a:lnTo>
                      <a:pt x="173" y="0"/>
                    </a:lnTo>
                  </a:path>
                </a:pathLst>
              </a:custGeom>
              <a:noFill/>
              <a:ln w="9300" cap="flat" cmpd="sng">
                <a:solidFill>
                  <a:schemeClr val="lt2"/>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4" name="Google Shape;624;p37"/>
            <p:cNvSpPr/>
            <p:nvPr/>
          </p:nvSpPr>
          <p:spPr>
            <a:xfrm>
              <a:off x="8316534" y="1675523"/>
              <a:ext cx="217946" cy="186632"/>
            </a:xfrm>
            <a:custGeom>
              <a:avLst/>
              <a:gdLst/>
              <a:ahLst/>
              <a:cxnLst/>
              <a:rect l="l" t="t" r="r" b="b"/>
              <a:pathLst>
                <a:path w="6814" h="5835" extrusionOk="0">
                  <a:moveTo>
                    <a:pt x="3882" y="718"/>
                  </a:moveTo>
                  <a:cubicBezTo>
                    <a:pt x="5008" y="718"/>
                    <a:pt x="6089" y="1591"/>
                    <a:pt x="6089" y="2914"/>
                  </a:cubicBezTo>
                  <a:cubicBezTo>
                    <a:pt x="6089" y="4132"/>
                    <a:pt x="5103" y="5103"/>
                    <a:pt x="3886" y="5103"/>
                  </a:cubicBezTo>
                  <a:cubicBezTo>
                    <a:pt x="1943" y="5103"/>
                    <a:pt x="972" y="2740"/>
                    <a:pt x="2349" y="1363"/>
                  </a:cubicBezTo>
                  <a:cubicBezTo>
                    <a:pt x="2795" y="918"/>
                    <a:pt x="3344" y="718"/>
                    <a:pt x="3882" y="718"/>
                  </a:cubicBezTo>
                  <a:close/>
                  <a:moveTo>
                    <a:pt x="3912" y="0"/>
                  </a:moveTo>
                  <a:cubicBezTo>
                    <a:pt x="3903" y="0"/>
                    <a:pt x="3895" y="0"/>
                    <a:pt x="3886" y="1"/>
                  </a:cubicBezTo>
                  <a:cubicBezTo>
                    <a:pt x="1291" y="1"/>
                    <a:pt x="1" y="3146"/>
                    <a:pt x="1842" y="4973"/>
                  </a:cubicBezTo>
                  <a:cubicBezTo>
                    <a:pt x="2433" y="5568"/>
                    <a:pt x="3162" y="5834"/>
                    <a:pt x="3877" y="5834"/>
                  </a:cubicBezTo>
                  <a:cubicBezTo>
                    <a:pt x="5374" y="5834"/>
                    <a:pt x="6814" y="4670"/>
                    <a:pt x="6814" y="2914"/>
                  </a:cubicBezTo>
                  <a:cubicBezTo>
                    <a:pt x="6814" y="1314"/>
                    <a:pt x="5509"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7"/>
            <p:cNvSpPr/>
            <p:nvPr/>
          </p:nvSpPr>
          <p:spPr>
            <a:xfrm flipH="1">
              <a:off x="5109078" y="929116"/>
              <a:ext cx="642577" cy="231154"/>
            </a:xfrm>
            <a:custGeom>
              <a:avLst/>
              <a:gdLst/>
              <a:ahLst/>
              <a:cxnLst/>
              <a:rect l="l" t="t" r="r" b="b"/>
              <a:pathLst>
                <a:path w="6794" h="2444" extrusionOk="0">
                  <a:moveTo>
                    <a:pt x="1372" y="0"/>
                  </a:moveTo>
                  <a:cubicBezTo>
                    <a:pt x="792" y="0"/>
                    <a:pt x="314" y="464"/>
                    <a:pt x="314" y="1044"/>
                  </a:cubicBezTo>
                  <a:cubicBezTo>
                    <a:pt x="314" y="1218"/>
                    <a:pt x="357" y="1377"/>
                    <a:pt x="430" y="1537"/>
                  </a:cubicBezTo>
                  <a:lnTo>
                    <a:pt x="97" y="2160"/>
                  </a:lnTo>
                  <a:cubicBezTo>
                    <a:pt x="1" y="2292"/>
                    <a:pt x="112" y="2443"/>
                    <a:pt x="244" y="2443"/>
                  </a:cubicBezTo>
                  <a:cubicBezTo>
                    <a:pt x="272" y="2443"/>
                    <a:pt x="301" y="2436"/>
                    <a:pt x="328" y="2421"/>
                  </a:cubicBezTo>
                  <a:lnTo>
                    <a:pt x="1155" y="2073"/>
                  </a:lnTo>
                  <a:cubicBezTo>
                    <a:pt x="1213" y="2088"/>
                    <a:pt x="1285" y="2088"/>
                    <a:pt x="1372" y="2088"/>
                  </a:cubicBezTo>
                  <a:lnTo>
                    <a:pt x="5735" y="2088"/>
                  </a:lnTo>
                  <a:cubicBezTo>
                    <a:pt x="6315" y="2088"/>
                    <a:pt x="6794" y="1624"/>
                    <a:pt x="6794" y="1044"/>
                  </a:cubicBezTo>
                  <a:cubicBezTo>
                    <a:pt x="6794" y="464"/>
                    <a:pt x="6315" y="0"/>
                    <a:pt x="5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7"/>
            <p:cNvSpPr/>
            <p:nvPr/>
          </p:nvSpPr>
          <p:spPr>
            <a:xfrm rot="2700000">
              <a:off x="5523179" y="3258927"/>
              <a:ext cx="154764" cy="154852"/>
            </a:xfrm>
            <a:custGeom>
              <a:avLst/>
              <a:gdLst/>
              <a:ahLst/>
              <a:cxnLst/>
              <a:rect l="l" t="t" r="r" b="b"/>
              <a:pathLst>
                <a:path w="1769" h="1770" extrusionOk="0">
                  <a:moveTo>
                    <a:pt x="681" y="1"/>
                  </a:moveTo>
                  <a:lnTo>
                    <a:pt x="681" y="668"/>
                  </a:lnTo>
                  <a:lnTo>
                    <a:pt x="0" y="668"/>
                  </a:lnTo>
                  <a:lnTo>
                    <a:pt x="0" y="1088"/>
                  </a:lnTo>
                  <a:lnTo>
                    <a:pt x="681" y="1088"/>
                  </a:lnTo>
                  <a:lnTo>
                    <a:pt x="681" y="1769"/>
                  </a:lnTo>
                  <a:lnTo>
                    <a:pt x="1102" y="1769"/>
                  </a:lnTo>
                  <a:lnTo>
                    <a:pt x="1102" y="1088"/>
                  </a:lnTo>
                  <a:lnTo>
                    <a:pt x="1769" y="1088"/>
                  </a:lnTo>
                  <a:lnTo>
                    <a:pt x="1769" y="668"/>
                  </a:lnTo>
                  <a:lnTo>
                    <a:pt x="1102" y="668"/>
                  </a:lnTo>
                  <a:lnTo>
                    <a:pt x="1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7"/>
            <p:cNvSpPr/>
            <p:nvPr/>
          </p:nvSpPr>
          <p:spPr>
            <a:xfrm>
              <a:off x="7064454" y="3163620"/>
              <a:ext cx="350269" cy="345486"/>
            </a:xfrm>
            <a:custGeom>
              <a:avLst/>
              <a:gdLst/>
              <a:ahLst/>
              <a:cxnLst/>
              <a:rect l="l" t="t" r="r" b="b"/>
              <a:pathLst>
                <a:path w="4248" h="4190" extrusionOk="0">
                  <a:moveTo>
                    <a:pt x="2119" y="1113"/>
                  </a:moveTo>
                  <a:cubicBezTo>
                    <a:pt x="2620" y="1113"/>
                    <a:pt x="3102" y="1505"/>
                    <a:pt x="3102" y="2102"/>
                  </a:cubicBezTo>
                  <a:cubicBezTo>
                    <a:pt x="3102" y="2638"/>
                    <a:pt x="2667" y="3073"/>
                    <a:pt x="2131" y="3073"/>
                  </a:cubicBezTo>
                  <a:cubicBezTo>
                    <a:pt x="1247" y="3073"/>
                    <a:pt x="812" y="2015"/>
                    <a:pt x="1435" y="1406"/>
                  </a:cubicBezTo>
                  <a:cubicBezTo>
                    <a:pt x="1633" y="1204"/>
                    <a:pt x="1878" y="1113"/>
                    <a:pt x="2119" y="1113"/>
                  </a:cubicBezTo>
                  <a:close/>
                  <a:moveTo>
                    <a:pt x="1522" y="0"/>
                  </a:moveTo>
                  <a:lnTo>
                    <a:pt x="1522" y="362"/>
                  </a:lnTo>
                  <a:cubicBezTo>
                    <a:pt x="1522" y="464"/>
                    <a:pt x="1464" y="565"/>
                    <a:pt x="1377" y="609"/>
                  </a:cubicBezTo>
                  <a:cubicBezTo>
                    <a:pt x="1319" y="638"/>
                    <a:pt x="1261" y="667"/>
                    <a:pt x="1218" y="696"/>
                  </a:cubicBezTo>
                  <a:cubicBezTo>
                    <a:pt x="1169" y="728"/>
                    <a:pt x="1111" y="747"/>
                    <a:pt x="1052" y="747"/>
                  </a:cubicBezTo>
                  <a:cubicBezTo>
                    <a:pt x="1005" y="747"/>
                    <a:pt x="958" y="736"/>
                    <a:pt x="913" y="710"/>
                  </a:cubicBezTo>
                  <a:lnTo>
                    <a:pt x="609" y="522"/>
                  </a:lnTo>
                  <a:lnTo>
                    <a:pt x="0" y="1566"/>
                  </a:lnTo>
                  <a:lnTo>
                    <a:pt x="319" y="1740"/>
                  </a:lnTo>
                  <a:cubicBezTo>
                    <a:pt x="421" y="1798"/>
                    <a:pt x="464" y="1899"/>
                    <a:pt x="464" y="2001"/>
                  </a:cubicBezTo>
                  <a:lnTo>
                    <a:pt x="464" y="2087"/>
                  </a:lnTo>
                  <a:lnTo>
                    <a:pt x="464" y="2189"/>
                  </a:lnTo>
                  <a:cubicBezTo>
                    <a:pt x="464" y="2290"/>
                    <a:pt x="421" y="2392"/>
                    <a:pt x="319" y="2450"/>
                  </a:cubicBezTo>
                  <a:lnTo>
                    <a:pt x="0" y="2624"/>
                  </a:lnTo>
                  <a:lnTo>
                    <a:pt x="609" y="3653"/>
                  </a:lnTo>
                  <a:lnTo>
                    <a:pt x="913" y="3479"/>
                  </a:lnTo>
                  <a:cubicBezTo>
                    <a:pt x="958" y="3454"/>
                    <a:pt x="1005" y="3442"/>
                    <a:pt x="1052" y="3442"/>
                  </a:cubicBezTo>
                  <a:cubicBezTo>
                    <a:pt x="1111" y="3442"/>
                    <a:pt x="1169" y="3461"/>
                    <a:pt x="1218" y="3494"/>
                  </a:cubicBezTo>
                  <a:cubicBezTo>
                    <a:pt x="1261" y="3523"/>
                    <a:pt x="1319" y="3552"/>
                    <a:pt x="1377" y="3581"/>
                  </a:cubicBezTo>
                  <a:cubicBezTo>
                    <a:pt x="1464" y="3624"/>
                    <a:pt x="1522" y="3726"/>
                    <a:pt x="1522" y="3827"/>
                  </a:cubicBezTo>
                  <a:lnTo>
                    <a:pt x="1522" y="4189"/>
                  </a:lnTo>
                  <a:lnTo>
                    <a:pt x="2725" y="4189"/>
                  </a:lnTo>
                  <a:lnTo>
                    <a:pt x="2725" y="3827"/>
                  </a:lnTo>
                  <a:cubicBezTo>
                    <a:pt x="2725" y="3726"/>
                    <a:pt x="2783" y="3624"/>
                    <a:pt x="2885" y="3581"/>
                  </a:cubicBezTo>
                  <a:cubicBezTo>
                    <a:pt x="2928" y="3552"/>
                    <a:pt x="2986" y="3523"/>
                    <a:pt x="3030" y="3494"/>
                  </a:cubicBezTo>
                  <a:cubicBezTo>
                    <a:pt x="3079" y="3461"/>
                    <a:pt x="3137" y="3442"/>
                    <a:pt x="3196" y="3442"/>
                  </a:cubicBezTo>
                  <a:cubicBezTo>
                    <a:pt x="3242" y="3442"/>
                    <a:pt x="3290" y="3454"/>
                    <a:pt x="3334" y="3479"/>
                  </a:cubicBezTo>
                  <a:lnTo>
                    <a:pt x="3653" y="3653"/>
                  </a:lnTo>
                  <a:lnTo>
                    <a:pt x="4247" y="2624"/>
                  </a:lnTo>
                  <a:lnTo>
                    <a:pt x="3928" y="2450"/>
                  </a:lnTo>
                  <a:cubicBezTo>
                    <a:pt x="3827" y="2392"/>
                    <a:pt x="3784" y="2290"/>
                    <a:pt x="3784" y="2189"/>
                  </a:cubicBezTo>
                  <a:lnTo>
                    <a:pt x="3784" y="2102"/>
                  </a:lnTo>
                  <a:lnTo>
                    <a:pt x="3784" y="2001"/>
                  </a:lnTo>
                  <a:cubicBezTo>
                    <a:pt x="3784" y="1899"/>
                    <a:pt x="3827" y="1798"/>
                    <a:pt x="3928" y="1740"/>
                  </a:cubicBezTo>
                  <a:lnTo>
                    <a:pt x="4247" y="1566"/>
                  </a:lnTo>
                  <a:lnTo>
                    <a:pt x="3653" y="522"/>
                  </a:lnTo>
                  <a:lnTo>
                    <a:pt x="3334" y="710"/>
                  </a:lnTo>
                  <a:cubicBezTo>
                    <a:pt x="3290" y="736"/>
                    <a:pt x="3242" y="747"/>
                    <a:pt x="3196" y="747"/>
                  </a:cubicBezTo>
                  <a:cubicBezTo>
                    <a:pt x="3137" y="747"/>
                    <a:pt x="3079" y="728"/>
                    <a:pt x="3030" y="696"/>
                  </a:cubicBezTo>
                  <a:cubicBezTo>
                    <a:pt x="2986" y="667"/>
                    <a:pt x="2928" y="638"/>
                    <a:pt x="2885" y="609"/>
                  </a:cubicBezTo>
                  <a:cubicBezTo>
                    <a:pt x="2783" y="565"/>
                    <a:pt x="2725" y="464"/>
                    <a:pt x="2725" y="362"/>
                  </a:cubicBezTo>
                  <a:lnTo>
                    <a:pt x="2725"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EE43C35E-3288-44D0-69BA-72908CF3F789}"/>
              </a:ext>
            </a:extLst>
          </p:cNvPr>
          <p:cNvSpPr>
            <a:spLocks noGrp="1"/>
          </p:cNvSpPr>
          <p:nvPr>
            <p:ph type="subTitle" idx="1"/>
          </p:nvPr>
        </p:nvSpPr>
        <p:spPr/>
        <p:txBody>
          <a:bodyPr/>
          <a:lstStyle/>
          <a:p>
            <a:endParaRPr lang="en-US"/>
          </a:p>
        </p:txBody>
      </p:sp>
      <p:sp>
        <p:nvSpPr>
          <p:cNvPr id="133" name="TextBox 132">
            <a:extLst>
              <a:ext uri="{FF2B5EF4-FFF2-40B4-BE49-F238E27FC236}">
                <a16:creationId xmlns:a16="http://schemas.microsoft.com/office/drawing/2014/main" id="{9D4A941A-CB70-8E62-9474-43BEAEF14DC2}"/>
              </a:ext>
            </a:extLst>
          </p:cNvPr>
          <p:cNvSpPr txBox="1"/>
          <p:nvPr/>
        </p:nvSpPr>
        <p:spPr>
          <a:xfrm>
            <a:off x="8630884" y="4756196"/>
            <a:ext cx="381548" cy="307777"/>
          </a:xfrm>
          <a:prstGeom prst="rect">
            <a:avLst/>
          </a:prstGeom>
          <a:noFill/>
        </p:spPr>
        <p:txBody>
          <a:bodyPr wrap="square" rtlCol="0">
            <a:spAutoFit/>
          </a:bodyPr>
          <a:lstStyle/>
          <a:p>
            <a:fld id="{5A75DE7C-BFDE-4AC0-B8BC-F0DEA2954097}" type="slidenum">
              <a:rPr lang="en-US" smtClean="0"/>
              <a:t>16</a:t>
            </a:fld>
            <a:endParaRPr lang="en-US"/>
          </a:p>
        </p:txBody>
      </p:sp>
    </p:spTree>
    <p:extLst>
      <p:ext uri="{BB962C8B-B14F-4D97-AF65-F5344CB8AC3E}">
        <p14:creationId xmlns:p14="http://schemas.microsoft.com/office/powerpoint/2010/main" val="47146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10" name="Google Shape;710;p41"/>
          <p:cNvSpPr txBox="1">
            <a:spLocks noGrp="1"/>
          </p:cNvSpPr>
          <p:nvPr>
            <p:ph type="title"/>
          </p:nvPr>
        </p:nvSpPr>
        <p:spPr>
          <a:xfrm>
            <a:off x="714299" y="712001"/>
            <a:ext cx="7206691"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TÓM TẮT CÁC BƯỚC THỰC HIỆN</a:t>
            </a:r>
            <a:endParaRPr/>
          </a:p>
        </p:txBody>
      </p:sp>
      <p:grpSp>
        <p:nvGrpSpPr>
          <p:cNvPr id="827" name="Google Shape;827;p41"/>
          <p:cNvGrpSpPr/>
          <p:nvPr/>
        </p:nvGrpSpPr>
        <p:grpSpPr>
          <a:xfrm>
            <a:off x="-25" y="0"/>
            <a:ext cx="9144020" cy="342900"/>
            <a:chOff x="-25" y="0"/>
            <a:chExt cx="9144020" cy="342900"/>
          </a:xfrm>
        </p:grpSpPr>
        <p:sp>
          <p:nvSpPr>
            <p:cNvPr id="828" name="Google Shape;828;p41"/>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41"/>
            <p:cNvGrpSpPr/>
            <p:nvPr/>
          </p:nvGrpSpPr>
          <p:grpSpPr>
            <a:xfrm>
              <a:off x="215975" y="111150"/>
              <a:ext cx="642950" cy="120600"/>
              <a:chOff x="215975" y="152625"/>
              <a:chExt cx="642950" cy="120600"/>
            </a:xfrm>
          </p:grpSpPr>
          <p:sp>
            <p:nvSpPr>
              <p:cNvPr id="830" name="Google Shape;830;p41"/>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TextBox 10">
            <a:extLst>
              <a:ext uri="{FF2B5EF4-FFF2-40B4-BE49-F238E27FC236}">
                <a16:creationId xmlns:a16="http://schemas.microsoft.com/office/drawing/2014/main" id="{CEFA9FB3-7AE2-BD4F-3758-C2200CCBDDD5}"/>
              </a:ext>
            </a:extLst>
          </p:cNvPr>
          <p:cNvSpPr txBox="1"/>
          <p:nvPr/>
        </p:nvSpPr>
        <p:spPr>
          <a:xfrm>
            <a:off x="8736138" y="4756196"/>
            <a:ext cx="276293" cy="307777"/>
          </a:xfrm>
          <a:prstGeom prst="rect">
            <a:avLst/>
          </a:prstGeom>
          <a:noFill/>
        </p:spPr>
        <p:txBody>
          <a:bodyPr wrap="square" rtlCol="0">
            <a:spAutoFit/>
          </a:bodyPr>
          <a:lstStyle/>
          <a:p>
            <a:fld id="{5A75DE7C-BFDE-4AC0-B8BC-F0DEA2954097}" type="slidenum">
              <a:rPr lang="en-US" smtClean="0"/>
              <a:t>17</a:t>
            </a:fld>
            <a:endParaRPr lang="en-US"/>
          </a:p>
        </p:txBody>
      </p:sp>
      <p:graphicFrame>
        <p:nvGraphicFramePr>
          <p:cNvPr id="6" name="Diagram 5">
            <a:extLst>
              <a:ext uri="{FF2B5EF4-FFF2-40B4-BE49-F238E27FC236}">
                <a16:creationId xmlns:a16="http://schemas.microsoft.com/office/drawing/2014/main" id="{0A81E067-6666-97EB-B5BA-96F089B900BD}"/>
              </a:ext>
            </a:extLst>
          </p:cNvPr>
          <p:cNvGraphicFramePr/>
          <p:nvPr>
            <p:extLst>
              <p:ext uri="{D42A27DB-BD31-4B8C-83A1-F6EECF244321}">
                <p14:modId xmlns:p14="http://schemas.microsoft.com/office/powerpoint/2010/main" val="4176983227"/>
              </p:ext>
            </p:extLst>
          </p:nvPr>
        </p:nvGraphicFramePr>
        <p:xfrm>
          <a:off x="1316355" y="1549102"/>
          <a:ext cx="6511290" cy="3100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6982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10" name="Google Shape;710;p41"/>
          <p:cNvSpPr txBox="1">
            <a:spLocks noGrp="1"/>
          </p:cNvSpPr>
          <p:nvPr>
            <p:ph type="title"/>
          </p:nvPr>
        </p:nvSpPr>
        <p:spPr>
          <a:xfrm>
            <a:off x="714299" y="712001"/>
            <a:ext cx="7206691"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HƯỚNG DẪN THỰC HIỆN</a:t>
            </a:r>
            <a:endParaRPr/>
          </a:p>
        </p:txBody>
      </p:sp>
      <p:grpSp>
        <p:nvGrpSpPr>
          <p:cNvPr id="827" name="Google Shape;827;p41"/>
          <p:cNvGrpSpPr/>
          <p:nvPr/>
        </p:nvGrpSpPr>
        <p:grpSpPr>
          <a:xfrm>
            <a:off x="-25" y="0"/>
            <a:ext cx="9144020" cy="342900"/>
            <a:chOff x="-25" y="0"/>
            <a:chExt cx="9144020" cy="342900"/>
          </a:xfrm>
        </p:grpSpPr>
        <p:sp>
          <p:nvSpPr>
            <p:cNvPr id="828" name="Google Shape;828;p41"/>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41"/>
            <p:cNvGrpSpPr/>
            <p:nvPr/>
          </p:nvGrpSpPr>
          <p:grpSpPr>
            <a:xfrm>
              <a:off x="215975" y="111150"/>
              <a:ext cx="642950" cy="120600"/>
              <a:chOff x="215975" y="152625"/>
              <a:chExt cx="642950" cy="120600"/>
            </a:xfrm>
          </p:grpSpPr>
          <p:sp>
            <p:nvSpPr>
              <p:cNvPr id="830" name="Google Shape;830;p41"/>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TextBox 10">
            <a:extLst>
              <a:ext uri="{FF2B5EF4-FFF2-40B4-BE49-F238E27FC236}">
                <a16:creationId xmlns:a16="http://schemas.microsoft.com/office/drawing/2014/main" id="{CEFA9FB3-7AE2-BD4F-3758-C2200CCBDDD5}"/>
              </a:ext>
            </a:extLst>
          </p:cNvPr>
          <p:cNvSpPr txBox="1"/>
          <p:nvPr/>
        </p:nvSpPr>
        <p:spPr>
          <a:xfrm>
            <a:off x="8736138" y="4756196"/>
            <a:ext cx="276293" cy="307777"/>
          </a:xfrm>
          <a:prstGeom prst="rect">
            <a:avLst/>
          </a:prstGeom>
          <a:noFill/>
        </p:spPr>
        <p:txBody>
          <a:bodyPr wrap="square" rtlCol="0">
            <a:spAutoFit/>
          </a:bodyPr>
          <a:lstStyle/>
          <a:p>
            <a:fld id="{5A75DE7C-BFDE-4AC0-B8BC-F0DEA2954097}" type="slidenum">
              <a:rPr lang="en-US" smtClean="0"/>
              <a:t>18</a:t>
            </a:fld>
            <a:endParaRPr lang="en-US"/>
          </a:p>
        </p:txBody>
      </p:sp>
      <p:pic>
        <p:nvPicPr>
          <p:cNvPr id="4098" name="Picture 2" descr="Cochrane Training | Cochrane Taiwan">
            <a:extLst>
              <a:ext uri="{FF2B5EF4-FFF2-40B4-BE49-F238E27FC236}">
                <a16:creationId xmlns:a16="http://schemas.microsoft.com/office/drawing/2014/main" id="{CCAC4208-C9FF-2D94-6A98-DBE62C9B9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417" y="3100451"/>
            <a:ext cx="5248275" cy="12348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edical Science Pulse - Systematic reviews and meta-analyses have become  increasingly important in health care. PRISMA checklist should be  considered by the authors which planning published a systematic review and  meta-analysis. The">
            <a:extLst>
              <a:ext uri="{FF2B5EF4-FFF2-40B4-BE49-F238E27FC236}">
                <a16:creationId xmlns:a16="http://schemas.microsoft.com/office/drawing/2014/main" id="{0DADE957-4CF3-C827-E654-B78C4DAFB5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417" y="1665702"/>
            <a:ext cx="5248275" cy="86677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709;p41">
            <a:extLst>
              <a:ext uri="{FF2B5EF4-FFF2-40B4-BE49-F238E27FC236}">
                <a16:creationId xmlns:a16="http://schemas.microsoft.com/office/drawing/2014/main" id="{80597471-92A3-CBC9-3B06-D9994FB22FEE}"/>
              </a:ext>
            </a:extLst>
          </p:cNvPr>
          <p:cNvSpPr txBox="1">
            <a:spLocks noGrp="1"/>
          </p:cNvSpPr>
          <p:nvPr>
            <p:ph type="subTitle" idx="1"/>
          </p:nvPr>
        </p:nvSpPr>
        <p:spPr>
          <a:xfrm>
            <a:off x="762900" y="1688251"/>
            <a:ext cx="2826120" cy="1536998"/>
          </a:xfrm>
          <a:prstGeom prst="rect">
            <a:avLst/>
          </a:prstGeom>
        </p:spPr>
        <p:txBody>
          <a:bodyPr spcFirstLastPara="1" wrap="square" lIns="91425" tIns="91425" rIns="91425" bIns="91425" anchor="t" anchorCtr="0">
            <a:noAutofit/>
          </a:bodyPr>
          <a:lstStyle/>
          <a:p>
            <a:pPr marL="0" lvl="0" indent="0" algn="just" rtl="0">
              <a:lnSpc>
                <a:spcPct val="150000"/>
              </a:lnSpc>
              <a:spcBef>
                <a:spcPts val="600"/>
              </a:spcBef>
              <a:buNone/>
            </a:pPr>
            <a:r>
              <a:rPr lang="en-US" sz="1800" dirty="0"/>
              <a:t>Có 2 hướng dẫn chính:</a:t>
            </a:r>
          </a:p>
          <a:p>
            <a:pPr marL="285750" lvl="0" indent="-285750" algn="just" rtl="0">
              <a:lnSpc>
                <a:spcPct val="150000"/>
              </a:lnSpc>
              <a:spcBef>
                <a:spcPts val="600"/>
              </a:spcBef>
              <a:buFont typeface="Arial" panose="020B0604020202020204" pitchFamily="34" charset="0"/>
              <a:buChar char="•"/>
            </a:pPr>
            <a:r>
              <a:rPr lang="en-US" sz="1800" dirty="0"/>
              <a:t>PRISMA</a:t>
            </a:r>
          </a:p>
          <a:p>
            <a:pPr marL="285750" lvl="0" indent="-285750" algn="just" rtl="0">
              <a:lnSpc>
                <a:spcPct val="150000"/>
              </a:lnSpc>
              <a:spcBef>
                <a:spcPts val="600"/>
              </a:spcBef>
              <a:buFont typeface="Arial" panose="020B0604020202020204" pitchFamily="34" charset="0"/>
              <a:buChar char="•"/>
            </a:pPr>
            <a:r>
              <a:rPr lang="en-US" sz="1800" dirty="0"/>
              <a:t>Cochrane</a:t>
            </a:r>
          </a:p>
        </p:txBody>
      </p:sp>
      <p:sp>
        <p:nvSpPr>
          <p:cNvPr id="3" name="TextBox 2">
            <a:extLst>
              <a:ext uri="{FF2B5EF4-FFF2-40B4-BE49-F238E27FC236}">
                <a16:creationId xmlns:a16="http://schemas.microsoft.com/office/drawing/2014/main" id="{6FCE6ED4-5C89-79FB-1527-BECC9779527F}"/>
              </a:ext>
            </a:extLst>
          </p:cNvPr>
          <p:cNvSpPr txBox="1"/>
          <p:nvPr/>
        </p:nvSpPr>
        <p:spPr>
          <a:xfrm>
            <a:off x="3671175" y="2562274"/>
            <a:ext cx="4572000" cy="307777"/>
          </a:xfrm>
          <a:prstGeom prst="rect">
            <a:avLst/>
          </a:prstGeom>
          <a:noFill/>
        </p:spPr>
        <p:txBody>
          <a:bodyPr wrap="square">
            <a:spAutoFit/>
          </a:bodyPr>
          <a:lstStyle/>
          <a:p>
            <a:r>
              <a:rPr lang="en-US">
                <a:solidFill>
                  <a:srgbClr val="666666"/>
                </a:solidFill>
                <a:latin typeface="Montserrat" panose="00000500000000000000" pitchFamily="2" charset="0"/>
              </a:rPr>
              <a:t>https://prisma-statement.org/</a:t>
            </a:r>
          </a:p>
        </p:txBody>
      </p:sp>
    </p:spTree>
    <p:extLst>
      <p:ext uri="{BB962C8B-B14F-4D97-AF65-F5344CB8AC3E}">
        <p14:creationId xmlns:p14="http://schemas.microsoft.com/office/powerpoint/2010/main" val="2275428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grpSp>
        <p:nvGrpSpPr>
          <p:cNvPr id="827" name="Google Shape;827;p41"/>
          <p:cNvGrpSpPr/>
          <p:nvPr/>
        </p:nvGrpSpPr>
        <p:grpSpPr>
          <a:xfrm>
            <a:off x="-25" y="0"/>
            <a:ext cx="9144020" cy="342900"/>
            <a:chOff x="-25" y="0"/>
            <a:chExt cx="9144020" cy="342900"/>
          </a:xfrm>
        </p:grpSpPr>
        <p:sp>
          <p:nvSpPr>
            <p:cNvPr id="828" name="Google Shape;828;p41"/>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41"/>
            <p:cNvGrpSpPr/>
            <p:nvPr/>
          </p:nvGrpSpPr>
          <p:grpSpPr>
            <a:xfrm>
              <a:off x="215975" y="111150"/>
              <a:ext cx="642950" cy="120600"/>
              <a:chOff x="215975" y="152625"/>
              <a:chExt cx="642950" cy="120600"/>
            </a:xfrm>
          </p:grpSpPr>
          <p:sp>
            <p:nvSpPr>
              <p:cNvPr id="830" name="Google Shape;830;p41"/>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TextBox 10">
            <a:extLst>
              <a:ext uri="{FF2B5EF4-FFF2-40B4-BE49-F238E27FC236}">
                <a16:creationId xmlns:a16="http://schemas.microsoft.com/office/drawing/2014/main" id="{CEFA9FB3-7AE2-BD4F-3758-C2200CCBDDD5}"/>
              </a:ext>
            </a:extLst>
          </p:cNvPr>
          <p:cNvSpPr txBox="1"/>
          <p:nvPr/>
        </p:nvSpPr>
        <p:spPr>
          <a:xfrm>
            <a:off x="8736138" y="4756196"/>
            <a:ext cx="276293" cy="307777"/>
          </a:xfrm>
          <a:prstGeom prst="rect">
            <a:avLst/>
          </a:prstGeom>
          <a:noFill/>
        </p:spPr>
        <p:txBody>
          <a:bodyPr wrap="square" rtlCol="0">
            <a:spAutoFit/>
          </a:bodyPr>
          <a:lstStyle/>
          <a:p>
            <a:fld id="{5A75DE7C-BFDE-4AC0-B8BC-F0DEA2954097}" type="slidenum">
              <a:rPr lang="en-US" smtClean="0"/>
              <a:t>19</a:t>
            </a:fld>
            <a:endParaRPr lang="en-US"/>
          </a:p>
        </p:txBody>
      </p:sp>
      <p:pic>
        <p:nvPicPr>
          <p:cNvPr id="10" name="Picture 9">
            <a:extLst>
              <a:ext uri="{FF2B5EF4-FFF2-40B4-BE49-F238E27FC236}">
                <a16:creationId xmlns:a16="http://schemas.microsoft.com/office/drawing/2014/main" id="{D7E4F823-78E3-2D45-ABC9-B6A89D6EF870}"/>
              </a:ext>
            </a:extLst>
          </p:cNvPr>
          <p:cNvPicPr>
            <a:picLocks noChangeAspect="1"/>
          </p:cNvPicPr>
          <p:nvPr/>
        </p:nvPicPr>
        <p:blipFill>
          <a:blip r:embed="rId3"/>
          <a:stretch>
            <a:fillRect/>
          </a:stretch>
        </p:blipFill>
        <p:spPr>
          <a:xfrm>
            <a:off x="1330287" y="349622"/>
            <a:ext cx="6483427" cy="4748157"/>
          </a:xfrm>
          <a:prstGeom prst="rect">
            <a:avLst/>
          </a:prstGeom>
        </p:spPr>
      </p:pic>
    </p:spTree>
    <p:extLst>
      <p:ext uri="{BB962C8B-B14F-4D97-AF65-F5344CB8AC3E}">
        <p14:creationId xmlns:p14="http://schemas.microsoft.com/office/powerpoint/2010/main" val="1018939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08"/>
        <p:cNvGrpSpPr/>
        <p:nvPr/>
      </p:nvGrpSpPr>
      <p:grpSpPr>
        <a:xfrm>
          <a:off x="0" y="0"/>
          <a:ext cx="0" cy="0"/>
          <a:chOff x="0" y="0"/>
          <a:chExt cx="0" cy="0"/>
        </a:xfrm>
      </p:grpSpPr>
      <p:sp>
        <p:nvSpPr>
          <p:cNvPr id="2709" name="Google Shape;2709;p63"/>
          <p:cNvSpPr txBox="1">
            <a:spLocks noGrp="1"/>
          </p:cNvSpPr>
          <p:nvPr>
            <p:ph type="subTitle" idx="1"/>
          </p:nvPr>
        </p:nvSpPr>
        <p:spPr>
          <a:xfrm>
            <a:off x="714300" y="1575886"/>
            <a:ext cx="7715400" cy="3160800"/>
          </a:xfrm>
          <a:prstGeom prst="rect">
            <a:avLst/>
          </a:prstGeom>
        </p:spPr>
        <p:txBody>
          <a:bodyPr spcFirstLastPara="1" wrap="square" lIns="91425" tIns="91425" rIns="91425" bIns="91425" anchor="t" anchorCtr="0">
            <a:noAutofit/>
          </a:bodyPr>
          <a:lstStyle/>
          <a:p>
            <a:pPr marL="342900" lvl="0" indent="-342900" algn="l" rtl="0">
              <a:lnSpc>
                <a:spcPct val="150000"/>
              </a:lnSpc>
              <a:spcBef>
                <a:spcPts val="0"/>
              </a:spcBef>
              <a:spcAft>
                <a:spcPts val="0"/>
              </a:spcAft>
              <a:buFont typeface="+mj-lt"/>
              <a:buAutoNum type="arabicPeriod"/>
            </a:pPr>
            <a:r>
              <a:rPr lang="en-US" sz="1600" dirty="0">
                <a:uFill>
                  <a:noFill/>
                </a:uFill>
              </a:rPr>
              <a:t>Biết được mục tiêu thực hiện Systematic review (SR)</a:t>
            </a:r>
          </a:p>
          <a:p>
            <a:pPr marL="342900" lvl="0" indent="-342900" algn="l" rtl="0">
              <a:lnSpc>
                <a:spcPct val="150000"/>
              </a:lnSpc>
              <a:spcBef>
                <a:spcPts val="0"/>
              </a:spcBef>
              <a:spcAft>
                <a:spcPts val="0"/>
              </a:spcAft>
              <a:buFont typeface="+mj-lt"/>
              <a:buAutoNum type="arabicPeriod"/>
            </a:pPr>
            <a:r>
              <a:rPr lang="en-US" sz="1600" dirty="0">
                <a:uFill>
                  <a:noFill/>
                </a:uFill>
              </a:rPr>
              <a:t>Phân biệt được ưu – nhược điểm SR và NR</a:t>
            </a:r>
          </a:p>
          <a:p>
            <a:pPr marL="342900" lvl="0" indent="-342900" algn="l" rtl="0">
              <a:lnSpc>
                <a:spcPct val="150000"/>
              </a:lnSpc>
              <a:spcBef>
                <a:spcPts val="0"/>
              </a:spcBef>
              <a:spcAft>
                <a:spcPts val="0"/>
              </a:spcAft>
              <a:buFont typeface="+mj-lt"/>
              <a:buAutoNum type="arabicPeriod"/>
            </a:pPr>
            <a:r>
              <a:rPr lang="en-US" sz="1600" dirty="0">
                <a:uFill>
                  <a:noFill/>
                </a:uFill>
              </a:rPr>
              <a:t>Biết được các bước thực hiện và nội dung nghiên cứu tổng quan hệ thống theo hướng dẫn của PRISMA.</a:t>
            </a:r>
          </a:p>
          <a:p>
            <a:pPr marL="342900" lvl="0" indent="-342900" algn="l" rtl="0">
              <a:lnSpc>
                <a:spcPct val="150000"/>
              </a:lnSpc>
              <a:spcBef>
                <a:spcPts val="0"/>
              </a:spcBef>
              <a:spcAft>
                <a:spcPts val="0"/>
              </a:spcAft>
              <a:buFont typeface="+mj-lt"/>
              <a:buAutoNum type="arabicPeriod"/>
            </a:pPr>
            <a:endParaRPr lang="en-US" sz="1600" dirty="0">
              <a:uFill>
                <a:noFill/>
              </a:uFill>
            </a:endParaRPr>
          </a:p>
          <a:p>
            <a:pPr marL="342900" lvl="0" indent="-342900" algn="l" rtl="0">
              <a:lnSpc>
                <a:spcPct val="150000"/>
              </a:lnSpc>
              <a:spcBef>
                <a:spcPts val="0"/>
              </a:spcBef>
              <a:spcAft>
                <a:spcPts val="0"/>
              </a:spcAft>
              <a:buFont typeface="+mj-lt"/>
              <a:buAutoNum type="arabicPeriod"/>
            </a:pPr>
            <a:endParaRPr lang="en-US" sz="1600" dirty="0">
              <a:uFill>
                <a:noFill/>
              </a:uFill>
            </a:endParaRPr>
          </a:p>
        </p:txBody>
      </p:sp>
      <p:sp>
        <p:nvSpPr>
          <p:cNvPr id="2710" name="Google Shape;2710;p63"/>
          <p:cNvSpPr txBox="1">
            <a:spLocks noGrp="1"/>
          </p:cNvSpPr>
          <p:nvPr>
            <p:ph type="title"/>
          </p:nvPr>
        </p:nvSpPr>
        <p:spPr>
          <a:xfrm>
            <a:off x="714300" y="549600"/>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MỤC TIÊU</a:t>
            </a:r>
            <a:endParaRPr/>
          </a:p>
        </p:txBody>
      </p:sp>
      <p:sp>
        <p:nvSpPr>
          <p:cNvPr id="2" name="TextBox 1">
            <a:extLst>
              <a:ext uri="{FF2B5EF4-FFF2-40B4-BE49-F238E27FC236}">
                <a16:creationId xmlns:a16="http://schemas.microsoft.com/office/drawing/2014/main" id="{1F40E971-66ED-801E-07C1-E3A2BAEA5B88}"/>
              </a:ext>
            </a:extLst>
          </p:cNvPr>
          <p:cNvSpPr txBox="1"/>
          <p:nvPr/>
        </p:nvSpPr>
        <p:spPr>
          <a:xfrm>
            <a:off x="8736138" y="4756196"/>
            <a:ext cx="276293" cy="307777"/>
          </a:xfrm>
          <a:prstGeom prst="rect">
            <a:avLst/>
          </a:prstGeom>
          <a:noFill/>
        </p:spPr>
        <p:txBody>
          <a:bodyPr wrap="square" rtlCol="0">
            <a:spAutoFit/>
          </a:bodyPr>
          <a:lstStyle/>
          <a:p>
            <a:fld id="{5A75DE7C-BFDE-4AC0-B8BC-F0DEA2954097}" type="slidenum">
              <a:rPr lang="en-US" smtClean="0"/>
              <a:t>2</a:t>
            </a:fld>
            <a:endParaRPr lang="en-US"/>
          </a:p>
        </p:txBody>
      </p:sp>
    </p:spTree>
    <p:extLst>
      <p:ext uri="{BB962C8B-B14F-4D97-AF65-F5344CB8AC3E}">
        <p14:creationId xmlns:p14="http://schemas.microsoft.com/office/powerpoint/2010/main" val="3225187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grpSp>
        <p:nvGrpSpPr>
          <p:cNvPr id="827" name="Google Shape;827;p41"/>
          <p:cNvGrpSpPr/>
          <p:nvPr/>
        </p:nvGrpSpPr>
        <p:grpSpPr>
          <a:xfrm>
            <a:off x="-25" y="0"/>
            <a:ext cx="9144020" cy="342900"/>
            <a:chOff x="-25" y="0"/>
            <a:chExt cx="9144020" cy="342900"/>
          </a:xfrm>
        </p:grpSpPr>
        <p:sp>
          <p:nvSpPr>
            <p:cNvPr id="828" name="Google Shape;828;p41"/>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41"/>
            <p:cNvGrpSpPr/>
            <p:nvPr/>
          </p:nvGrpSpPr>
          <p:grpSpPr>
            <a:xfrm>
              <a:off x="215975" y="111150"/>
              <a:ext cx="642950" cy="120600"/>
              <a:chOff x="215975" y="152625"/>
              <a:chExt cx="642950" cy="120600"/>
            </a:xfrm>
          </p:grpSpPr>
          <p:sp>
            <p:nvSpPr>
              <p:cNvPr id="830" name="Google Shape;830;p41"/>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TextBox 10">
            <a:extLst>
              <a:ext uri="{FF2B5EF4-FFF2-40B4-BE49-F238E27FC236}">
                <a16:creationId xmlns:a16="http://schemas.microsoft.com/office/drawing/2014/main" id="{CEFA9FB3-7AE2-BD4F-3758-C2200CCBDDD5}"/>
              </a:ext>
            </a:extLst>
          </p:cNvPr>
          <p:cNvSpPr txBox="1"/>
          <p:nvPr/>
        </p:nvSpPr>
        <p:spPr>
          <a:xfrm>
            <a:off x="8736138" y="4756196"/>
            <a:ext cx="276293" cy="307777"/>
          </a:xfrm>
          <a:prstGeom prst="rect">
            <a:avLst/>
          </a:prstGeom>
          <a:noFill/>
        </p:spPr>
        <p:txBody>
          <a:bodyPr wrap="square" rtlCol="0">
            <a:spAutoFit/>
          </a:bodyPr>
          <a:lstStyle/>
          <a:p>
            <a:fld id="{5A75DE7C-BFDE-4AC0-B8BC-F0DEA2954097}" type="slidenum">
              <a:rPr lang="en-US" smtClean="0"/>
              <a:t>20</a:t>
            </a:fld>
            <a:endParaRPr lang="en-US"/>
          </a:p>
        </p:txBody>
      </p:sp>
      <p:pic>
        <p:nvPicPr>
          <p:cNvPr id="3" name="Picture 2">
            <a:extLst>
              <a:ext uri="{FF2B5EF4-FFF2-40B4-BE49-F238E27FC236}">
                <a16:creationId xmlns:a16="http://schemas.microsoft.com/office/drawing/2014/main" id="{EDB4C3A1-4514-9501-5AFC-22EFC86F8F4F}"/>
              </a:ext>
            </a:extLst>
          </p:cNvPr>
          <p:cNvPicPr>
            <a:picLocks noChangeAspect="1"/>
          </p:cNvPicPr>
          <p:nvPr/>
        </p:nvPicPr>
        <p:blipFill>
          <a:blip r:embed="rId3"/>
          <a:stretch>
            <a:fillRect/>
          </a:stretch>
        </p:blipFill>
        <p:spPr>
          <a:xfrm>
            <a:off x="765784" y="357240"/>
            <a:ext cx="7612433" cy="4797690"/>
          </a:xfrm>
          <a:prstGeom prst="rect">
            <a:avLst/>
          </a:prstGeom>
        </p:spPr>
      </p:pic>
    </p:spTree>
    <p:extLst>
      <p:ext uri="{BB962C8B-B14F-4D97-AF65-F5344CB8AC3E}">
        <p14:creationId xmlns:p14="http://schemas.microsoft.com/office/powerpoint/2010/main" val="2541256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grpSp>
        <p:nvGrpSpPr>
          <p:cNvPr id="827" name="Google Shape;827;p41"/>
          <p:cNvGrpSpPr/>
          <p:nvPr/>
        </p:nvGrpSpPr>
        <p:grpSpPr>
          <a:xfrm>
            <a:off x="-25" y="0"/>
            <a:ext cx="9144020" cy="342900"/>
            <a:chOff x="-25" y="0"/>
            <a:chExt cx="9144020" cy="342900"/>
          </a:xfrm>
        </p:grpSpPr>
        <p:sp>
          <p:nvSpPr>
            <p:cNvPr id="828" name="Google Shape;828;p41"/>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41"/>
            <p:cNvGrpSpPr/>
            <p:nvPr/>
          </p:nvGrpSpPr>
          <p:grpSpPr>
            <a:xfrm>
              <a:off x="215975" y="111150"/>
              <a:ext cx="642950" cy="120600"/>
              <a:chOff x="215975" y="152625"/>
              <a:chExt cx="642950" cy="120600"/>
            </a:xfrm>
          </p:grpSpPr>
          <p:sp>
            <p:nvSpPr>
              <p:cNvPr id="830" name="Google Shape;830;p41"/>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TextBox 10">
            <a:extLst>
              <a:ext uri="{FF2B5EF4-FFF2-40B4-BE49-F238E27FC236}">
                <a16:creationId xmlns:a16="http://schemas.microsoft.com/office/drawing/2014/main" id="{CEFA9FB3-7AE2-BD4F-3758-C2200CCBDDD5}"/>
              </a:ext>
            </a:extLst>
          </p:cNvPr>
          <p:cNvSpPr txBox="1"/>
          <p:nvPr/>
        </p:nvSpPr>
        <p:spPr>
          <a:xfrm>
            <a:off x="8736138" y="4756196"/>
            <a:ext cx="276293" cy="307777"/>
          </a:xfrm>
          <a:prstGeom prst="rect">
            <a:avLst/>
          </a:prstGeom>
          <a:noFill/>
        </p:spPr>
        <p:txBody>
          <a:bodyPr wrap="square" rtlCol="0">
            <a:spAutoFit/>
          </a:bodyPr>
          <a:lstStyle/>
          <a:p>
            <a:fld id="{5A75DE7C-BFDE-4AC0-B8BC-F0DEA2954097}" type="slidenum">
              <a:rPr lang="en-US" smtClean="0"/>
              <a:t>21</a:t>
            </a:fld>
            <a:endParaRPr lang="en-US"/>
          </a:p>
        </p:txBody>
      </p:sp>
      <p:sp>
        <p:nvSpPr>
          <p:cNvPr id="6" name="TextBox 5">
            <a:extLst>
              <a:ext uri="{FF2B5EF4-FFF2-40B4-BE49-F238E27FC236}">
                <a16:creationId xmlns:a16="http://schemas.microsoft.com/office/drawing/2014/main" id="{B9469BDC-52D7-E45A-B816-BC0990DE78BA}"/>
              </a:ext>
            </a:extLst>
          </p:cNvPr>
          <p:cNvSpPr txBox="1"/>
          <p:nvPr/>
        </p:nvSpPr>
        <p:spPr>
          <a:xfrm>
            <a:off x="1388745" y="4835723"/>
            <a:ext cx="6366510" cy="307777"/>
          </a:xfrm>
          <a:prstGeom prst="rect">
            <a:avLst/>
          </a:prstGeom>
          <a:noFill/>
        </p:spPr>
        <p:txBody>
          <a:bodyPr wrap="square">
            <a:spAutoFit/>
          </a:bodyPr>
          <a:lstStyle/>
          <a:p>
            <a:r>
              <a:rPr lang="en-US">
                <a:solidFill>
                  <a:srgbClr val="666666"/>
                </a:solidFill>
                <a:latin typeface="Montserrat" panose="00000500000000000000" pitchFamily="2" charset="0"/>
              </a:rPr>
              <a:t>https://prisma-statement.org//PRISMAStatement/FlowDiagram</a:t>
            </a:r>
          </a:p>
        </p:txBody>
      </p:sp>
      <p:pic>
        <p:nvPicPr>
          <p:cNvPr id="8" name="Picture 7">
            <a:extLst>
              <a:ext uri="{FF2B5EF4-FFF2-40B4-BE49-F238E27FC236}">
                <a16:creationId xmlns:a16="http://schemas.microsoft.com/office/drawing/2014/main" id="{090C3B31-6D5F-B4DF-F2D3-58B3D7E58A0C}"/>
              </a:ext>
            </a:extLst>
          </p:cNvPr>
          <p:cNvPicPr>
            <a:picLocks noChangeAspect="1"/>
          </p:cNvPicPr>
          <p:nvPr/>
        </p:nvPicPr>
        <p:blipFill>
          <a:blip r:embed="rId3"/>
          <a:stretch>
            <a:fillRect/>
          </a:stretch>
        </p:blipFill>
        <p:spPr>
          <a:xfrm>
            <a:off x="998966" y="503753"/>
            <a:ext cx="7146069" cy="4286250"/>
          </a:xfrm>
          <a:prstGeom prst="rect">
            <a:avLst/>
          </a:prstGeom>
        </p:spPr>
      </p:pic>
    </p:spTree>
    <p:extLst>
      <p:ext uri="{BB962C8B-B14F-4D97-AF65-F5344CB8AC3E}">
        <p14:creationId xmlns:p14="http://schemas.microsoft.com/office/powerpoint/2010/main" val="3918390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76B9EED-6BBF-90F1-6587-878581C55D21}"/>
              </a:ext>
            </a:extLst>
          </p:cNvPr>
          <p:cNvSpPr>
            <a:spLocks noGrp="1"/>
          </p:cNvSpPr>
          <p:nvPr>
            <p:ph type="subTitle" idx="1"/>
          </p:nvPr>
        </p:nvSpPr>
        <p:spPr/>
        <p:txBody>
          <a:bodyPr/>
          <a:lstStyle/>
          <a:p>
            <a:pPr>
              <a:lnSpc>
                <a:spcPct val="150000"/>
              </a:lnSpc>
            </a:pPr>
            <a:r>
              <a:rPr lang="en-US" err="1"/>
              <a:t>Xây</a:t>
            </a:r>
            <a:r>
              <a:rPr lang="en-US"/>
              <a:t> </a:t>
            </a:r>
            <a:r>
              <a:rPr lang="en-US" err="1"/>
              <a:t>dựng</a:t>
            </a:r>
            <a:r>
              <a:rPr lang="en-US"/>
              <a:t> </a:t>
            </a:r>
            <a:r>
              <a:rPr lang="en-US" err="1"/>
              <a:t>câu</a:t>
            </a:r>
            <a:r>
              <a:rPr lang="en-US"/>
              <a:t> </a:t>
            </a:r>
            <a:r>
              <a:rPr lang="en-US" err="1"/>
              <a:t>hỏi</a:t>
            </a:r>
            <a:r>
              <a:rPr lang="en-US"/>
              <a:t> </a:t>
            </a:r>
            <a:r>
              <a:rPr lang="en-US" err="1"/>
              <a:t>nghiên</a:t>
            </a:r>
            <a:r>
              <a:rPr lang="en-US"/>
              <a:t> </a:t>
            </a:r>
            <a:r>
              <a:rPr lang="en-US" err="1"/>
              <a:t>cứu</a:t>
            </a:r>
          </a:p>
          <a:p>
            <a:pPr>
              <a:lnSpc>
                <a:spcPct val="150000"/>
              </a:lnSpc>
            </a:pPr>
            <a:r>
              <a:rPr lang="en-US" err="1"/>
              <a:t>Xây</a:t>
            </a:r>
            <a:r>
              <a:rPr lang="en-US"/>
              <a:t> </a:t>
            </a:r>
            <a:r>
              <a:rPr lang="en-US" err="1"/>
              <a:t>dựng</a:t>
            </a:r>
            <a:r>
              <a:rPr lang="en-US"/>
              <a:t> </a:t>
            </a:r>
            <a:r>
              <a:rPr lang="en-US" err="1"/>
              <a:t>từ</a:t>
            </a:r>
            <a:r>
              <a:rPr lang="en-US"/>
              <a:t> </a:t>
            </a:r>
            <a:r>
              <a:rPr lang="en-US" err="1"/>
              <a:t>khoá</a:t>
            </a:r>
            <a:r>
              <a:rPr lang="en-US"/>
              <a:t> </a:t>
            </a:r>
            <a:r>
              <a:rPr lang="en-US" err="1"/>
              <a:t>tìm</a:t>
            </a:r>
            <a:r>
              <a:rPr lang="en-US"/>
              <a:t> </a:t>
            </a:r>
            <a:r>
              <a:rPr lang="en-US" err="1"/>
              <a:t>kiếm</a:t>
            </a:r>
          </a:p>
          <a:p>
            <a:pPr>
              <a:lnSpc>
                <a:spcPct val="150000"/>
              </a:lnSpc>
            </a:pPr>
            <a:r>
              <a:rPr lang="en-US"/>
              <a:t>VIẾT PROTOCOL </a:t>
            </a:r>
            <a:r>
              <a:rPr lang="en-US" err="1"/>
              <a:t>nghiên</a:t>
            </a:r>
            <a:r>
              <a:rPr lang="en-US"/>
              <a:t> </a:t>
            </a:r>
            <a:r>
              <a:rPr lang="en-US" err="1"/>
              <a:t>cứu</a:t>
            </a:r>
          </a:p>
          <a:p>
            <a:pPr>
              <a:lnSpc>
                <a:spcPct val="150000"/>
              </a:lnSpc>
            </a:pPr>
            <a:r>
              <a:rPr lang="en-US" err="1"/>
              <a:t>Tìm</a:t>
            </a:r>
            <a:r>
              <a:rPr lang="en-US"/>
              <a:t> </a:t>
            </a:r>
            <a:r>
              <a:rPr lang="en-US" err="1"/>
              <a:t>kiếm</a:t>
            </a:r>
          </a:p>
          <a:p>
            <a:pPr>
              <a:lnSpc>
                <a:spcPct val="150000"/>
              </a:lnSpc>
            </a:pPr>
            <a:r>
              <a:rPr lang="en-US" err="1"/>
              <a:t>Sàng</a:t>
            </a:r>
            <a:r>
              <a:rPr lang="en-US"/>
              <a:t> </a:t>
            </a:r>
            <a:r>
              <a:rPr lang="en-US" err="1"/>
              <a:t>lọc</a:t>
            </a:r>
          </a:p>
        </p:txBody>
      </p:sp>
      <p:sp>
        <p:nvSpPr>
          <p:cNvPr id="3" name="Title 2">
            <a:extLst>
              <a:ext uri="{FF2B5EF4-FFF2-40B4-BE49-F238E27FC236}">
                <a16:creationId xmlns:a16="http://schemas.microsoft.com/office/drawing/2014/main" id="{FADECA25-8B0E-A303-CEBE-B081D0305AFF}"/>
              </a:ext>
            </a:extLst>
          </p:cNvPr>
          <p:cNvSpPr>
            <a:spLocks noGrp="1"/>
          </p:cNvSpPr>
          <p:nvPr>
            <p:ph type="title"/>
          </p:nvPr>
        </p:nvSpPr>
        <p:spPr/>
        <p:txBody>
          <a:bodyPr/>
          <a:lstStyle/>
          <a:p>
            <a:r>
              <a:rPr lang="en-US" err="1"/>
              <a:t>Bước</a:t>
            </a:r>
            <a:r>
              <a:rPr lang="en-US"/>
              <a:t> </a:t>
            </a:r>
            <a:r>
              <a:rPr lang="en-US" err="1"/>
              <a:t>tiếp</a:t>
            </a:r>
            <a:r>
              <a:rPr lang="en-US"/>
              <a:t> </a:t>
            </a:r>
            <a:r>
              <a:rPr lang="en-US" err="1"/>
              <a:t>theo</a:t>
            </a:r>
          </a:p>
        </p:txBody>
      </p:sp>
    </p:spTree>
    <p:extLst>
      <p:ext uri="{BB962C8B-B14F-4D97-AF65-F5344CB8AC3E}">
        <p14:creationId xmlns:p14="http://schemas.microsoft.com/office/powerpoint/2010/main" val="3988890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76B9EED-6BBF-90F1-6587-878581C55D21}"/>
              </a:ext>
            </a:extLst>
          </p:cNvPr>
          <p:cNvSpPr>
            <a:spLocks noGrp="1"/>
          </p:cNvSpPr>
          <p:nvPr>
            <p:ph type="subTitle" idx="1"/>
          </p:nvPr>
        </p:nvSpPr>
        <p:spPr>
          <a:xfrm>
            <a:off x="714300" y="2571750"/>
            <a:ext cx="7715400" cy="971915"/>
          </a:xfrm>
        </p:spPr>
        <p:txBody>
          <a:bodyPr/>
          <a:lstStyle/>
          <a:p>
            <a:pPr marL="146050" indent="0" algn="ctr">
              <a:lnSpc>
                <a:spcPct val="150000"/>
              </a:lnSpc>
              <a:buNone/>
            </a:pPr>
            <a:r>
              <a:rPr lang="en-US" sz="1800" dirty="0"/>
              <a:t>Có tồn tại chất ức chế đồng thời 2 enzyme alpha-glucosidase và alpha-amylase là một (dẫn xuất) flavonoid hay không?</a:t>
            </a:r>
          </a:p>
        </p:txBody>
      </p:sp>
      <p:sp>
        <p:nvSpPr>
          <p:cNvPr id="3" name="Title 2">
            <a:extLst>
              <a:ext uri="{FF2B5EF4-FFF2-40B4-BE49-F238E27FC236}">
                <a16:creationId xmlns:a16="http://schemas.microsoft.com/office/drawing/2014/main" id="{FADECA25-8B0E-A303-CEBE-B081D0305AFF}"/>
              </a:ext>
            </a:extLst>
          </p:cNvPr>
          <p:cNvSpPr>
            <a:spLocks noGrp="1"/>
          </p:cNvSpPr>
          <p:nvPr>
            <p:ph type="title"/>
          </p:nvPr>
        </p:nvSpPr>
        <p:spPr/>
        <p:txBody>
          <a:bodyPr/>
          <a:lstStyle/>
          <a:p>
            <a:r>
              <a:rPr lang="en-US" dirty="0"/>
              <a:t>Xác định câu hỏi nghiên cứu</a:t>
            </a:r>
          </a:p>
        </p:txBody>
      </p:sp>
      <p:sp>
        <p:nvSpPr>
          <p:cNvPr id="4" name="Subtitle 1">
            <a:extLst>
              <a:ext uri="{FF2B5EF4-FFF2-40B4-BE49-F238E27FC236}">
                <a16:creationId xmlns:a16="http://schemas.microsoft.com/office/drawing/2014/main" id="{952F4C1E-5FB3-9876-0A27-A28DD21FA978}"/>
              </a:ext>
            </a:extLst>
          </p:cNvPr>
          <p:cNvSpPr txBox="1">
            <a:spLocks/>
          </p:cNvSpPr>
          <p:nvPr/>
        </p:nvSpPr>
        <p:spPr>
          <a:xfrm>
            <a:off x="714300" y="1158240"/>
            <a:ext cx="7715400" cy="12195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1pPr>
            <a:lvl2pPr marL="914400" marR="0" lvl="1" indent="-311150" algn="l" rtl="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sym typeface="Montserrat"/>
              </a:defRPr>
            </a:lvl2pPr>
            <a:lvl3pPr marL="1371600" marR="0" lvl="2" indent="-311150" algn="l" rtl="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sym typeface="Montserrat"/>
              </a:defRPr>
            </a:lvl3pPr>
            <a:lvl4pPr marL="1828800" marR="0" lvl="3" indent="-311150" algn="l" rtl="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sym typeface="Montserrat"/>
              </a:defRPr>
            </a:lvl4pPr>
            <a:lvl5pPr marL="2286000" marR="0" lvl="4" indent="-311150" algn="l" rtl="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sym typeface="Montserrat"/>
              </a:defRPr>
            </a:lvl5pPr>
            <a:lvl6pPr marL="2743200" marR="0" lvl="5" indent="-311150" algn="l" rtl="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sym typeface="Montserrat"/>
              </a:defRPr>
            </a:lvl6pPr>
            <a:lvl7pPr marL="3200400" marR="0" lvl="6" indent="-311150" algn="l" rtl="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sym typeface="Montserrat"/>
              </a:defRPr>
            </a:lvl7pPr>
            <a:lvl8pPr marL="3657600" marR="0" lvl="7" indent="-311150" algn="l" rtl="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sym typeface="Montserrat"/>
              </a:defRPr>
            </a:lvl8pPr>
            <a:lvl9pPr marL="4114800" marR="0" lvl="8" indent="-311150" algn="l" rtl="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sym typeface="Montserrat"/>
              </a:defRPr>
            </a:lvl9pPr>
          </a:lstStyle>
          <a:p>
            <a:pPr marL="146050" indent="0" algn="ctr">
              <a:lnSpc>
                <a:spcPct val="150000"/>
              </a:lnSpc>
              <a:buNone/>
            </a:pPr>
            <a:r>
              <a:rPr lang="en-US" dirty="0"/>
              <a:t>Đề:</a:t>
            </a:r>
            <a:br>
              <a:rPr lang="en-US" dirty="0"/>
            </a:br>
            <a:r>
              <a:rPr lang="en-US" dirty="0"/>
              <a:t>Thực hiện Systematic review về flavonoid ức chế đồng thời alpha-glucosidase và alpha-amylase.</a:t>
            </a:r>
          </a:p>
        </p:txBody>
      </p:sp>
    </p:spTree>
    <p:extLst>
      <p:ext uri="{BB962C8B-B14F-4D97-AF65-F5344CB8AC3E}">
        <p14:creationId xmlns:p14="http://schemas.microsoft.com/office/powerpoint/2010/main" val="45607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ECA25-8B0E-A303-CEBE-B081D0305AFF}"/>
              </a:ext>
            </a:extLst>
          </p:cNvPr>
          <p:cNvSpPr>
            <a:spLocks noGrp="1"/>
          </p:cNvSpPr>
          <p:nvPr>
            <p:ph type="title"/>
          </p:nvPr>
        </p:nvSpPr>
        <p:spPr/>
        <p:txBody>
          <a:bodyPr/>
          <a:lstStyle/>
          <a:p>
            <a:r>
              <a:rPr lang="en-US" dirty="0"/>
              <a:t>Mô hình PICOS</a:t>
            </a:r>
          </a:p>
        </p:txBody>
      </p:sp>
      <p:sp>
        <p:nvSpPr>
          <p:cNvPr id="6" name="Subtitle 5">
            <a:extLst>
              <a:ext uri="{FF2B5EF4-FFF2-40B4-BE49-F238E27FC236}">
                <a16:creationId xmlns:a16="http://schemas.microsoft.com/office/drawing/2014/main" id="{8BB058E2-19CE-5C1A-D469-41177A477F4C}"/>
              </a:ext>
            </a:extLst>
          </p:cNvPr>
          <p:cNvSpPr>
            <a:spLocks noGrp="1"/>
          </p:cNvSpPr>
          <p:nvPr>
            <p:ph type="subTitle" idx="1"/>
          </p:nvPr>
        </p:nvSpPr>
        <p:spPr/>
        <p:txBody>
          <a:bodyPr/>
          <a:lstStyle/>
          <a:p>
            <a:endParaRPr lang="en-US"/>
          </a:p>
        </p:txBody>
      </p:sp>
      <p:graphicFrame>
        <p:nvGraphicFramePr>
          <p:cNvPr id="8" name="Table 7">
            <a:extLst>
              <a:ext uri="{FF2B5EF4-FFF2-40B4-BE49-F238E27FC236}">
                <a16:creationId xmlns:a16="http://schemas.microsoft.com/office/drawing/2014/main" id="{2195653C-D373-BE37-C368-2B69C0EFF786}"/>
              </a:ext>
            </a:extLst>
          </p:cNvPr>
          <p:cNvGraphicFramePr>
            <a:graphicFrameLocks noGrp="1"/>
          </p:cNvGraphicFramePr>
          <p:nvPr>
            <p:extLst>
              <p:ext uri="{D42A27DB-BD31-4B8C-83A1-F6EECF244321}">
                <p14:modId xmlns:p14="http://schemas.microsoft.com/office/powerpoint/2010/main" val="4169848467"/>
              </p:ext>
            </p:extLst>
          </p:nvPr>
        </p:nvGraphicFramePr>
        <p:xfrm>
          <a:off x="1524000" y="1957070"/>
          <a:ext cx="6096000" cy="2225040"/>
        </p:xfrm>
        <a:graphic>
          <a:graphicData uri="http://schemas.openxmlformats.org/drawingml/2006/table">
            <a:tbl>
              <a:tblPr firstRow="1" bandRow="1">
                <a:tableStyleId>{775DCB02-9BB8-47FD-8907-85C794F793BA}</a:tableStyleId>
              </a:tblPr>
              <a:tblGrid>
                <a:gridCol w="3048000">
                  <a:extLst>
                    <a:ext uri="{9D8B030D-6E8A-4147-A177-3AD203B41FA5}">
                      <a16:colId xmlns:a16="http://schemas.microsoft.com/office/drawing/2014/main" val="1924121179"/>
                    </a:ext>
                  </a:extLst>
                </a:gridCol>
                <a:gridCol w="3048000">
                  <a:extLst>
                    <a:ext uri="{9D8B030D-6E8A-4147-A177-3AD203B41FA5}">
                      <a16:colId xmlns:a16="http://schemas.microsoft.com/office/drawing/2014/main" val="3710245261"/>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5698432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Population/Patient/Problem</a:t>
                      </a:r>
                    </a:p>
                  </a:txBody>
                  <a:tcPr/>
                </a:tc>
                <a:tc>
                  <a:txBody>
                    <a:bodyPr/>
                    <a:lstStyle/>
                    <a:p>
                      <a:endParaRPr lang="en-US" dirty="0"/>
                    </a:p>
                  </a:txBody>
                  <a:tcPr/>
                </a:tc>
                <a:extLst>
                  <a:ext uri="{0D108BD9-81ED-4DB2-BD59-A6C34878D82A}">
                    <a16:rowId xmlns:a16="http://schemas.microsoft.com/office/drawing/2014/main" val="2374681130"/>
                  </a:ext>
                </a:extLst>
              </a:tr>
              <a:tr h="370840">
                <a:tc>
                  <a:txBody>
                    <a:bodyPr/>
                    <a:lstStyle/>
                    <a:p>
                      <a:r>
                        <a:rPr lang="en-US" dirty="0"/>
                        <a:t>Intervention (Can thiệp)</a:t>
                      </a:r>
                    </a:p>
                  </a:txBody>
                  <a:tcPr/>
                </a:tc>
                <a:tc>
                  <a:txBody>
                    <a:bodyPr/>
                    <a:lstStyle/>
                    <a:p>
                      <a:endParaRPr lang="en-US" dirty="0"/>
                    </a:p>
                  </a:txBody>
                  <a:tcPr/>
                </a:tc>
                <a:extLst>
                  <a:ext uri="{0D108BD9-81ED-4DB2-BD59-A6C34878D82A}">
                    <a16:rowId xmlns:a16="http://schemas.microsoft.com/office/drawing/2014/main" val="3553237684"/>
                  </a:ext>
                </a:extLst>
              </a:tr>
              <a:tr h="370840">
                <a:tc>
                  <a:txBody>
                    <a:bodyPr/>
                    <a:lstStyle/>
                    <a:p>
                      <a:r>
                        <a:rPr lang="en-US" dirty="0"/>
                        <a:t>Comparator (Nhóm đối chứng)</a:t>
                      </a:r>
                    </a:p>
                  </a:txBody>
                  <a:tcPr/>
                </a:tc>
                <a:tc>
                  <a:txBody>
                    <a:bodyPr/>
                    <a:lstStyle/>
                    <a:p>
                      <a:endParaRPr lang="en-US" dirty="0"/>
                    </a:p>
                  </a:txBody>
                  <a:tcPr/>
                </a:tc>
                <a:extLst>
                  <a:ext uri="{0D108BD9-81ED-4DB2-BD59-A6C34878D82A}">
                    <a16:rowId xmlns:a16="http://schemas.microsoft.com/office/drawing/2014/main" val="2575098421"/>
                  </a:ext>
                </a:extLst>
              </a:tr>
              <a:tr h="370840">
                <a:tc>
                  <a:txBody>
                    <a:bodyPr/>
                    <a:lstStyle/>
                    <a:p>
                      <a:r>
                        <a:rPr lang="en-US" dirty="0"/>
                        <a:t>Outcome (Kết quả)</a:t>
                      </a:r>
                    </a:p>
                  </a:txBody>
                  <a:tcPr/>
                </a:tc>
                <a:tc>
                  <a:txBody>
                    <a:bodyPr/>
                    <a:lstStyle/>
                    <a:p>
                      <a:endParaRPr lang="en-US" dirty="0"/>
                    </a:p>
                  </a:txBody>
                  <a:tcPr/>
                </a:tc>
                <a:extLst>
                  <a:ext uri="{0D108BD9-81ED-4DB2-BD59-A6C34878D82A}">
                    <a16:rowId xmlns:a16="http://schemas.microsoft.com/office/drawing/2014/main" val="2044878078"/>
                  </a:ext>
                </a:extLst>
              </a:tr>
              <a:tr h="370840">
                <a:tc>
                  <a:txBody>
                    <a:bodyPr/>
                    <a:lstStyle/>
                    <a:p>
                      <a:r>
                        <a:rPr lang="en-US" dirty="0"/>
                        <a:t>Study design (Thiết kế nghiên cứu)</a:t>
                      </a:r>
                    </a:p>
                  </a:txBody>
                  <a:tcPr/>
                </a:tc>
                <a:tc>
                  <a:txBody>
                    <a:bodyPr/>
                    <a:lstStyle/>
                    <a:p>
                      <a:endParaRPr lang="en-US" dirty="0"/>
                    </a:p>
                  </a:txBody>
                  <a:tcPr/>
                </a:tc>
                <a:extLst>
                  <a:ext uri="{0D108BD9-81ED-4DB2-BD59-A6C34878D82A}">
                    <a16:rowId xmlns:a16="http://schemas.microsoft.com/office/drawing/2014/main" val="3014741461"/>
                  </a:ext>
                </a:extLst>
              </a:tr>
            </a:tbl>
          </a:graphicData>
        </a:graphic>
      </p:graphicFrame>
      <p:graphicFrame>
        <p:nvGraphicFramePr>
          <p:cNvPr id="7" name="Table 7">
            <a:extLst>
              <a:ext uri="{FF2B5EF4-FFF2-40B4-BE49-F238E27FC236}">
                <a16:creationId xmlns:a16="http://schemas.microsoft.com/office/drawing/2014/main" id="{17BBE0AE-B02A-B737-99CD-08F869990590}"/>
              </a:ext>
            </a:extLst>
          </p:cNvPr>
          <p:cNvGraphicFramePr>
            <a:graphicFrameLocks noGrp="1"/>
          </p:cNvGraphicFramePr>
          <p:nvPr>
            <p:extLst>
              <p:ext uri="{D42A27DB-BD31-4B8C-83A1-F6EECF244321}">
                <p14:modId xmlns:p14="http://schemas.microsoft.com/office/powerpoint/2010/main" val="1951291363"/>
              </p:ext>
            </p:extLst>
          </p:nvPr>
        </p:nvGraphicFramePr>
        <p:xfrm>
          <a:off x="1524000" y="1957070"/>
          <a:ext cx="6096000" cy="2225040"/>
        </p:xfrm>
        <a:graphic>
          <a:graphicData uri="http://schemas.openxmlformats.org/drawingml/2006/table">
            <a:tbl>
              <a:tblPr firstRow="1" bandRow="1">
                <a:tableStyleId>{775DCB02-9BB8-47FD-8907-85C794F793BA}</a:tableStyleId>
              </a:tblPr>
              <a:tblGrid>
                <a:gridCol w="3048000">
                  <a:extLst>
                    <a:ext uri="{9D8B030D-6E8A-4147-A177-3AD203B41FA5}">
                      <a16:colId xmlns:a16="http://schemas.microsoft.com/office/drawing/2014/main" val="1924121179"/>
                    </a:ext>
                  </a:extLst>
                </a:gridCol>
                <a:gridCol w="3048000">
                  <a:extLst>
                    <a:ext uri="{9D8B030D-6E8A-4147-A177-3AD203B41FA5}">
                      <a16:colId xmlns:a16="http://schemas.microsoft.com/office/drawing/2014/main" val="3710245261"/>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5698432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Population/Patient/Problem</a:t>
                      </a:r>
                    </a:p>
                  </a:txBody>
                  <a:tcPr/>
                </a:tc>
                <a:tc>
                  <a:txBody>
                    <a:bodyPr/>
                    <a:lstStyle/>
                    <a:p>
                      <a:r>
                        <a:rPr lang="el-GR" dirty="0"/>
                        <a:t>α</a:t>
                      </a:r>
                      <a:r>
                        <a:rPr lang="en-US" dirty="0"/>
                        <a:t>-glucosidase VÀ/HOẶC </a:t>
                      </a:r>
                      <a:r>
                        <a:rPr lang="el-GR" dirty="0"/>
                        <a:t>α</a:t>
                      </a:r>
                      <a:r>
                        <a:rPr lang="en-US" dirty="0"/>
                        <a:t>-amylase </a:t>
                      </a:r>
                    </a:p>
                  </a:txBody>
                  <a:tcPr/>
                </a:tc>
                <a:extLst>
                  <a:ext uri="{0D108BD9-81ED-4DB2-BD59-A6C34878D82A}">
                    <a16:rowId xmlns:a16="http://schemas.microsoft.com/office/drawing/2014/main" val="2374681130"/>
                  </a:ext>
                </a:extLst>
              </a:tr>
              <a:tr h="370840">
                <a:tc>
                  <a:txBody>
                    <a:bodyPr/>
                    <a:lstStyle/>
                    <a:p>
                      <a:r>
                        <a:rPr lang="en-US" dirty="0"/>
                        <a:t>Intervention (Can thiệp)</a:t>
                      </a:r>
                    </a:p>
                  </a:txBody>
                  <a:tcPr/>
                </a:tc>
                <a:tc>
                  <a:txBody>
                    <a:bodyPr/>
                    <a:lstStyle/>
                    <a:p>
                      <a:r>
                        <a:rPr lang="en-US" dirty="0"/>
                        <a:t>Flavonoid</a:t>
                      </a:r>
                    </a:p>
                  </a:txBody>
                  <a:tcPr/>
                </a:tc>
                <a:extLst>
                  <a:ext uri="{0D108BD9-81ED-4DB2-BD59-A6C34878D82A}">
                    <a16:rowId xmlns:a16="http://schemas.microsoft.com/office/drawing/2014/main" val="3553237684"/>
                  </a:ext>
                </a:extLst>
              </a:tr>
              <a:tr h="370840">
                <a:tc>
                  <a:txBody>
                    <a:bodyPr/>
                    <a:lstStyle/>
                    <a:p>
                      <a:r>
                        <a:rPr lang="en-US" dirty="0"/>
                        <a:t>Comparator (Nhóm đối chứng)</a:t>
                      </a:r>
                    </a:p>
                  </a:txBody>
                  <a:tcPr/>
                </a:tc>
                <a:tc>
                  <a:txBody>
                    <a:bodyPr/>
                    <a:lstStyle/>
                    <a:p>
                      <a:r>
                        <a:rPr lang="en-US" dirty="0"/>
                        <a:t>Acarbose hoặc chứng âm</a:t>
                      </a:r>
                    </a:p>
                  </a:txBody>
                  <a:tcPr/>
                </a:tc>
                <a:extLst>
                  <a:ext uri="{0D108BD9-81ED-4DB2-BD59-A6C34878D82A}">
                    <a16:rowId xmlns:a16="http://schemas.microsoft.com/office/drawing/2014/main" val="2575098421"/>
                  </a:ext>
                </a:extLst>
              </a:tr>
              <a:tr h="370840">
                <a:tc>
                  <a:txBody>
                    <a:bodyPr/>
                    <a:lstStyle/>
                    <a:p>
                      <a:r>
                        <a:rPr lang="en-US" dirty="0"/>
                        <a:t>Outcome (Kết quả)</a:t>
                      </a:r>
                    </a:p>
                  </a:txBody>
                  <a:tcPr/>
                </a:tc>
                <a:tc>
                  <a:txBody>
                    <a:bodyPr/>
                    <a:lstStyle/>
                    <a:p>
                      <a:r>
                        <a:rPr lang="en-US" dirty="0"/>
                        <a:t>IC50 hoặc I% ức chế</a:t>
                      </a:r>
                    </a:p>
                  </a:txBody>
                  <a:tcPr/>
                </a:tc>
                <a:extLst>
                  <a:ext uri="{0D108BD9-81ED-4DB2-BD59-A6C34878D82A}">
                    <a16:rowId xmlns:a16="http://schemas.microsoft.com/office/drawing/2014/main" val="2044878078"/>
                  </a:ext>
                </a:extLst>
              </a:tr>
              <a:tr h="370840">
                <a:tc>
                  <a:txBody>
                    <a:bodyPr/>
                    <a:lstStyle/>
                    <a:p>
                      <a:r>
                        <a:rPr lang="en-US" dirty="0"/>
                        <a:t>Study design (Thiết kế nghiên cứu)</a:t>
                      </a:r>
                    </a:p>
                  </a:txBody>
                  <a:tcPr/>
                </a:tc>
                <a:tc>
                  <a:txBody>
                    <a:bodyPr/>
                    <a:lstStyle/>
                    <a:p>
                      <a:r>
                        <a:rPr lang="en-US" dirty="0"/>
                        <a:t>In vitro studies</a:t>
                      </a:r>
                    </a:p>
                  </a:txBody>
                  <a:tcPr/>
                </a:tc>
                <a:extLst>
                  <a:ext uri="{0D108BD9-81ED-4DB2-BD59-A6C34878D82A}">
                    <a16:rowId xmlns:a16="http://schemas.microsoft.com/office/drawing/2014/main" val="3014741461"/>
                  </a:ext>
                </a:extLst>
              </a:tr>
            </a:tbl>
          </a:graphicData>
        </a:graphic>
      </p:graphicFrame>
    </p:spTree>
    <p:extLst>
      <p:ext uri="{BB962C8B-B14F-4D97-AF65-F5344CB8AC3E}">
        <p14:creationId xmlns:p14="http://schemas.microsoft.com/office/powerpoint/2010/main" val="343093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ECA25-8B0E-A303-CEBE-B081D0305AFF}"/>
              </a:ext>
            </a:extLst>
          </p:cNvPr>
          <p:cNvSpPr>
            <a:spLocks noGrp="1"/>
          </p:cNvSpPr>
          <p:nvPr>
            <p:ph type="title"/>
          </p:nvPr>
        </p:nvSpPr>
        <p:spPr/>
        <p:txBody>
          <a:bodyPr/>
          <a:lstStyle/>
          <a:p>
            <a:r>
              <a:rPr lang="en-US" dirty="0"/>
              <a:t>Xây dựng từ khoá tìm kiếm</a:t>
            </a:r>
          </a:p>
        </p:txBody>
      </p:sp>
      <p:pic>
        <p:nvPicPr>
          <p:cNvPr id="2" name="Picture 1">
            <a:extLst>
              <a:ext uri="{FF2B5EF4-FFF2-40B4-BE49-F238E27FC236}">
                <a16:creationId xmlns:a16="http://schemas.microsoft.com/office/drawing/2014/main" id="{25E76C81-A071-D6A5-5CD4-7CF29A455668}"/>
              </a:ext>
            </a:extLst>
          </p:cNvPr>
          <p:cNvPicPr>
            <a:picLocks noChangeAspect="1"/>
          </p:cNvPicPr>
          <p:nvPr/>
        </p:nvPicPr>
        <p:blipFill>
          <a:blip r:embed="rId2"/>
          <a:stretch>
            <a:fillRect/>
          </a:stretch>
        </p:blipFill>
        <p:spPr>
          <a:xfrm>
            <a:off x="3414585" y="1151354"/>
            <a:ext cx="5315772" cy="1398193"/>
          </a:xfrm>
          <a:prstGeom prst="rect">
            <a:avLst/>
          </a:prstGeom>
        </p:spPr>
      </p:pic>
      <p:grpSp>
        <p:nvGrpSpPr>
          <p:cNvPr id="5" name="Google Shape;827;p41">
            <a:extLst>
              <a:ext uri="{FF2B5EF4-FFF2-40B4-BE49-F238E27FC236}">
                <a16:creationId xmlns:a16="http://schemas.microsoft.com/office/drawing/2014/main" id="{7225ACFC-C7B1-7366-1F9D-921FBA3F72D0}"/>
              </a:ext>
            </a:extLst>
          </p:cNvPr>
          <p:cNvGrpSpPr/>
          <p:nvPr/>
        </p:nvGrpSpPr>
        <p:grpSpPr>
          <a:xfrm>
            <a:off x="-25" y="0"/>
            <a:ext cx="9144020" cy="342900"/>
            <a:chOff x="-25" y="0"/>
            <a:chExt cx="9144020" cy="342900"/>
          </a:xfrm>
        </p:grpSpPr>
        <p:sp>
          <p:nvSpPr>
            <p:cNvPr id="9" name="Google Shape;828;p41">
              <a:extLst>
                <a:ext uri="{FF2B5EF4-FFF2-40B4-BE49-F238E27FC236}">
                  <a16:creationId xmlns:a16="http://schemas.microsoft.com/office/drawing/2014/main" id="{16921563-DE81-7914-9FF4-F12BAFE1FE31}"/>
                </a:ext>
              </a:extLst>
            </p:cNvPr>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829;p41">
              <a:extLst>
                <a:ext uri="{FF2B5EF4-FFF2-40B4-BE49-F238E27FC236}">
                  <a16:creationId xmlns:a16="http://schemas.microsoft.com/office/drawing/2014/main" id="{8258117C-261C-307E-63DD-4D998A7906AA}"/>
                </a:ext>
              </a:extLst>
            </p:cNvPr>
            <p:cNvGrpSpPr/>
            <p:nvPr/>
          </p:nvGrpSpPr>
          <p:grpSpPr>
            <a:xfrm>
              <a:off x="215975" y="111150"/>
              <a:ext cx="642950" cy="120600"/>
              <a:chOff x="215975" y="152625"/>
              <a:chExt cx="642950" cy="120600"/>
            </a:xfrm>
          </p:grpSpPr>
          <p:sp>
            <p:nvSpPr>
              <p:cNvPr id="11" name="Google Shape;830;p41">
                <a:extLst>
                  <a:ext uri="{FF2B5EF4-FFF2-40B4-BE49-F238E27FC236}">
                    <a16:creationId xmlns:a16="http://schemas.microsoft.com/office/drawing/2014/main" id="{8081418F-BA02-D6EA-2F70-FC5F96F3CD3A}"/>
                  </a:ext>
                </a:extLst>
              </p:cNvPr>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31;p41">
                <a:extLst>
                  <a:ext uri="{FF2B5EF4-FFF2-40B4-BE49-F238E27FC236}">
                    <a16:creationId xmlns:a16="http://schemas.microsoft.com/office/drawing/2014/main" id="{AEE76187-5270-A9D4-12E8-684BF5FF07E8}"/>
                  </a:ext>
                </a:extLst>
              </p:cNvPr>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32;p41">
                <a:extLst>
                  <a:ext uri="{FF2B5EF4-FFF2-40B4-BE49-F238E27FC236}">
                    <a16:creationId xmlns:a16="http://schemas.microsoft.com/office/drawing/2014/main" id="{2BFDEA7A-311C-3C96-5A3B-39301C8AD2DF}"/>
                  </a:ext>
                </a:extLst>
              </p:cNvPr>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 name="TextBox 14">
            <a:extLst>
              <a:ext uri="{FF2B5EF4-FFF2-40B4-BE49-F238E27FC236}">
                <a16:creationId xmlns:a16="http://schemas.microsoft.com/office/drawing/2014/main" id="{6F3DCB59-ED8A-BEEA-3157-7B64B9A0FB55}"/>
              </a:ext>
            </a:extLst>
          </p:cNvPr>
          <p:cNvSpPr txBox="1"/>
          <p:nvPr/>
        </p:nvSpPr>
        <p:spPr>
          <a:xfrm>
            <a:off x="477150" y="2559520"/>
            <a:ext cx="8048127" cy="2897203"/>
          </a:xfrm>
          <a:prstGeom prst="rect">
            <a:avLst/>
          </a:prstGeom>
          <a:noFill/>
        </p:spPr>
        <p:txBody>
          <a:bodyPr wrap="square">
            <a:spAutoFit/>
          </a:bodyPr>
          <a:lstStyle/>
          <a:p>
            <a:pPr marL="176213" marR="0">
              <a:lnSpc>
                <a:spcPct val="107000"/>
              </a:lnSpc>
              <a:spcBef>
                <a:spcPts val="0"/>
              </a:spcBef>
              <a:spcAft>
                <a:spcPts val="800"/>
              </a:spcAft>
            </a:pPr>
            <a:r>
              <a:rPr lang="en-US" b="1" dirty="0">
                <a:effectLst/>
                <a:latin typeface="Montserrat" panose="00000500000000000000" pitchFamily="2" charset="0"/>
                <a:ea typeface="Calibri" panose="020F0502020204030204" pitchFamily="34" charset="0"/>
                <a:cs typeface="Arial" panose="020B0604020202020204" pitchFamily="34" charset="0"/>
              </a:rPr>
              <a:t>Ví dụ: tìm kiếm các kết quả về MOLNUPIRAVIR và COVID-19 </a:t>
            </a:r>
          </a:p>
          <a:p>
            <a:pPr marL="176213" marR="0">
              <a:lnSpc>
                <a:spcPct val="107000"/>
              </a:lnSpc>
              <a:spcBef>
                <a:spcPts val="0"/>
              </a:spcBef>
              <a:spcAft>
                <a:spcPts val="800"/>
              </a:spcAft>
            </a:pPr>
            <a:r>
              <a:rPr lang="en-US" b="1" dirty="0">
                <a:effectLst/>
                <a:latin typeface="Montserrat" panose="00000500000000000000" pitchFamily="2" charset="0"/>
                <a:ea typeface="Calibri" panose="020F0502020204030204" pitchFamily="34" charset="0"/>
                <a:cs typeface="Arial" panose="020B0604020202020204" pitchFamily="34" charset="0"/>
              </a:rPr>
              <a:t>(52 kết quả - 09/2021) (207 kết quả - 15/05/2022)</a:t>
            </a:r>
          </a:p>
          <a:p>
            <a:pPr marL="176213" marR="0">
              <a:lnSpc>
                <a:spcPct val="107000"/>
              </a:lnSpc>
              <a:spcBef>
                <a:spcPts val="0"/>
              </a:spcBef>
              <a:spcAft>
                <a:spcPts val="800"/>
              </a:spcAft>
            </a:pPr>
            <a:r>
              <a:rPr lang="en-US" dirty="0">
                <a:effectLst/>
                <a:latin typeface="Montserrat" panose="00000500000000000000" pitchFamily="2" charset="0"/>
                <a:ea typeface="Calibri" panose="020F0502020204030204" pitchFamily="34" charset="0"/>
                <a:cs typeface="Arial" panose="020B0604020202020204" pitchFamily="34" charset="0"/>
              </a:rPr>
              <a:t>(covid-19</a:t>
            </a:r>
            <a:r>
              <a:rPr lang="en-US" dirty="0">
                <a:effectLst/>
                <a:highlight>
                  <a:srgbClr val="FFFF00"/>
                </a:highlight>
                <a:latin typeface="Montserrat" panose="00000500000000000000" pitchFamily="2" charset="0"/>
                <a:ea typeface="Calibri" panose="020F0502020204030204" pitchFamily="34" charset="0"/>
                <a:cs typeface="Arial" panose="020B0604020202020204" pitchFamily="34" charset="0"/>
              </a:rPr>
              <a:t>[</a:t>
            </a:r>
            <a:r>
              <a:rPr lang="en-US" dirty="0" err="1">
                <a:effectLst/>
                <a:highlight>
                  <a:srgbClr val="FFFF00"/>
                </a:highlight>
                <a:latin typeface="Montserrat" panose="00000500000000000000" pitchFamily="2" charset="0"/>
                <a:ea typeface="Calibri" panose="020F0502020204030204" pitchFamily="34" charset="0"/>
                <a:cs typeface="Arial" panose="020B0604020202020204" pitchFamily="34" charset="0"/>
              </a:rPr>
              <a:t>MeSH</a:t>
            </a:r>
            <a:r>
              <a:rPr lang="en-US" dirty="0">
                <a:effectLst/>
                <a:highlight>
                  <a:srgbClr val="FFFF00"/>
                </a:highlight>
                <a:latin typeface="Montserrat" panose="00000500000000000000" pitchFamily="2" charset="0"/>
                <a:ea typeface="Calibri" panose="020F0502020204030204" pitchFamily="34" charset="0"/>
                <a:cs typeface="Arial" panose="020B0604020202020204" pitchFamily="34" charset="0"/>
              </a:rPr>
              <a:t> Terms]) </a:t>
            </a:r>
            <a:r>
              <a:rPr lang="en-US" dirty="0">
                <a:solidFill>
                  <a:srgbClr val="FF0000"/>
                </a:solidFill>
                <a:effectLst/>
                <a:latin typeface="Montserrat" panose="00000500000000000000" pitchFamily="2" charset="0"/>
                <a:ea typeface="Calibri" panose="020F0502020204030204" pitchFamily="34" charset="0"/>
                <a:cs typeface="Arial" panose="020B0604020202020204" pitchFamily="34" charset="0"/>
              </a:rPr>
              <a:t>OR</a:t>
            </a:r>
            <a:r>
              <a:rPr lang="en-US" dirty="0">
                <a:effectLst/>
                <a:latin typeface="Montserrat" panose="00000500000000000000" pitchFamily="2" charset="0"/>
                <a:ea typeface="Calibri" panose="020F0502020204030204" pitchFamily="34" charset="0"/>
                <a:cs typeface="Arial" panose="020B0604020202020204" pitchFamily="34" charset="0"/>
              </a:rPr>
              <a:t> ("SARS-CoV-2"</a:t>
            </a:r>
            <a:r>
              <a:rPr lang="en-US" dirty="0">
                <a:effectLst/>
                <a:highlight>
                  <a:srgbClr val="FFFF00"/>
                </a:highlight>
                <a:latin typeface="Montserrat" panose="00000500000000000000" pitchFamily="2" charset="0"/>
                <a:ea typeface="Calibri" panose="020F0502020204030204" pitchFamily="34" charset="0"/>
                <a:cs typeface="Arial" panose="020B0604020202020204" pitchFamily="34" charset="0"/>
              </a:rPr>
              <a:t>[Mesh]</a:t>
            </a:r>
            <a:r>
              <a:rPr lang="en-US" dirty="0">
                <a:effectLst/>
                <a:latin typeface="Montserrat" panose="00000500000000000000" pitchFamily="2" charset="0"/>
                <a:ea typeface="Calibri" panose="020F0502020204030204" pitchFamily="34" charset="0"/>
                <a:cs typeface="Arial" panose="020B0604020202020204" pitchFamily="34" charset="0"/>
              </a:rPr>
              <a:t>) </a:t>
            </a:r>
            <a:r>
              <a:rPr lang="en-US" dirty="0">
                <a:solidFill>
                  <a:srgbClr val="FF0000"/>
                </a:solidFill>
                <a:effectLst/>
                <a:latin typeface="Montserrat" panose="00000500000000000000" pitchFamily="2" charset="0"/>
                <a:ea typeface="Calibri" panose="020F0502020204030204" pitchFamily="34" charset="0"/>
                <a:cs typeface="Arial" panose="020B0604020202020204" pitchFamily="34" charset="0"/>
              </a:rPr>
              <a:t>OR</a:t>
            </a:r>
            <a:r>
              <a:rPr lang="en-US" dirty="0">
                <a:effectLst/>
                <a:latin typeface="Montserrat" panose="00000500000000000000" pitchFamily="2" charset="0"/>
                <a:ea typeface="Calibri" panose="020F0502020204030204" pitchFamily="34" charset="0"/>
                <a:cs typeface="Arial" panose="020B0604020202020204" pitchFamily="34" charset="0"/>
              </a:rPr>
              <a:t> ("coronavirus disease 2019") </a:t>
            </a:r>
            <a:r>
              <a:rPr lang="en-US" dirty="0">
                <a:solidFill>
                  <a:srgbClr val="FF0000"/>
                </a:solidFill>
                <a:effectLst/>
                <a:latin typeface="Montserrat" panose="00000500000000000000" pitchFamily="2" charset="0"/>
                <a:ea typeface="Calibri" panose="020F0502020204030204" pitchFamily="34" charset="0"/>
                <a:cs typeface="Arial" panose="020B0604020202020204" pitchFamily="34" charset="0"/>
              </a:rPr>
              <a:t>OR</a:t>
            </a:r>
            <a:r>
              <a:rPr lang="en-US" dirty="0">
                <a:effectLst/>
                <a:latin typeface="Montserrat" panose="00000500000000000000" pitchFamily="2" charset="0"/>
                <a:ea typeface="Calibri" panose="020F0502020204030204" pitchFamily="34" charset="0"/>
                <a:cs typeface="Arial" panose="020B0604020202020204" pitchFamily="34" charset="0"/>
              </a:rPr>
              <a:t> ("2019 novel coronavirus disease") </a:t>
            </a:r>
            <a:r>
              <a:rPr lang="en-US" dirty="0">
                <a:solidFill>
                  <a:srgbClr val="FF0000"/>
                </a:solidFill>
                <a:effectLst/>
                <a:latin typeface="Montserrat" panose="00000500000000000000" pitchFamily="2" charset="0"/>
                <a:ea typeface="Calibri" panose="020F0502020204030204" pitchFamily="34" charset="0"/>
                <a:cs typeface="Arial" panose="020B0604020202020204" pitchFamily="34" charset="0"/>
              </a:rPr>
              <a:t>OR</a:t>
            </a:r>
            <a:r>
              <a:rPr lang="en-US" dirty="0">
                <a:effectLst/>
                <a:latin typeface="Montserrat" panose="00000500000000000000" pitchFamily="2" charset="0"/>
                <a:ea typeface="Calibri" panose="020F0502020204030204" pitchFamily="34" charset="0"/>
                <a:cs typeface="Arial" panose="020B0604020202020204" pitchFamily="34" charset="0"/>
              </a:rPr>
              <a:t> ("covid19") </a:t>
            </a:r>
            <a:r>
              <a:rPr lang="en-US" dirty="0">
                <a:solidFill>
                  <a:srgbClr val="FF0000"/>
                </a:solidFill>
                <a:effectLst/>
                <a:latin typeface="Montserrat" panose="00000500000000000000" pitchFamily="2" charset="0"/>
                <a:ea typeface="Calibri" panose="020F0502020204030204" pitchFamily="34" charset="0"/>
                <a:cs typeface="Arial" panose="020B0604020202020204" pitchFamily="34" charset="0"/>
              </a:rPr>
              <a:t>OR</a:t>
            </a:r>
            <a:r>
              <a:rPr lang="en-US" dirty="0">
                <a:effectLst/>
                <a:latin typeface="Montserrat" panose="00000500000000000000" pitchFamily="2" charset="0"/>
                <a:ea typeface="Calibri" panose="020F0502020204030204" pitchFamily="34" charset="0"/>
                <a:cs typeface="Arial" panose="020B0604020202020204" pitchFamily="34" charset="0"/>
              </a:rPr>
              <a:t> ("covid-19 pandemic") </a:t>
            </a:r>
            <a:r>
              <a:rPr lang="en-US" dirty="0">
                <a:solidFill>
                  <a:srgbClr val="FF0000"/>
                </a:solidFill>
                <a:effectLst/>
                <a:latin typeface="Montserrat" panose="00000500000000000000" pitchFamily="2" charset="0"/>
                <a:ea typeface="Calibri" panose="020F0502020204030204" pitchFamily="34" charset="0"/>
                <a:cs typeface="Arial" panose="020B0604020202020204" pitchFamily="34" charset="0"/>
              </a:rPr>
              <a:t>OR</a:t>
            </a:r>
            <a:r>
              <a:rPr lang="en-US" dirty="0">
                <a:effectLst/>
                <a:latin typeface="Montserrat" panose="00000500000000000000" pitchFamily="2" charset="0"/>
                <a:ea typeface="Calibri" panose="020F0502020204030204" pitchFamily="34" charset="0"/>
                <a:cs typeface="Arial" panose="020B0604020202020204" pitchFamily="34" charset="0"/>
              </a:rPr>
              <a:t> ("sars-cov-2") </a:t>
            </a:r>
            <a:r>
              <a:rPr lang="en-US" dirty="0">
                <a:solidFill>
                  <a:srgbClr val="FF0000"/>
                </a:solidFill>
                <a:effectLst/>
                <a:latin typeface="Montserrat" panose="00000500000000000000" pitchFamily="2" charset="0"/>
                <a:ea typeface="Calibri" panose="020F0502020204030204" pitchFamily="34" charset="0"/>
                <a:cs typeface="Arial" panose="020B0604020202020204" pitchFamily="34" charset="0"/>
              </a:rPr>
              <a:t>OR</a:t>
            </a:r>
            <a:r>
              <a:rPr lang="en-US" dirty="0">
                <a:effectLst/>
                <a:latin typeface="Montserrat" panose="00000500000000000000" pitchFamily="2" charset="0"/>
                <a:ea typeface="Calibri" panose="020F0502020204030204" pitchFamily="34" charset="0"/>
                <a:cs typeface="Arial" panose="020B0604020202020204" pitchFamily="34" charset="0"/>
              </a:rPr>
              <a:t> ("covid-19 virus disease") </a:t>
            </a:r>
            <a:r>
              <a:rPr lang="en-US" dirty="0">
                <a:solidFill>
                  <a:srgbClr val="FF0000"/>
                </a:solidFill>
                <a:effectLst/>
                <a:latin typeface="Montserrat" panose="00000500000000000000" pitchFamily="2" charset="0"/>
                <a:ea typeface="Calibri" panose="020F0502020204030204" pitchFamily="34" charset="0"/>
                <a:cs typeface="Arial" panose="020B0604020202020204" pitchFamily="34" charset="0"/>
              </a:rPr>
              <a:t>OR</a:t>
            </a:r>
            <a:r>
              <a:rPr lang="en-US" dirty="0">
                <a:effectLst/>
                <a:latin typeface="Montserrat" panose="00000500000000000000" pitchFamily="2" charset="0"/>
                <a:ea typeface="Calibri" panose="020F0502020204030204" pitchFamily="34" charset="0"/>
                <a:cs typeface="Arial" panose="020B0604020202020204" pitchFamily="34" charset="0"/>
              </a:rPr>
              <a:t> ("2019 novel coronavirus infection") </a:t>
            </a:r>
            <a:r>
              <a:rPr lang="en-US" dirty="0">
                <a:solidFill>
                  <a:srgbClr val="FF0000"/>
                </a:solidFill>
                <a:effectLst/>
                <a:latin typeface="Montserrat" panose="00000500000000000000" pitchFamily="2" charset="0"/>
                <a:ea typeface="Calibri" panose="020F0502020204030204" pitchFamily="34" charset="0"/>
                <a:cs typeface="Arial" panose="020B0604020202020204" pitchFamily="34" charset="0"/>
              </a:rPr>
              <a:t>OR</a:t>
            </a:r>
            <a:r>
              <a:rPr lang="en-US" dirty="0">
                <a:effectLst/>
                <a:latin typeface="Montserrat" panose="00000500000000000000" pitchFamily="2" charset="0"/>
                <a:ea typeface="Calibri" panose="020F0502020204030204" pitchFamily="34" charset="0"/>
                <a:cs typeface="Arial" panose="020B0604020202020204" pitchFamily="34" charset="0"/>
              </a:rPr>
              <a:t> ("2019-ncov infection") </a:t>
            </a:r>
            <a:r>
              <a:rPr lang="en-US" dirty="0">
                <a:solidFill>
                  <a:srgbClr val="FF0000"/>
                </a:solidFill>
                <a:effectLst/>
                <a:latin typeface="Montserrat" panose="00000500000000000000" pitchFamily="2" charset="0"/>
                <a:ea typeface="Calibri" panose="020F0502020204030204" pitchFamily="34" charset="0"/>
                <a:cs typeface="Arial" panose="020B0604020202020204" pitchFamily="34" charset="0"/>
              </a:rPr>
              <a:t>OR</a:t>
            </a:r>
            <a:r>
              <a:rPr lang="en-US" dirty="0">
                <a:effectLst/>
                <a:latin typeface="Montserrat" panose="00000500000000000000" pitchFamily="2" charset="0"/>
                <a:ea typeface="Calibri" panose="020F0502020204030204" pitchFamily="34" charset="0"/>
                <a:cs typeface="Arial" panose="020B0604020202020204" pitchFamily="34" charset="0"/>
              </a:rPr>
              <a:t> ("coronavirus disease 2019") </a:t>
            </a:r>
            <a:r>
              <a:rPr lang="en-US" dirty="0">
                <a:solidFill>
                  <a:srgbClr val="FF0000"/>
                </a:solidFill>
                <a:effectLst/>
                <a:latin typeface="Montserrat" panose="00000500000000000000" pitchFamily="2" charset="0"/>
                <a:ea typeface="Calibri" panose="020F0502020204030204" pitchFamily="34" charset="0"/>
                <a:cs typeface="Arial" panose="020B0604020202020204" pitchFamily="34" charset="0"/>
              </a:rPr>
              <a:t>OR</a:t>
            </a:r>
            <a:r>
              <a:rPr lang="en-US" dirty="0">
                <a:effectLst/>
                <a:latin typeface="Montserrat" panose="00000500000000000000" pitchFamily="2" charset="0"/>
                <a:ea typeface="Calibri" panose="020F0502020204030204" pitchFamily="34" charset="0"/>
                <a:cs typeface="Arial" panose="020B0604020202020204" pitchFamily="34" charset="0"/>
              </a:rPr>
              <a:t> ("coronavirus disease-19") </a:t>
            </a:r>
            <a:r>
              <a:rPr lang="en-US" dirty="0">
                <a:solidFill>
                  <a:srgbClr val="FF0000"/>
                </a:solidFill>
                <a:effectLst/>
                <a:latin typeface="Montserrat" panose="00000500000000000000" pitchFamily="2" charset="0"/>
                <a:ea typeface="Calibri" panose="020F0502020204030204" pitchFamily="34" charset="0"/>
                <a:cs typeface="Arial" panose="020B0604020202020204" pitchFamily="34" charset="0"/>
              </a:rPr>
              <a:t>OR</a:t>
            </a:r>
            <a:r>
              <a:rPr lang="en-US" dirty="0">
                <a:effectLst/>
                <a:latin typeface="Montserrat" panose="00000500000000000000" pitchFamily="2" charset="0"/>
                <a:ea typeface="Calibri" panose="020F0502020204030204" pitchFamily="34" charset="0"/>
                <a:cs typeface="Arial" panose="020B0604020202020204" pitchFamily="34" charset="0"/>
              </a:rPr>
              <a:t> ("2019-ncov disease") </a:t>
            </a:r>
            <a:r>
              <a:rPr lang="en-US" dirty="0">
                <a:solidFill>
                  <a:srgbClr val="FF0000"/>
                </a:solidFill>
                <a:effectLst/>
                <a:latin typeface="Montserrat" panose="00000500000000000000" pitchFamily="2" charset="0"/>
                <a:ea typeface="Calibri" panose="020F0502020204030204" pitchFamily="34" charset="0"/>
                <a:cs typeface="Arial" panose="020B0604020202020204" pitchFamily="34" charset="0"/>
              </a:rPr>
              <a:t>OR</a:t>
            </a:r>
            <a:r>
              <a:rPr lang="en-US" dirty="0">
                <a:effectLst/>
                <a:latin typeface="Montserrat" panose="00000500000000000000" pitchFamily="2" charset="0"/>
                <a:ea typeface="Calibri" panose="020F0502020204030204" pitchFamily="34" charset="0"/>
                <a:cs typeface="Arial" panose="020B0604020202020204" pitchFamily="34" charset="0"/>
              </a:rPr>
              <a:t> ("covid-19 virus infection")</a:t>
            </a:r>
          </a:p>
          <a:p>
            <a:pPr marL="176213" marR="0">
              <a:lnSpc>
                <a:spcPct val="107000"/>
              </a:lnSpc>
              <a:spcBef>
                <a:spcPts val="0"/>
              </a:spcBef>
              <a:spcAft>
                <a:spcPts val="800"/>
              </a:spcAft>
            </a:pPr>
            <a:r>
              <a:rPr lang="en-US" b="1" dirty="0">
                <a:solidFill>
                  <a:srgbClr val="00B050"/>
                </a:solidFill>
                <a:effectLst/>
                <a:latin typeface="Montserrat" panose="00000500000000000000" pitchFamily="2" charset="0"/>
                <a:ea typeface="Calibri" panose="020F0502020204030204" pitchFamily="34" charset="0"/>
                <a:cs typeface="Arial" panose="020B0604020202020204" pitchFamily="34" charset="0"/>
              </a:rPr>
              <a:t>AND </a:t>
            </a:r>
          </a:p>
          <a:p>
            <a:pPr marL="176213" marR="0">
              <a:lnSpc>
                <a:spcPct val="107000"/>
              </a:lnSpc>
              <a:spcBef>
                <a:spcPts val="0"/>
              </a:spcBef>
              <a:spcAft>
                <a:spcPts val="800"/>
              </a:spcAft>
            </a:pPr>
            <a:r>
              <a:rPr lang="en-US" dirty="0">
                <a:effectLst/>
                <a:latin typeface="Montserrat" panose="00000500000000000000" pitchFamily="2" charset="0"/>
                <a:ea typeface="Calibri" panose="020F0502020204030204" pitchFamily="34" charset="0"/>
                <a:cs typeface="Arial" panose="020B0604020202020204" pitchFamily="34" charset="0"/>
              </a:rPr>
              <a:t>("</a:t>
            </a:r>
            <a:r>
              <a:rPr lang="en-US" dirty="0" err="1">
                <a:effectLst/>
                <a:latin typeface="Montserrat" panose="00000500000000000000" pitchFamily="2" charset="0"/>
                <a:ea typeface="Calibri" panose="020F0502020204030204" pitchFamily="34" charset="0"/>
                <a:cs typeface="Arial" panose="020B0604020202020204" pitchFamily="34" charset="0"/>
              </a:rPr>
              <a:t>molnupiravir</a:t>
            </a:r>
            <a:r>
              <a:rPr lang="en-US" dirty="0">
                <a:effectLst/>
                <a:latin typeface="Montserrat" panose="00000500000000000000" pitchFamily="2" charset="0"/>
                <a:ea typeface="Calibri" panose="020F0502020204030204" pitchFamily="34" charset="0"/>
                <a:cs typeface="Arial" panose="020B0604020202020204" pitchFamily="34" charset="0"/>
              </a:rPr>
              <a:t>") </a:t>
            </a:r>
            <a:r>
              <a:rPr lang="en-US" dirty="0">
                <a:solidFill>
                  <a:srgbClr val="FF0000"/>
                </a:solidFill>
                <a:effectLst/>
                <a:latin typeface="Montserrat" panose="00000500000000000000" pitchFamily="2" charset="0"/>
                <a:ea typeface="Calibri" panose="020F0502020204030204" pitchFamily="34" charset="0"/>
                <a:cs typeface="Arial" panose="020B0604020202020204" pitchFamily="34" charset="0"/>
              </a:rPr>
              <a:t>OR</a:t>
            </a:r>
            <a:r>
              <a:rPr lang="en-US" dirty="0">
                <a:effectLst/>
                <a:latin typeface="Montserrat" panose="00000500000000000000" pitchFamily="2" charset="0"/>
                <a:ea typeface="Calibri" panose="020F0502020204030204" pitchFamily="34" charset="0"/>
                <a:cs typeface="Arial" panose="020B0604020202020204" pitchFamily="34" charset="0"/>
              </a:rPr>
              <a:t> ("EIDD-2801") </a:t>
            </a:r>
            <a:r>
              <a:rPr lang="en-US" dirty="0">
                <a:solidFill>
                  <a:srgbClr val="FF0000"/>
                </a:solidFill>
                <a:effectLst/>
                <a:latin typeface="Montserrat" panose="00000500000000000000" pitchFamily="2" charset="0"/>
                <a:ea typeface="Calibri" panose="020F0502020204030204" pitchFamily="34" charset="0"/>
                <a:cs typeface="Arial" panose="020B0604020202020204" pitchFamily="34" charset="0"/>
              </a:rPr>
              <a:t>OR</a:t>
            </a:r>
            <a:r>
              <a:rPr lang="en-US" dirty="0">
                <a:effectLst/>
                <a:latin typeface="Montserrat" panose="00000500000000000000" pitchFamily="2" charset="0"/>
                <a:ea typeface="Calibri" panose="020F0502020204030204" pitchFamily="34" charset="0"/>
                <a:cs typeface="Arial" panose="020B0604020202020204" pitchFamily="34" charset="0"/>
              </a:rPr>
              <a:t> ("MK-4482")</a:t>
            </a:r>
          </a:p>
          <a:p>
            <a:pPr marL="685800" marR="0" algn="just">
              <a:lnSpc>
                <a:spcPct val="107000"/>
              </a:lnSpc>
              <a:spcBef>
                <a:spcPts val="0"/>
              </a:spcBef>
              <a:spcAft>
                <a:spcPts val="800"/>
              </a:spcAft>
            </a:pPr>
            <a:endParaRPr lang="en-US" dirty="0">
              <a:effectLst/>
              <a:latin typeface="Montserrat" panose="00000500000000000000" pitchFamily="2" charset="0"/>
              <a:ea typeface="Calibri" panose="020F0502020204030204" pitchFamily="34" charset="0"/>
              <a:cs typeface="Arial" panose="020B0604020202020204" pitchFamily="34" charset="0"/>
            </a:endParaRPr>
          </a:p>
        </p:txBody>
      </p:sp>
      <p:sp>
        <p:nvSpPr>
          <p:cNvPr id="16" name="Google Shape;709;p41">
            <a:extLst>
              <a:ext uri="{FF2B5EF4-FFF2-40B4-BE49-F238E27FC236}">
                <a16:creationId xmlns:a16="http://schemas.microsoft.com/office/drawing/2014/main" id="{E8248090-A73E-66E1-79B3-0E2A0A260AD0}"/>
              </a:ext>
            </a:extLst>
          </p:cNvPr>
          <p:cNvSpPr txBox="1">
            <a:spLocks/>
          </p:cNvSpPr>
          <p:nvPr/>
        </p:nvSpPr>
        <p:spPr>
          <a:xfrm>
            <a:off x="276275" y="1626599"/>
            <a:ext cx="3138310" cy="2698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chemeClr val="dk2"/>
              </a:buClr>
              <a:buSzPts val="1400"/>
              <a:buFont typeface="Montserrat"/>
              <a:buAutoNum type="arabicPeriod"/>
              <a:defRPr sz="1400" b="0" i="0" u="none" strike="noStrike" cap="none">
                <a:solidFill>
                  <a:schemeClr val="dk2"/>
                </a:solidFill>
                <a:latin typeface="Montserrat"/>
                <a:ea typeface="Montserrat"/>
                <a:cs typeface="Montserrat"/>
                <a:sym typeface="Montserrat"/>
              </a:defRPr>
            </a:lvl1pPr>
            <a:lvl2pPr marL="914400" marR="0" lvl="1" indent="-311150" algn="l" rtl="0">
              <a:lnSpc>
                <a:spcPct val="100000"/>
              </a:lnSpc>
              <a:spcBef>
                <a:spcPts val="0"/>
              </a:spcBef>
              <a:spcAft>
                <a:spcPts val="0"/>
              </a:spcAft>
              <a:buClr>
                <a:schemeClr val="dk2"/>
              </a:buClr>
              <a:buSzPts val="1300"/>
              <a:buFont typeface="Montserrat"/>
              <a:buAutoNum type="alphaLcPeriod"/>
              <a:defRPr sz="1300" b="0" i="0" u="none" strike="noStrike" cap="none">
                <a:solidFill>
                  <a:schemeClr val="dk2"/>
                </a:solidFill>
                <a:latin typeface="Montserrat"/>
                <a:ea typeface="Montserrat"/>
                <a:cs typeface="Montserrat"/>
                <a:sym typeface="Montserrat"/>
              </a:defRPr>
            </a:lvl2pPr>
            <a:lvl3pPr marL="1371600" marR="0" lvl="2" indent="-311150" algn="l" rtl="0">
              <a:lnSpc>
                <a:spcPct val="100000"/>
              </a:lnSpc>
              <a:spcBef>
                <a:spcPts val="0"/>
              </a:spcBef>
              <a:spcAft>
                <a:spcPts val="0"/>
              </a:spcAft>
              <a:buClr>
                <a:schemeClr val="dk2"/>
              </a:buClr>
              <a:buSzPts val="1300"/>
              <a:buFont typeface="Montserrat"/>
              <a:buAutoNum type="romanLcPeriod"/>
              <a:defRPr sz="1300" b="0" i="0" u="none" strike="noStrike" cap="none">
                <a:solidFill>
                  <a:schemeClr val="dk2"/>
                </a:solidFill>
                <a:latin typeface="Montserrat"/>
                <a:ea typeface="Montserrat"/>
                <a:cs typeface="Montserrat"/>
                <a:sym typeface="Montserrat"/>
              </a:defRPr>
            </a:lvl3pPr>
            <a:lvl4pPr marL="1828800" marR="0" lvl="3" indent="-311150" algn="l" rtl="0">
              <a:lnSpc>
                <a:spcPct val="100000"/>
              </a:lnSpc>
              <a:spcBef>
                <a:spcPts val="0"/>
              </a:spcBef>
              <a:spcAft>
                <a:spcPts val="0"/>
              </a:spcAft>
              <a:buClr>
                <a:schemeClr val="dk2"/>
              </a:buClr>
              <a:buSzPts val="1300"/>
              <a:buFont typeface="Montserrat"/>
              <a:buAutoNum type="arabicPeriod"/>
              <a:defRPr sz="1300" b="0" i="0" u="none" strike="noStrike" cap="none">
                <a:solidFill>
                  <a:schemeClr val="dk2"/>
                </a:solidFill>
                <a:latin typeface="Montserrat"/>
                <a:ea typeface="Montserrat"/>
                <a:cs typeface="Montserrat"/>
                <a:sym typeface="Montserrat"/>
              </a:defRPr>
            </a:lvl4pPr>
            <a:lvl5pPr marL="2286000" marR="0" lvl="4" indent="-311150" algn="l" rtl="0">
              <a:lnSpc>
                <a:spcPct val="100000"/>
              </a:lnSpc>
              <a:spcBef>
                <a:spcPts val="0"/>
              </a:spcBef>
              <a:spcAft>
                <a:spcPts val="0"/>
              </a:spcAft>
              <a:buClr>
                <a:schemeClr val="dk2"/>
              </a:buClr>
              <a:buSzPts val="1300"/>
              <a:buFont typeface="Montserrat"/>
              <a:buAutoNum type="alphaLcPeriod"/>
              <a:defRPr sz="1300" b="0" i="0" u="none" strike="noStrike" cap="none">
                <a:solidFill>
                  <a:schemeClr val="dk2"/>
                </a:solidFill>
                <a:latin typeface="Montserrat"/>
                <a:ea typeface="Montserrat"/>
                <a:cs typeface="Montserrat"/>
                <a:sym typeface="Montserrat"/>
              </a:defRPr>
            </a:lvl5pPr>
            <a:lvl6pPr marL="2743200" marR="0" lvl="5" indent="-311150" algn="l" rtl="0">
              <a:lnSpc>
                <a:spcPct val="100000"/>
              </a:lnSpc>
              <a:spcBef>
                <a:spcPts val="0"/>
              </a:spcBef>
              <a:spcAft>
                <a:spcPts val="0"/>
              </a:spcAft>
              <a:buClr>
                <a:schemeClr val="dk2"/>
              </a:buClr>
              <a:buSzPts val="1300"/>
              <a:buFont typeface="Montserrat"/>
              <a:buAutoNum type="romanLcPeriod"/>
              <a:defRPr sz="1300" b="0" i="0" u="none" strike="noStrike" cap="none">
                <a:solidFill>
                  <a:schemeClr val="dk2"/>
                </a:solidFill>
                <a:latin typeface="Montserrat"/>
                <a:ea typeface="Montserrat"/>
                <a:cs typeface="Montserrat"/>
                <a:sym typeface="Montserrat"/>
              </a:defRPr>
            </a:lvl6pPr>
            <a:lvl7pPr marL="3200400" marR="0" lvl="6" indent="-311150" algn="l" rtl="0">
              <a:lnSpc>
                <a:spcPct val="100000"/>
              </a:lnSpc>
              <a:spcBef>
                <a:spcPts val="0"/>
              </a:spcBef>
              <a:spcAft>
                <a:spcPts val="0"/>
              </a:spcAft>
              <a:buClr>
                <a:schemeClr val="dk2"/>
              </a:buClr>
              <a:buSzPts val="1300"/>
              <a:buFont typeface="Montserrat"/>
              <a:buAutoNum type="arabicPeriod"/>
              <a:defRPr sz="1300" b="0" i="0" u="none" strike="noStrike" cap="none">
                <a:solidFill>
                  <a:schemeClr val="dk2"/>
                </a:solidFill>
                <a:latin typeface="Montserrat"/>
                <a:ea typeface="Montserrat"/>
                <a:cs typeface="Montserrat"/>
                <a:sym typeface="Montserrat"/>
              </a:defRPr>
            </a:lvl7pPr>
            <a:lvl8pPr marL="3657600" marR="0" lvl="7" indent="-311150" algn="l" rtl="0">
              <a:lnSpc>
                <a:spcPct val="100000"/>
              </a:lnSpc>
              <a:spcBef>
                <a:spcPts val="0"/>
              </a:spcBef>
              <a:spcAft>
                <a:spcPts val="0"/>
              </a:spcAft>
              <a:buClr>
                <a:schemeClr val="dk2"/>
              </a:buClr>
              <a:buSzPts val="1300"/>
              <a:buFont typeface="Montserrat"/>
              <a:buAutoNum type="alphaLcPeriod"/>
              <a:defRPr sz="1300" b="0" i="0" u="none" strike="noStrike" cap="none">
                <a:solidFill>
                  <a:schemeClr val="dk2"/>
                </a:solidFill>
                <a:latin typeface="Montserrat"/>
                <a:ea typeface="Montserrat"/>
                <a:cs typeface="Montserrat"/>
                <a:sym typeface="Montserrat"/>
              </a:defRPr>
            </a:lvl8pPr>
            <a:lvl9pPr marL="4114800" marR="0" lvl="8" indent="-311150" algn="l" rtl="0">
              <a:lnSpc>
                <a:spcPct val="100000"/>
              </a:lnSpc>
              <a:spcBef>
                <a:spcPts val="0"/>
              </a:spcBef>
              <a:spcAft>
                <a:spcPts val="0"/>
              </a:spcAft>
              <a:buClr>
                <a:schemeClr val="dk2"/>
              </a:buClr>
              <a:buSzPts val="1300"/>
              <a:buFont typeface="Montserrat"/>
              <a:buAutoNum type="romanLcPeriod"/>
              <a:defRPr sz="1300" b="0" i="0" u="none" strike="noStrike" cap="none">
                <a:solidFill>
                  <a:schemeClr val="dk2"/>
                </a:solidFill>
                <a:latin typeface="Montserrat"/>
                <a:ea typeface="Montserrat"/>
                <a:cs typeface="Montserrat"/>
                <a:sym typeface="Montserrat"/>
              </a:defRPr>
            </a:lvl9pPr>
          </a:lstStyle>
          <a:p>
            <a:pPr marL="285750" indent="-285750">
              <a:buFont typeface="Arial" panose="020B0604020202020204" pitchFamily="34" charset="0"/>
              <a:buChar char="•"/>
            </a:pPr>
            <a:r>
              <a:rPr lang="en-US" b="1" dirty="0">
                <a:solidFill>
                  <a:srgbClr val="00B050"/>
                </a:solidFill>
              </a:rPr>
              <a:t>AND (giảm số lượng KQ)</a:t>
            </a:r>
          </a:p>
          <a:p>
            <a:pPr marL="285750" indent="-285750">
              <a:buFont typeface="Arial" panose="020B0604020202020204" pitchFamily="34" charset="0"/>
              <a:buChar char="•"/>
            </a:pPr>
            <a:r>
              <a:rPr lang="en-US" b="1" dirty="0">
                <a:solidFill>
                  <a:srgbClr val="FF0000"/>
                </a:solidFill>
              </a:rPr>
              <a:t>OR (tăng số lượng KQ)</a:t>
            </a:r>
          </a:p>
          <a:p>
            <a:pPr marL="285750" indent="-285750">
              <a:buFont typeface="Arial" panose="020B0604020202020204" pitchFamily="34" charset="0"/>
              <a:buChar char="•"/>
            </a:pPr>
            <a:r>
              <a:rPr lang="en-US" b="1" dirty="0"/>
              <a:t>NOT (không nên sử dụng)</a:t>
            </a:r>
          </a:p>
          <a:p>
            <a:pPr marL="0" indent="0">
              <a:buFont typeface="Montserrat"/>
              <a:buNone/>
            </a:pPr>
            <a:endParaRPr lang="en-US" dirty="0"/>
          </a:p>
        </p:txBody>
      </p:sp>
      <p:sp>
        <p:nvSpPr>
          <p:cNvPr id="17" name="TextBox 16">
            <a:extLst>
              <a:ext uri="{FF2B5EF4-FFF2-40B4-BE49-F238E27FC236}">
                <a16:creationId xmlns:a16="http://schemas.microsoft.com/office/drawing/2014/main" id="{FA961377-CCC4-5A61-C5A4-65E0043B31A6}"/>
              </a:ext>
            </a:extLst>
          </p:cNvPr>
          <p:cNvSpPr txBox="1"/>
          <p:nvPr/>
        </p:nvSpPr>
        <p:spPr>
          <a:xfrm>
            <a:off x="8630884" y="4756196"/>
            <a:ext cx="381548" cy="307777"/>
          </a:xfrm>
          <a:prstGeom prst="rect">
            <a:avLst/>
          </a:prstGeom>
          <a:noFill/>
        </p:spPr>
        <p:txBody>
          <a:bodyPr wrap="square" rtlCol="0">
            <a:spAutoFit/>
          </a:bodyPr>
          <a:lstStyle/>
          <a:p>
            <a:fld id="{5A75DE7C-BFDE-4AC0-B8BC-F0DEA2954097}" type="slidenum">
              <a:rPr lang="en-US" smtClean="0"/>
              <a:t>25</a:t>
            </a:fld>
            <a:endParaRPr lang="en-US" dirty="0"/>
          </a:p>
        </p:txBody>
      </p:sp>
    </p:spTree>
    <p:extLst>
      <p:ext uri="{BB962C8B-B14F-4D97-AF65-F5344CB8AC3E}">
        <p14:creationId xmlns:p14="http://schemas.microsoft.com/office/powerpoint/2010/main" val="3913189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ECA25-8B0E-A303-CEBE-B081D0305AFF}"/>
              </a:ext>
            </a:extLst>
          </p:cNvPr>
          <p:cNvSpPr>
            <a:spLocks noGrp="1"/>
          </p:cNvSpPr>
          <p:nvPr>
            <p:ph type="title"/>
          </p:nvPr>
        </p:nvSpPr>
        <p:spPr/>
        <p:txBody>
          <a:bodyPr/>
          <a:lstStyle/>
          <a:p>
            <a:r>
              <a:rPr lang="en-US" dirty="0"/>
              <a:t>Xây dựng từ khoá tìm kiếm</a:t>
            </a:r>
          </a:p>
        </p:txBody>
      </p:sp>
      <p:grpSp>
        <p:nvGrpSpPr>
          <p:cNvPr id="5" name="Google Shape;827;p41">
            <a:extLst>
              <a:ext uri="{FF2B5EF4-FFF2-40B4-BE49-F238E27FC236}">
                <a16:creationId xmlns:a16="http://schemas.microsoft.com/office/drawing/2014/main" id="{7225ACFC-C7B1-7366-1F9D-921FBA3F72D0}"/>
              </a:ext>
            </a:extLst>
          </p:cNvPr>
          <p:cNvGrpSpPr/>
          <p:nvPr/>
        </p:nvGrpSpPr>
        <p:grpSpPr>
          <a:xfrm>
            <a:off x="-25" y="0"/>
            <a:ext cx="9144020" cy="342900"/>
            <a:chOff x="-25" y="0"/>
            <a:chExt cx="9144020" cy="342900"/>
          </a:xfrm>
        </p:grpSpPr>
        <p:sp>
          <p:nvSpPr>
            <p:cNvPr id="9" name="Google Shape;828;p41">
              <a:extLst>
                <a:ext uri="{FF2B5EF4-FFF2-40B4-BE49-F238E27FC236}">
                  <a16:creationId xmlns:a16="http://schemas.microsoft.com/office/drawing/2014/main" id="{16921563-DE81-7914-9FF4-F12BAFE1FE31}"/>
                </a:ext>
              </a:extLst>
            </p:cNvPr>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829;p41">
              <a:extLst>
                <a:ext uri="{FF2B5EF4-FFF2-40B4-BE49-F238E27FC236}">
                  <a16:creationId xmlns:a16="http://schemas.microsoft.com/office/drawing/2014/main" id="{8258117C-261C-307E-63DD-4D998A7906AA}"/>
                </a:ext>
              </a:extLst>
            </p:cNvPr>
            <p:cNvGrpSpPr/>
            <p:nvPr/>
          </p:nvGrpSpPr>
          <p:grpSpPr>
            <a:xfrm>
              <a:off x="215975" y="111150"/>
              <a:ext cx="642950" cy="120600"/>
              <a:chOff x="215975" y="152625"/>
              <a:chExt cx="642950" cy="120600"/>
            </a:xfrm>
          </p:grpSpPr>
          <p:sp>
            <p:nvSpPr>
              <p:cNvPr id="11" name="Google Shape;830;p41">
                <a:extLst>
                  <a:ext uri="{FF2B5EF4-FFF2-40B4-BE49-F238E27FC236}">
                    <a16:creationId xmlns:a16="http://schemas.microsoft.com/office/drawing/2014/main" id="{8081418F-BA02-D6EA-2F70-FC5F96F3CD3A}"/>
                  </a:ext>
                </a:extLst>
              </p:cNvPr>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31;p41">
                <a:extLst>
                  <a:ext uri="{FF2B5EF4-FFF2-40B4-BE49-F238E27FC236}">
                    <a16:creationId xmlns:a16="http://schemas.microsoft.com/office/drawing/2014/main" id="{AEE76187-5270-A9D4-12E8-684BF5FF07E8}"/>
                  </a:ext>
                </a:extLst>
              </p:cNvPr>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32;p41">
                <a:extLst>
                  <a:ext uri="{FF2B5EF4-FFF2-40B4-BE49-F238E27FC236}">
                    <a16:creationId xmlns:a16="http://schemas.microsoft.com/office/drawing/2014/main" id="{2BFDEA7A-311C-3C96-5A3B-39301C8AD2DF}"/>
                  </a:ext>
                </a:extLst>
              </p:cNvPr>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 name="Picture 5">
            <a:extLst>
              <a:ext uri="{FF2B5EF4-FFF2-40B4-BE49-F238E27FC236}">
                <a16:creationId xmlns:a16="http://schemas.microsoft.com/office/drawing/2014/main" id="{2260AB6E-9F2B-39C6-1F10-D687E8693B06}"/>
              </a:ext>
            </a:extLst>
          </p:cNvPr>
          <p:cNvPicPr>
            <a:picLocks noChangeAspect="1"/>
          </p:cNvPicPr>
          <p:nvPr/>
        </p:nvPicPr>
        <p:blipFill>
          <a:blip r:embed="rId2"/>
          <a:stretch>
            <a:fillRect/>
          </a:stretch>
        </p:blipFill>
        <p:spPr>
          <a:xfrm>
            <a:off x="3008113" y="1383333"/>
            <a:ext cx="5858126" cy="2088822"/>
          </a:xfrm>
          <a:prstGeom prst="rect">
            <a:avLst/>
          </a:prstGeom>
        </p:spPr>
      </p:pic>
      <p:pic>
        <p:nvPicPr>
          <p:cNvPr id="7" name="Picture 6">
            <a:extLst>
              <a:ext uri="{FF2B5EF4-FFF2-40B4-BE49-F238E27FC236}">
                <a16:creationId xmlns:a16="http://schemas.microsoft.com/office/drawing/2014/main" id="{56447AA0-6102-10C3-ACD6-B273B73AD4E8}"/>
              </a:ext>
            </a:extLst>
          </p:cNvPr>
          <p:cNvPicPr>
            <a:picLocks noChangeAspect="1"/>
          </p:cNvPicPr>
          <p:nvPr/>
        </p:nvPicPr>
        <p:blipFill>
          <a:blip r:embed="rId3"/>
          <a:stretch>
            <a:fillRect/>
          </a:stretch>
        </p:blipFill>
        <p:spPr>
          <a:xfrm>
            <a:off x="477150" y="3751133"/>
            <a:ext cx="7422248" cy="759548"/>
          </a:xfrm>
          <a:prstGeom prst="rect">
            <a:avLst/>
          </a:prstGeom>
        </p:spPr>
      </p:pic>
      <p:sp>
        <p:nvSpPr>
          <p:cNvPr id="8" name="TextBox 7">
            <a:extLst>
              <a:ext uri="{FF2B5EF4-FFF2-40B4-BE49-F238E27FC236}">
                <a16:creationId xmlns:a16="http://schemas.microsoft.com/office/drawing/2014/main" id="{A9B96BE4-9EC6-1601-F336-AE9C7F3B485C}"/>
              </a:ext>
            </a:extLst>
          </p:cNvPr>
          <p:cNvSpPr txBox="1"/>
          <p:nvPr/>
        </p:nvSpPr>
        <p:spPr>
          <a:xfrm>
            <a:off x="276275" y="1690087"/>
            <a:ext cx="2731838" cy="523220"/>
          </a:xfrm>
          <a:prstGeom prst="rect">
            <a:avLst/>
          </a:prstGeom>
          <a:noFill/>
        </p:spPr>
        <p:txBody>
          <a:bodyPr wrap="none" rtlCol="0">
            <a:spAutoFit/>
          </a:bodyPr>
          <a:lstStyle/>
          <a:p>
            <a:r>
              <a:rPr lang="en-US" dirty="0"/>
              <a:t>Tiền sàng lọc (pre-screen)</a:t>
            </a:r>
          </a:p>
          <a:p>
            <a:r>
              <a:rPr lang="en-US" dirty="0"/>
              <a:t>Giúp định hình từ khoá tìm kiếm</a:t>
            </a:r>
          </a:p>
        </p:txBody>
      </p:sp>
    </p:spTree>
    <p:extLst>
      <p:ext uri="{BB962C8B-B14F-4D97-AF65-F5344CB8AC3E}">
        <p14:creationId xmlns:p14="http://schemas.microsoft.com/office/powerpoint/2010/main" val="530980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10" name="Google Shape;710;p41"/>
          <p:cNvSpPr txBox="1">
            <a:spLocks noGrp="1"/>
          </p:cNvSpPr>
          <p:nvPr>
            <p:ph type="title"/>
          </p:nvPr>
        </p:nvSpPr>
        <p:spPr>
          <a:xfrm>
            <a:off x="477150" y="706956"/>
            <a:ext cx="5649556"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Chọn lựa cơ sở dữ liệu tìm kiếm</a:t>
            </a:r>
            <a:endParaRPr dirty="0"/>
          </a:p>
        </p:txBody>
      </p:sp>
      <p:grpSp>
        <p:nvGrpSpPr>
          <p:cNvPr id="827" name="Google Shape;827;p41"/>
          <p:cNvGrpSpPr/>
          <p:nvPr/>
        </p:nvGrpSpPr>
        <p:grpSpPr>
          <a:xfrm>
            <a:off x="-25" y="0"/>
            <a:ext cx="9144020" cy="342900"/>
            <a:chOff x="-25" y="0"/>
            <a:chExt cx="9144020" cy="342900"/>
          </a:xfrm>
        </p:grpSpPr>
        <p:sp>
          <p:nvSpPr>
            <p:cNvPr id="828" name="Google Shape;828;p41"/>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41"/>
            <p:cNvGrpSpPr/>
            <p:nvPr/>
          </p:nvGrpSpPr>
          <p:grpSpPr>
            <a:xfrm>
              <a:off x="215975" y="111150"/>
              <a:ext cx="642950" cy="120600"/>
              <a:chOff x="215975" y="152625"/>
              <a:chExt cx="642950" cy="120600"/>
            </a:xfrm>
          </p:grpSpPr>
          <p:sp>
            <p:nvSpPr>
              <p:cNvPr id="830" name="Google Shape;830;p41"/>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EE934814-5134-4734-3313-EC75A43AF523}"/>
              </a:ext>
            </a:extLst>
          </p:cNvPr>
          <p:cNvSpPr txBox="1">
            <a:spLocks/>
          </p:cNvSpPr>
          <p:nvPr/>
        </p:nvSpPr>
        <p:spPr>
          <a:xfrm>
            <a:off x="537450" y="1189679"/>
            <a:ext cx="4690332" cy="558744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latin typeface="Montserrat" panose="00000500000000000000" pitchFamily="2" charset="0"/>
              </a:rPr>
              <a:t>Các cơ sở dữ liệu y văn:</a:t>
            </a:r>
            <a:br>
              <a:rPr lang="vi-VN" sz="1600" b="1" dirty="0">
                <a:solidFill>
                  <a:srgbClr val="000099"/>
                </a:solidFill>
                <a:latin typeface="Montserrat" panose="00000500000000000000" pitchFamily="2" charset="0"/>
              </a:rPr>
            </a:br>
            <a:endParaRPr lang="en-US" sz="2800" dirty="0">
              <a:latin typeface="Montserrat" panose="00000500000000000000" pitchFamily="2" charset="0"/>
            </a:endParaRPr>
          </a:p>
        </p:txBody>
      </p:sp>
      <p:pic>
        <p:nvPicPr>
          <p:cNvPr id="4" name="Picture 3">
            <a:extLst>
              <a:ext uri="{FF2B5EF4-FFF2-40B4-BE49-F238E27FC236}">
                <a16:creationId xmlns:a16="http://schemas.microsoft.com/office/drawing/2014/main" id="{31734421-76B9-CA6A-9947-E77030023DA9}"/>
              </a:ext>
            </a:extLst>
          </p:cNvPr>
          <p:cNvPicPr>
            <a:picLocks noChangeAspect="1"/>
          </p:cNvPicPr>
          <p:nvPr/>
        </p:nvPicPr>
        <p:blipFill rotWithShape="1">
          <a:blip r:embed="rId3"/>
          <a:srcRect t="2456" b="15532"/>
          <a:stretch/>
        </p:blipFill>
        <p:spPr>
          <a:xfrm>
            <a:off x="738325" y="2096655"/>
            <a:ext cx="7769462" cy="2262910"/>
          </a:xfrm>
          <a:prstGeom prst="rect">
            <a:avLst/>
          </a:prstGeom>
        </p:spPr>
      </p:pic>
      <p:sp>
        <p:nvSpPr>
          <p:cNvPr id="19" name="TextBox 18">
            <a:extLst>
              <a:ext uri="{FF2B5EF4-FFF2-40B4-BE49-F238E27FC236}">
                <a16:creationId xmlns:a16="http://schemas.microsoft.com/office/drawing/2014/main" id="{3A696C87-0DA6-A410-8644-396E242B0B88}"/>
              </a:ext>
            </a:extLst>
          </p:cNvPr>
          <p:cNvSpPr txBox="1"/>
          <p:nvPr/>
        </p:nvSpPr>
        <p:spPr>
          <a:xfrm>
            <a:off x="8630884" y="4756196"/>
            <a:ext cx="381548" cy="307777"/>
          </a:xfrm>
          <a:prstGeom prst="rect">
            <a:avLst/>
          </a:prstGeom>
          <a:noFill/>
        </p:spPr>
        <p:txBody>
          <a:bodyPr wrap="square" rtlCol="0">
            <a:spAutoFit/>
          </a:bodyPr>
          <a:lstStyle/>
          <a:p>
            <a:fld id="{5A75DE7C-BFDE-4AC0-B8BC-F0DEA2954097}" type="slidenum">
              <a:rPr lang="en-US" smtClean="0"/>
              <a:t>27</a:t>
            </a:fld>
            <a:endParaRPr lang="en-US" dirty="0"/>
          </a:p>
        </p:txBody>
      </p:sp>
      <p:pic>
        <p:nvPicPr>
          <p:cNvPr id="2" name="Picture 1">
            <a:extLst>
              <a:ext uri="{FF2B5EF4-FFF2-40B4-BE49-F238E27FC236}">
                <a16:creationId xmlns:a16="http://schemas.microsoft.com/office/drawing/2014/main" id="{52DBC9DA-16FB-5A2A-9230-608FFB794369}"/>
              </a:ext>
            </a:extLst>
          </p:cNvPr>
          <p:cNvPicPr>
            <a:picLocks noChangeAspect="1"/>
          </p:cNvPicPr>
          <p:nvPr/>
        </p:nvPicPr>
        <p:blipFill>
          <a:blip r:embed="rId4"/>
          <a:stretch>
            <a:fillRect/>
          </a:stretch>
        </p:blipFill>
        <p:spPr>
          <a:xfrm>
            <a:off x="5606093" y="1093345"/>
            <a:ext cx="2693814" cy="1084922"/>
          </a:xfrm>
          <a:prstGeom prst="rect">
            <a:avLst/>
          </a:prstGeom>
        </p:spPr>
      </p:pic>
      <p:pic>
        <p:nvPicPr>
          <p:cNvPr id="3" name="Picture 2">
            <a:extLst>
              <a:ext uri="{FF2B5EF4-FFF2-40B4-BE49-F238E27FC236}">
                <a16:creationId xmlns:a16="http://schemas.microsoft.com/office/drawing/2014/main" id="{19C56ACF-F002-A850-C34E-062088D46651}"/>
              </a:ext>
            </a:extLst>
          </p:cNvPr>
          <p:cNvPicPr>
            <a:picLocks noChangeAspect="1"/>
          </p:cNvPicPr>
          <p:nvPr/>
        </p:nvPicPr>
        <p:blipFill rotWithShape="1">
          <a:blip r:embed="rId5"/>
          <a:srcRect l="67125" t="7141" b="10591"/>
          <a:stretch/>
        </p:blipFill>
        <p:spPr>
          <a:xfrm>
            <a:off x="4664312" y="1221420"/>
            <a:ext cx="941781" cy="973213"/>
          </a:xfrm>
          <a:prstGeom prst="rect">
            <a:avLst/>
          </a:prstGeom>
        </p:spPr>
      </p:pic>
    </p:spTree>
    <p:extLst>
      <p:ext uri="{BB962C8B-B14F-4D97-AF65-F5344CB8AC3E}">
        <p14:creationId xmlns:p14="http://schemas.microsoft.com/office/powerpoint/2010/main" val="514338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0AB565-929B-547F-3CC8-0CB48A44703C}"/>
              </a:ext>
            </a:extLst>
          </p:cNvPr>
          <p:cNvSpPr>
            <a:spLocks noGrp="1"/>
          </p:cNvSpPr>
          <p:nvPr>
            <p:ph type="title"/>
          </p:nvPr>
        </p:nvSpPr>
        <p:spPr/>
        <p:txBody>
          <a:bodyPr/>
          <a:lstStyle/>
          <a:p>
            <a:r>
              <a:rPr lang="en-US" dirty="0"/>
              <a:t>Xây dựng tiêu chuẩn</a:t>
            </a:r>
          </a:p>
        </p:txBody>
      </p:sp>
      <p:sp>
        <p:nvSpPr>
          <p:cNvPr id="5" name="Subtitle 4">
            <a:extLst>
              <a:ext uri="{FF2B5EF4-FFF2-40B4-BE49-F238E27FC236}">
                <a16:creationId xmlns:a16="http://schemas.microsoft.com/office/drawing/2014/main" id="{E98D672A-F079-D19A-16C0-F4D5D3F745DB}"/>
              </a:ext>
            </a:extLst>
          </p:cNvPr>
          <p:cNvSpPr>
            <a:spLocks noGrp="1"/>
          </p:cNvSpPr>
          <p:nvPr>
            <p:ph type="subTitle" idx="1"/>
          </p:nvPr>
        </p:nvSpPr>
        <p:spPr/>
        <p:txBody>
          <a:bodyPr/>
          <a:lstStyle/>
          <a:p>
            <a:r>
              <a:rPr lang="en-US" dirty="0"/>
              <a:t>Tiêu chuẩn nhằm NHẤT QUÁN và HỆ THỐNG hoá cách thực hiện</a:t>
            </a:r>
          </a:p>
        </p:txBody>
      </p:sp>
      <p:graphicFrame>
        <p:nvGraphicFramePr>
          <p:cNvPr id="6" name="Table 6">
            <a:extLst>
              <a:ext uri="{FF2B5EF4-FFF2-40B4-BE49-F238E27FC236}">
                <a16:creationId xmlns:a16="http://schemas.microsoft.com/office/drawing/2014/main" id="{479D6FC3-5096-6C35-3D6F-B9AFD911E9C4}"/>
              </a:ext>
            </a:extLst>
          </p:cNvPr>
          <p:cNvGraphicFramePr>
            <a:graphicFrameLocks noGrp="1"/>
          </p:cNvGraphicFramePr>
          <p:nvPr>
            <p:extLst>
              <p:ext uri="{D42A27DB-BD31-4B8C-83A1-F6EECF244321}">
                <p14:modId xmlns:p14="http://schemas.microsoft.com/office/powerpoint/2010/main" val="160980847"/>
              </p:ext>
            </p:extLst>
          </p:nvPr>
        </p:nvGraphicFramePr>
        <p:xfrm>
          <a:off x="1287780" y="1934210"/>
          <a:ext cx="6568440" cy="2890520"/>
        </p:xfrm>
        <a:graphic>
          <a:graphicData uri="http://schemas.openxmlformats.org/drawingml/2006/table">
            <a:tbl>
              <a:tblPr firstRow="1" bandRow="1">
                <a:tableStyleId>{69C7853C-536D-4A76-A0AE-DD22124D55A5}</a:tableStyleId>
              </a:tblPr>
              <a:tblGrid>
                <a:gridCol w="3048000">
                  <a:extLst>
                    <a:ext uri="{9D8B030D-6E8A-4147-A177-3AD203B41FA5}">
                      <a16:colId xmlns:a16="http://schemas.microsoft.com/office/drawing/2014/main" val="3676443550"/>
                    </a:ext>
                  </a:extLst>
                </a:gridCol>
                <a:gridCol w="3520440">
                  <a:extLst>
                    <a:ext uri="{9D8B030D-6E8A-4147-A177-3AD203B41FA5}">
                      <a16:colId xmlns:a16="http://schemas.microsoft.com/office/drawing/2014/main" val="4089340296"/>
                    </a:ext>
                  </a:extLst>
                </a:gridCol>
              </a:tblGrid>
              <a:tr h="370840">
                <a:tc>
                  <a:txBody>
                    <a:bodyPr/>
                    <a:lstStyle/>
                    <a:p>
                      <a:pPr algn="ctr"/>
                      <a:r>
                        <a:rPr lang="en-US" dirty="0">
                          <a:solidFill>
                            <a:schemeClr val="bg2">
                              <a:lumMod val="50000"/>
                            </a:schemeClr>
                          </a:solidFill>
                        </a:rPr>
                        <a:t>Tiêu chuẩn lựa chọn</a:t>
                      </a:r>
                    </a:p>
                  </a:txBody>
                  <a:tcPr/>
                </a:tc>
                <a:tc>
                  <a:txBody>
                    <a:bodyPr/>
                    <a:lstStyle/>
                    <a:p>
                      <a:pPr algn="ctr"/>
                      <a:r>
                        <a:rPr lang="en-US" dirty="0">
                          <a:solidFill>
                            <a:schemeClr val="bg2">
                              <a:lumMod val="50000"/>
                            </a:schemeClr>
                          </a:solidFill>
                        </a:rPr>
                        <a:t>Tiêu chuẩn loại trừ</a:t>
                      </a:r>
                    </a:p>
                  </a:txBody>
                  <a:tcPr/>
                </a:tc>
                <a:extLst>
                  <a:ext uri="{0D108BD9-81ED-4DB2-BD59-A6C34878D82A}">
                    <a16:rowId xmlns:a16="http://schemas.microsoft.com/office/drawing/2014/main" val="3677825829"/>
                  </a:ext>
                </a:extLst>
              </a:tr>
              <a:tr h="370840">
                <a:tc>
                  <a:txBody>
                    <a:bodyPr/>
                    <a:lstStyle/>
                    <a:p>
                      <a:pPr algn="ctr"/>
                      <a:r>
                        <a:rPr lang="en-US" dirty="0">
                          <a:solidFill>
                            <a:schemeClr val="bg2">
                              <a:lumMod val="50000"/>
                            </a:schemeClr>
                          </a:solidFill>
                        </a:rPr>
                        <a:t>Thử nghiệm in vitro</a:t>
                      </a:r>
                    </a:p>
                  </a:txBody>
                  <a:tcPr/>
                </a:tc>
                <a:tc>
                  <a:txBody>
                    <a:bodyPr/>
                    <a:lstStyle/>
                    <a:p>
                      <a:pPr algn="ctr"/>
                      <a:r>
                        <a:rPr lang="en-US" dirty="0">
                          <a:solidFill>
                            <a:schemeClr val="bg2">
                              <a:lumMod val="50000"/>
                            </a:schemeClr>
                          </a:solidFill>
                        </a:rPr>
                        <a:t>Thuần nghiên cứu in silico, ex-vivo, in vivo</a:t>
                      </a:r>
                    </a:p>
                  </a:txBody>
                  <a:tcPr/>
                </a:tc>
                <a:extLst>
                  <a:ext uri="{0D108BD9-81ED-4DB2-BD59-A6C34878D82A}">
                    <a16:rowId xmlns:a16="http://schemas.microsoft.com/office/drawing/2014/main" val="2215346083"/>
                  </a:ext>
                </a:extLst>
              </a:tr>
              <a:tr h="370840">
                <a:tc>
                  <a:txBody>
                    <a:bodyPr/>
                    <a:lstStyle/>
                    <a:p>
                      <a:pPr algn="ctr"/>
                      <a:r>
                        <a:rPr lang="en-US" dirty="0">
                          <a:solidFill>
                            <a:schemeClr val="bg2">
                              <a:lumMod val="50000"/>
                            </a:schemeClr>
                          </a:solidFill>
                        </a:rPr>
                        <a:t>(bằng tiếng Anh)</a:t>
                      </a:r>
                    </a:p>
                  </a:txBody>
                  <a:tcPr/>
                </a:tc>
                <a:tc>
                  <a:txBody>
                    <a:bodyPr/>
                    <a:lstStyle/>
                    <a:p>
                      <a:pPr algn="ctr"/>
                      <a:r>
                        <a:rPr lang="en-US" dirty="0">
                          <a:solidFill>
                            <a:schemeClr val="bg2">
                              <a:lumMod val="50000"/>
                            </a:schemeClr>
                          </a:solidFill>
                        </a:rPr>
                        <a:t>(Không có chất chứng)</a:t>
                      </a:r>
                    </a:p>
                  </a:txBody>
                  <a:tcPr/>
                </a:tc>
                <a:extLst>
                  <a:ext uri="{0D108BD9-81ED-4DB2-BD59-A6C34878D82A}">
                    <a16:rowId xmlns:a16="http://schemas.microsoft.com/office/drawing/2014/main" val="1775610449"/>
                  </a:ext>
                </a:extLst>
              </a:tr>
              <a:tr h="370840">
                <a:tc>
                  <a:txBody>
                    <a:bodyPr/>
                    <a:lstStyle/>
                    <a:p>
                      <a:pPr algn="ctr"/>
                      <a:r>
                        <a:rPr lang="en-US" dirty="0">
                          <a:solidFill>
                            <a:schemeClr val="bg2">
                              <a:lumMod val="50000"/>
                            </a:schemeClr>
                          </a:solidFill>
                        </a:rPr>
                        <a:t>Đối tượng thử là flavonoid</a:t>
                      </a:r>
                    </a:p>
                  </a:txBody>
                  <a:tcPr/>
                </a:tc>
                <a:tc>
                  <a:txBody>
                    <a:bodyPr/>
                    <a:lstStyle/>
                    <a:p>
                      <a:pPr algn="ctr"/>
                      <a:r>
                        <a:rPr lang="en-US" dirty="0">
                          <a:solidFill>
                            <a:schemeClr val="bg2">
                              <a:lumMod val="50000"/>
                            </a:schemeClr>
                          </a:solidFill>
                        </a:rPr>
                        <a:t>(Không nêu rõ PP thử)</a:t>
                      </a:r>
                    </a:p>
                  </a:txBody>
                  <a:tcPr/>
                </a:tc>
                <a:extLst>
                  <a:ext uri="{0D108BD9-81ED-4DB2-BD59-A6C34878D82A}">
                    <a16:rowId xmlns:a16="http://schemas.microsoft.com/office/drawing/2014/main" val="319982982"/>
                  </a:ext>
                </a:extLst>
              </a:tr>
              <a:tr h="370840">
                <a:tc>
                  <a:txBody>
                    <a:bodyPr/>
                    <a:lstStyle/>
                    <a:p>
                      <a:pPr algn="ctr"/>
                      <a:r>
                        <a:rPr lang="en-US" dirty="0">
                          <a:solidFill>
                            <a:schemeClr val="bg2">
                              <a:lumMod val="50000"/>
                            </a:schemeClr>
                          </a:solidFill>
                        </a:rPr>
                        <a:t>Có sử dụng enzyme alpha-amylase hoặc alpha glucosidase</a:t>
                      </a:r>
                    </a:p>
                  </a:txBody>
                  <a:tcPr/>
                </a:tc>
                <a:tc>
                  <a:txBody>
                    <a:bodyPr/>
                    <a:lstStyle/>
                    <a:p>
                      <a:pPr algn="ctr"/>
                      <a:r>
                        <a:rPr lang="en-US" dirty="0">
                          <a:solidFill>
                            <a:schemeClr val="bg2">
                              <a:lumMod val="50000"/>
                            </a:schemeClr>
                          </a:solidFill>
                        </a:rPr>
                        <a:t>Đối tượng là cao chiết toàn phần</a:t>
                      </a:r>
                    </a:p>
                  </a:txBody>
                  <a:tcPr/>
                </a:tc>
                <a:extLst>
                  <a:ext uri="{0D108BD9-81ED-4DB2-BD59-A6C34878D82A}">
                    <a16:rowId xmlns:a16="http://schemas.microsoft.com/office/drawing/2014/main" val="1006261601"/>
                  </a:ext>
                </a:extLst>
              </a:tr>
              <a:tr h="370840">
                <a:tc>
                  <a:txBody>
                    <a:bodyPr/>
                    <a:lstStyle/>
                    <a:p>
                      <a:pPr algn="ctr"/>
                      <a:r>
                        <a:rPr lang="en-US" dirty="0">
                          <a:solidFill>
                            <a:schemeClr val="bg2">
                              <a:lumMod val="50000"/>
                            </a:schemeClr>
                          </a:solidFill>
                        </a:rPr>
                        <a:t>Nghiên cứu gốc</a:t>
                      </a:r>
                    </a:p>
                  </a:txBody>
                  <a:tcPr/>
                </a:tc>
                <a:tc>
                  <a:txBody>
                    <a:bodyPr/>
                    <a:lstStyle/>
                    <a:p>
                      <a:pPr algn="ctr"/>
                      <a:r>
                        <a:rPr lang="en-US" dirty="0">
                          <a:solidFill>
                            <a:schemeClr val="bg2">
                              <a:lumMod val="50000"/>
                            </a:schemeClr>
                          </a:solidFill>
                        </a:rPr>
                        <a:t>Review, Sys-review, các loại NC thứ cấp, tài liệu xám (chưa qua công bố)</a:t>
                      </a:r>
                    </a:p>
                  </a:txBody>
                  <a:tcPr/>
                </a:tc>
                <a:extLst>
                  <a:ext uri="{0D108BD9-81ED-4DB2-BD59-A6C34878D82A}">
                    <a16:rowId xmlns:a16="http://schemas.microsoft.com/office/drawing/2014/main" val="460170983"/>
                  </a:ext>
                </a:extLst>
              </a:tr>
              <a:tr h="370840">
                <a:tc>
                  <a:txBody>
                    <a:bodyPr/>
                    <a:lstStyle/>
                    <a:p>
                      <a:pPr algn="ctr"/>
                      <a:endParaRPr lang="en-US" dirty="0">
                        <a:solidFill>
                          <a:schemeClr val="bg2">
                            <a:lumMod val="50000"/>
                          </a:schemeClr>
                        </a:solidFill>
                      </a:endParaRPr>
                    </a:p>
                  </a:txBody>
                  <a:tcPr/>
                </a:tc>
                <a:tc>
                  <a:txBody>
                    <a:bodyPr/>
                    <a:lstStyle/>
                    <a:p>
                      <a:pPr algn="ctr"/>
                      <a:r>
                        <a:rPr lang="en-US" dirty="0">
                          <a:solidFill>
                            <a:schemeClr val="bg2">
                              <a:lumMod val="50000"/>
                            </a:schemeClr>
                          </a:solidFill>
                        </a:rPr>
                        <a:t>Không có KQ dạng IC</a:t>
                      </a:r>
                      <a:r>
                        <a:rPr lang="en-US" baseline="-25000" dirty="0">
                          <a:solidFill>
                            <a:schemeClr val="bg2">
                              <a:lumMod val="50000"/>
                            </a:schemeClr>
                          </a:solidFill>
                        </a:rPr>
                        <a:t>50 </a:t>
                      </a:r>
                      <a:r>
                        <a:rPr lang="en-US" baseline="0" dirty="0">
                          <a:solidFill>
                            <a:schemeClr val="bg2">
                              <a:lumMod val="50000"/>
                            </a:schemeClr>
                          </a:solidFill>
                        </a:rPr>
                        <a:t> hoặc I% ức chế</a:t>
                      </a:r>
                      <a:endParaRPr lang="en-US" dirty="0">
                        <a:solidFill>
                          <a:schemeClr val="bg2">
                            <a:lumMod val="50000"/>
                          </a:schemeClr>
                        </a:solidFill>
                      </a:endParaRPr>
                    </a:p>
                  </a:txBody>
                  <a:tcPr/>
                </a:tc>
                <a:extLst>
                  <a:ext uri="{0D108BD9-81ED-4DB2-BD59-A6C34878D82A}">
                    <a16:rowId xmlns:a16="http://schemas.microsoft.com/office/drawing/2014/main" val="19715676"/>
                  </a:ext>
                </a:extLst>
              </a:tr>
            </a:tbl>
          </a:graphicData>
        </a:graphic>
      </p:graphicFrame>
    </p:spTree>
    <p:extLst>
      <p:ext uri="{BB962C8B-B14F-4D97-AF65-F5344CB8AC3E}">
        <p14:creationId xmlns:p14="http://schemas.microsoft.com/office/powerpoint/2010/main" val="3765060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713383B-155F-A39C-3E73-4D00C62E7046}"/>
              </a:ext>
            </a:extLst>
          </p:cNvPr>
          <p:cNvSpPr>
            <a:spLocks noGrp="1"/>
          </p:cNvSpPr>
          <p:nvPr>
            <p:ph type="subTitle" idx="1"/>
          </p:nvPr>
        </p:nvSpPr>
        <p:spPr>
          <a:xfrm>
            <a:off x="592379" y="1013423"/>
            <a:ext cx="4312920" cy="3918038"/>
          </a:xfrm>
        </p:spPr>
        <p:txBody>
          <a:bodyPr/>
          <a:lstStyle/>
          <a:p>
            <a:r>
              <a:rPr lang="en-US" b="1" dirty="0">
                <a:solidFill>
                  <a:schemeClr val="bg2">
                    <a:lumMod val="50000"/>
                  </a:schemeClr>
                </a:solidFill>
              </a:rPr>
              <a:t>Gồm các stage:</a:t>
            </a:r>
          </a:p>
          <a:p>
            <a:pPr lvl="1">
              <a:lnSpc>
                <a:spcPct val="150000"/>
              </a:lnSpc>
            </a:pPr>
            <a:r>
              <a:rPr lang="en-US" dirty="0">
                <a:solidFill>
                  <a:schemeClr val="bg2">
                    <a:lumMod val="50000"/>
                  </a:schemeClr>
                </a:solidFill>
              </a:rPr>
              <a:t>Loại trùng lắp và gộp các CSDL</a:t>
            </a:r>
          </a:p>
          <a:p>
            <a:pPr lvl="1">
              <a:lnSpc>
                <a:spcPct val="150000"/>
              </a:lnSpc>
            </a:pPr>
            <a:r>
              <a:rPr lang="en-US" dirty="0">
                <a:solidFill>
                  <a:schemeClr val="bg2">
                    <a:lumMod val="50000"/>
                  </a:schemeClr>
                </a:solidFill>
              </a:rPr>
              <a:t>Sàng bằng title</a:t>
            </a:r>
          </a:p>
          <a:p>
            <a:pPr lvl="1">
              <a:lnSpc>
                <a:spcPct val="150000"/>
              </a:lnSpc>
            </a:pPr>
            <a:r>
              <a:rPr lang="en-US" dirty="0">
                <a:solidFill>
                  <a:schemeClr val="bg2">
                    <a:lumMod val="50000"/>
                  </a:schemeClr>
                </a:solidFill>
              </a:rPr>
              <a:t>Sàng abstract</a:t>
            </a:r>
          </a:p>
          <a:p>
            <a:pPr lvl="1">
              <a:lnSpc>
                <a:spcPct val="150000"/>
              </a:lnSpc>
            </a:pPr>
            <a:r>
              <a:rPr lang="en-US" dirty="0">
                <a:solidFill>
                  <a:schemeClr val="bg2">
                    <a:lumMod val="50000"/>
                  </a:schemeClr>
                </a:solidFill>
              </a:rPr>
              <a:t>Sàng lọc toàn văn</a:t>
            </a:r>
          </a:p>
          <a:p>
            <a:pPr>
              <a:lnSpc>
                <a:spcPct val="150000"/>
              </a:lnSpc>
            </a:pPr>
            <a:r>
              <a:rPr lang="en-US" dirty="0"/>
              <a:t>Dựa trên </a:t>
            </a:r>
            <a:r>
              <a:rPr lang="en-US" b="1" dirty="0">
                <a:solidFill>
                  <a:srgbClr val="00B050"/>
                </a:solidFill>
              </a:rPr>
              <a:t>Tiêu chuẩn lựa chọn</a:t>
            </a:r>
            <a:r>
              <a:rPr lang="en-US" b="1" dirty="0"/>
              <a:t> </a:t>
            </a:r>
            <a:r>
              <a:rPr lang="en-US" dirty="0"/>
              <a:t>và </a:t>
            </a:r>
            <a:r>
              <a:rPr lang="en-US" b="1" dirty="0">
                <a:solidFill>
                  <a:srgbClr val="FF0000"/>
                </a:solidFill>
              </a:rPr>
              <a:t>Tiêu chuẩn loại trừ (+Ghi nhận lý do loại trừ)</a:t>
            </a:r>
          </a:p>
          <a:p>
            <a:pPr>
              <a:lnSpc>
                <a:spcPct val="150000"/>
              </a:lnSpc>
            </a:pPr>
            <a:r>
              <a:rPr lang="en-US" b="1" dirty="0">
                <a:solidFill>
                  <a:schemeClr val="bg2">
                    <a:lumMod val="50000"/>
                  </a:schemeClr>
                </a:solidFill>
              </a:rPr>
              <a:t>Thực hiện bởi </a:t>
            </a:r>
          </a:p>
          <a:p>
            <a:pPr lvl="1">
              <a:lnSpc>
                <a:spcPct val="150000"/>
              </a:lnSpc>
            </a:pPr>
            <a:r>
              <a:rPr lang="en-US" dirty="0">
                <a:solidFill>
                  <a:schemeClr val="bg2">
                    <a:lumMod val="50000"/>
                  </a:schemeClr>
                </a:solidFill>
              </a:rPr>
              <a:t>TỐI THIỂU 2 researchers</a:t>
            </a:r>
          </a:p>
          <a:p>
            <a:pPr lvl="1">
              <a:lnSpc>
                <a:spcPct val="150000"/>
              </a:lnSpc>
            </a:pPr>
            <a:r>
              <a:rPr lang="en-US" dirty="0">
                <a:solidFill>
                  <a:schemeClr val="bg2">
                    <a:lumMod val="50000"/>
                  </a:schemeClr>
                </a:solidFill>
              </a:rPr>
              <a:t>Mù đôi</a:t>
            </a:r>
          </a:p>
          <a:p>
            <a:pPr lvl="1">
              <a:lnSpc>
                <a:spcPct val="150000"/>
              </a:lnSpc>
            </a:pPr>
            <a:r>
              <a:rPr lang="en-US" dirty="0">
                <a:solidFill>
                  <a:schemeClr val="bg2">
                    <a:lumMod val="50000"/>
                  </a:schemeClr>
                </a:solidFill>
              </a:rPr>
              <a:t>Yes/No/Partial</a:t>
            </a:r>
          </a:p>
          <a:p>
            <a:pPr lvl="1">
              <a:lnSpc>
                <a:spcPct val="150000"/>
              </a:lnSpc>
            </a:pPr>
            <a:r>
              <a:rPr lang="en-US" dirty="0">
                <a:solidFill>
                  <a:schemeClr val="bg2">
                    <a:lumMod val="50000"/>
                  </a:schemeClr>
                </a:solidFill>
              </a:rPr>
              <a:t>Thể hiện rõ cách phân định khi không thể đồng thuận</a:t>
            </a:r>
          </a:p>
          <a:p>
            <a:pPr lvl="1">
              <a:lnSpc>
                <a:spcPct val="150000"/>
              </a:lnSpc>
            </a:pPr>
            <a:endParaRPr lang="en-US" dirty="0"/>
          </a:p>
          <a:p>
            <a:pPr marL="603250" lvl="1" indent="0">
              <a:buNone/>
            </a:pPr>
            <a:endParaRPr lang="en-US" dirty="0"/>
          </a:p>
        </p:txBody>
      </p:sp>
      <p:sp>
        <p:nvSpPr>
          <p:cNvPr id="3" name="Title 2">
            <a:extLst>
              <a:ext uri="{FF2B5EF4-FFF2-40B4-BE49-F238E27FC236}">
                <a16:creationId xmlns:a16="http://schemas.microsoft.com/office/drawing/2014/main" id="{7D0AB565-929B-547F-3CC8-0CB48A44703C}"/>
              </a:ext>
            </a:extLst>
          </p:cNvPr>
          <p:cNvSpPr>
            <a:spLocks noGrp="1"/>
          </p:cNvSpPr>
          <p:nvPr>
            <p:ph type="title"/>
          </p:nvPr>
        </p:nvSpPr>
        <p:spPr/>
        <p:txBody>
          <a:bodyPr/>
          <a:lstStyle/>
          <a:p>
            <a:r>
              <a:rPr lang="en-US" dirty="0"/>
              <a:t>Sàng lọc (Screening)</a:t>
            </a:r>
          </a:p>
        </p:txBody>
      </p:sp>
      <p:pic>
        <p:nvPicPr>
          <p:cNvPr id="1026" name="Picture 2" descr="Prisma Flowchart: Definition &amp; Guides - Zen Flowchart">
            <a:extLst>
              <a:ext uri="{FF2B5EF4-FFF2-40B4-BE49-F238E27FC236}">
                <a16:creationId xmlns:a16="http://schemas.microsoft.com/office/drawing/2014/main" id="{3A01429F-D217-955A-B80F-405B632066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76" r="19505"/>
          <a:stretch/>
        </p:blipFill>
        <p:spPr bwMode="auto">
          <a:xfrm>
            <a:off x="4831079" y="688658"/>
            <a:ext cx="4312921"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99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5"/>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NỘI DUNG CHÍNH</a:t>
            </a:r>
            <a:endParaRPr/>
          </a:p>
        </p:txBody>
      </p:sp>
      <p:sp>
        <p:nvSpPr>
          <p:cNvPr id="413" name="Google Shape;413;p35"/>
          <p:cNvSpPr txBox="1">
            <a:spLocks noGrp="1"/>
          </p:cNvSpPr>
          <p:nvPr>
            <p:ph type="title" idx="2"/>
          </p:nvPr>
        </p:nvSpPr>
        <p:spPr>
          <a:xfrm>
            <a:off x="1662000" y="1536850"/>
            <a:ext cx="26670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Mở đầu</a:t>
            </a:r>
            <a:endParaRPr/>
          </a:p>
        </p:txBody>
      </p:sp>
      <p:sp>
        <p:nvSpPr>
          <p:cNvPr id="414" name="Google Shape;414;p35"/>
          <p:cNvSpPr txBox="1">
            <a:spLocks noGrp="1"/>
          </p:cNvSpPr>
          <p:nvPr>
            <p:ph type="title" idx="3"/>
          </p:nvPr>
        </p:nvSpPr>
        <p:spPr>
          <a:xfrm>
            <a:off x="766875" y="1586925"/>
            <a:ext cx="904800" cy="58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416" name="Google Shape;416;p35"/>
          <p:cNvSpPr txBox="1">
            <a:spLocks noGrp="1"/>
          </p:cNvSpPr>
          <p:nvPr>
            <p:ph type="title" idx="4"/>
          </p:nvPr>
        </p:nvSpPr>
        <p:spPr>
          <a:xfrm>
            <a:off x="3547950" y="3117125"/>
            <a:ext cx="26670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Hướng dẫn thực hiện</a:t>
            </a:r>
            <a:endParaRPr/>
          </a:p>
        </p:txBody>
      </p:sp>
      <p:sp>
        <p:nvSpPr>
          <p:cNvPr id="417" name="Google Shape;417;p35"/>
          <p:cNvSpPr txBox="1">
            <a:spLocks noGrp="1"/>
          </p:cNvSpPr>
          <p:nvPr>
            <p:ph type="title" idx="5"/>
          </p:nvPr>
        </p:nvSpPr>
        <p:spPr>
          <a:xfrm>
            <a:off x="2652675" y="3167200"/>
            <a:ext cx="904800" cy="58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
        <p:nvSpPr>
          <p:cNvPr id="418" name="Google Shape;418;p35"/>
          <p:cNvSpPr txBox="1">
            <a:spLocks noGrp="1"/>
          </p:cNvSpPr>
          <p:nvPr>
            <p:ph type="subTitle" idx="6"/>
          </p:nvPr>
        </p:nvSpPr>
        <p:spPr>
          <a:xfrm>
            <a:off x="5663030" y="1873790"/>
            <a:ext cx="2724301" cy="584400"/>
          </a:xfrm>
          <a:prstGeom prst="rect">
            <a:avLst/>
          </a:prstGeom>
        </p:spPr>
        <p:txBody>
          <a:bodyPr spcFirstLastPara="1" wrap="square" lIns="91425" tIns="91425" rIns="91425" bIns="91425" numCol="2" anchor="t" anchorCtr="0">
            <a:noAutofit/>
          </a:bodyPr>
          <a:lstStyle/>
          <a:p>
            <a:pPr marL="0" lvl="0" indent="0" algn="l" rtl="0">
              <a:spcBef>
                <a:spcPts val="0"/>
              </a:spcBef>
              <a:spcAft>
                <a:spcPts val="600"/>
              </a:spcAft>
              <a:buNone/>
            </a:pPr>
            <a:r>
              <a:rPr lang="en"/>
              <a:t>Khái niệm</a:t>
            </a:r>
          </a:p>
          <a:p>
            <a:pPr marL="0" lvl="0" indent="0" algn="l" rtl="0">
              <a:spcBef>
                <a:spcPts val="0"/>
              </a:spcBef>
              <a:spcAft>
                <a:spcPts val="600"/>
              </a:spcAft>
              <a:buNone/>
            </a:pPr>
            <a:r>
              <a:rPr lang="en-US" err="1"/>
              <a:t>Phân</a:t>
            </a:r>
            <a:r>
              <a:rPr lang="en-US"/>
              <a:t> </a:t>
            </a:r>
            <a:r>
              <a:rPr lang="en-US" err="1"/>
              <a:t>biệt</a:t>
            </a:r>
            <a:endParaRPr lang="en-US"/>
          </a:p>
          <a:p>
            <a:pPr marL="0" lvl="0" indent="0" algn="l" rtl="0">
              <a:spcBef>
                <a:spcPts val="0"/>
              </a:spcBef>
              <a:spcAft>
                <a:spcPts val="600"/>
              </a:spcAft>
              <a:buNone/>
            </a:pPr>
            <a:r>
              <a:rPr lang="en-US"/>
              <a:t>Ý </a:t>
            </a:r>
            <a:r>
              <a:rPr lang="en-US" err="1"/>
              <a:t>nghĩa</a:t>
            </a:r>
            <a:endParaRPr/>
          </a:p>
        </p:txBody>
      </p:sp>
      <p:sp>
        <p:nvSpPr>
          <p:cNvPr id="419" name="Google Shape;419;p35"/>
          <p:cNvSpPr txBox="1">
            <a:spLocks noGrp="1"/>
          </p:cNvSpPr>
          <p:nvPr>
            <p:ph type="title" idx="7"/>
          </p:nvPr>
        </p:nvSpPr>
        <p:spPr>
          <a:xfrm>
            <a:off x="5652975" y="1536850"/>
            <a:ext cx="27243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article</a:t>
            </a:r>
            <a:endParaRPr/>
          </a:p>
        </p:txBody>
      </p:sp>
      <p:sp>
        <p:nvSpPr>
          <p:cNvPr id="420" name="Google Shape;420;p35"/>
          <p:cNvSpPr txBox="1">
            <a:spLocks noGrp="1"/>
          </p:cNvSpPr>
          <p:nvPr>
            <p:ph type="title" idx="8"/>
          </p:nvPr>
        </p:nvSpPr>
        <p:spPr>
          <a:xfrm>
            <a:off x="4757625" y="1586925"/>
            <a:ext cx="904800" cy="58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sp>
        <p:nvSpPr>
          <p:cNvPr id="424" name="Google Shape;424;p35"/>
          <p:cNvSpPr txBox="1">
            <a:spLocks noGrp="1"/>
          </p:cNvSpPr>
          <p:nvPr>
            <p:ph type="subTitle" idx="15"/>
          </p:nvPr>
        </p:nvSpPr>
        <p:spPr>
          <a:xfrm>
            <a:off x="3557475" y="3514181"/>
            <a:ext cx="3270589" cy="584400"/>
          </a:xfrm>
          <a:prstGeom prst="rect">
            <a:avLst/>
          </a:prstGeom>
        </p:spPr>
        <p:txBody>
          <a:bodyPr spcFirstLastPara="1" wrap="square" lIns="91425" tIns="91425" rIns="91425" bIns="91425" numCol="2" anchor="t" anchorCtr="0">
            <a:noAutofit/>
          </a:bodyPr>
          <a:lstStyle/>
          <a:p>
            <a:pPr marL="0" lvl="0" indent="0" algn="l" rtl="0">
              <a:spcBef>
                <a:spcPts val="0"/>
              </a:spcBef>
              <a:spcAft>
                <a:spcPts val="1200"/>
              </a:spcAft>
              <a:buNone/>
            </a:pPr>
            <a:r>
              <a:rPr lang="en-US"/>
              <a:t>PRISMA</a:t>
            </a:r>
            <a:endParaRPr/>
          </a:p>
        </p:txBody>
      </p:sp>
      <p:grpSp>
        <p:nvGrpSpPr>
          <p:cNvPr id="425" name="Google Shape;425;p35"/>
          <p:cNvGrpSpPr/>
          <p:nvPr/>
        </p:nvGrpSpPr>
        <p:grpSpPr>
          <a:xfrm>
            <a:off x="-25" y="0"/>
            <a:ext cx="9144020" cy="342900"/>
            <a:chOff x="-25" y="0"/>
            <a:chExt cx="9144020" cy="342900"/>
          </a:xfrm>
        </p:grpSpPr>
        <p:sp>
          <p:nvSpPr>
            <p:cNvPr id="426" name="Google Shape;426;p35"/>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 name="Google Shape;427;p35"/>
            <p:cNvGrpSpPr/>
            <p:nvPr/>
          </p:nvGrpSpPr>
          <p:grpSpPr>
            <a:xfrm>
              <a:off x="215975" y="111150"/>
              <a:ext cx="642950" cy="120600"/>
              <a:chOff x="215975" y="152625"/>
              <a:chExt cx="642950" cy="120600"/>
            </a:xfrm>
          </p:grpSpPr>
          <p:sp>
            <p:nvSpPr>
              <p:cNvPr id="428" name="Google Shape;428;p35"/>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5"/>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5"/>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 name="TextBox 20">
            <a:extLst>
              <a:ext uri="{FF2B5EF4-FFF2-40B4-BE49-F238E27FC236}">
                <a16:creationId xmlns:a16="http://schemas.microsoft.com/office/drawing/2014/main" id="{DBAC53AA-123A-4587-F98B-1368B9B99D34}"/>
              </a:ext>
            </a:extLst>
          </p:cNvPr>
          <p:cNvSpPr txBox="1"/>
          <p:nvPr/>
        </p:nvSpPr>
        <p:spPr>
          <a:xfrm>
            <a:off x="8736138" y="4756196"/>
            <a:ext cx="276293" cy="307777"/>
          </a:xfrm>
          <a:prstGeom prst="rect">
            <a:avLst/>
          </a:prstGeom>
          <a:noFill/>
        </p:spPr>
        <p:txBody>
          <a:bodyPr wrap="square" rtlCol="0">
            <a:spAutoFit/>
          </a:bodyPr>
          <a:lstStyle/>
          <a:p>
            <a:fld id="{5A75DE7C-BFDE-4AC0-B8BC-F0DEA2954097}" type="slidenum">
              <a:rPr lang="en-US" smtClean="0"/>
              <a:t>3</a:t>
            </a:fld>
            <a:endParaRPr lang="en-US"/>
          </a:p>
        </p:txBody>
      </p:sp>
      <p:sp>
        <p:nvSpPr>
          <p:cNvPr id="6" name="Google Shape;424;p35">
            <a:extLst>
              <a:ext uri="{FF2B5EF4-FFF2-40B4-BE49-F238E27FC236}">
                <a16:creationId xmlns:a16="http://schemas.microsoft.com/office/drawing/2014/main" id="{B929570D-E329-AFE1-8883-978B02F17D24}"/>
              </a:ext>
            </a:extLst>
          </p:cNvPr>
          <p:cNvSpPr txBox="1">
            <a:spLocks/>
          </p:cNvSpPr>
          <p:nvPr/>
        </p:nvSpPr>
        <p:spPr>
          <a:xfrm>
            <a:off x="1662000" y="1873790"/>
            <a:ext cx="2724302" cy="584400"/>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chemeClr val="dk2"/>
              </a:buClr>
              <a:buSzPts val="1300"/>
              <a:buFont typeface="Montserrat"/>
              <a:buNone/>
              <a:defRPr sz="1300" b="0" i="0" u="none" strike="noStrike" cap="none">
                <a:solidFill>
                  <a:schemeClr val="dk2"/>
                </a:solidFill>
                <a:latin typeface="Montserrat"/>
                <a:ea typeface="Montserrat"/>
                <a:cs typeface="Montserrat"/>
                <a:sym typeface="Montserrat"/>
              </a:defRPr>
            </a:lvl1pPr>
            <a:lvl2pPr marL="914400" marR="0" lvl="1" indent="-311150" algn="ctr" rtl="0">
              <a:lnSpc>
                <a:spcPct val="100000"/>
              </a:lnSpc>
              <a:spcBef>
                <a:spcPts val="0"/>
              </a:spcBef>
              <a:spcAft>
                <a:spcPts val="0"/>
              </a:spcAft>
              <a:buClr>
                <a:schemeClr val="dk2"/>
              </a:buClr>
              <a:buSzPts val="1300"/>
              <a:buFont typeface="Montserrat"/>
              <a:buNone/>
              <a:defRPr sz="1300" b="0" i="0" u="none" strike="noStrike" cap="none">
                <a:solidFill>
                  <a:schemeClr val="dk2"/>
                </a:solidFill>
                <a:latin typeface="Montserrat"/>
                <a:ea typeface="Montserrat"/>
                <a:cs typeface="Montserrat"/>
                <a:sym typeface="Montserrat"/>
              </a:defRPr>
            </a:lvl2pPr>
            <a:lvl3pPr marL="1371600" marR="0" lvl="2" indent="-311150" algn="ctr" rtl="0">
              <a:lnSpc>
                <a:spcPct val="100000"/>
              </a:lnSpc>
              <a:spcBef>
                <a:spcPts val="0"/>
              </a:spcBef>
              <a:spcAft>
                <a:spcPts val="0"/>
              </a:spcAft>
              <a:buClr>
                <a:schemeClr val="dk2"/>
              </a:buClr>
              <a:buSzPts val="1300"/>
              <a:buFont typeface="Montserrat"/>
              <a:buNone/>
              <a:defRPr sz="1300" b="0" i="0" u="none" strike="noStrike" cap="none">
                <a:solidFill>
                  <a:schemeClr val="dk2"/>
                </a:solidFill>
                <a:latin typeface="Montserrat"/>
                <a:ea typeface="Montserrat"/>
                <a:cs typeface="Montserrat"/>
                <a:sym typeface="Montserrat"/>
              </a:defRPr>
            </a:lvl3pPr>
            <a:lvl4pPr marL="1828800" marR="0" lvl="3" indent="-311150" algn="ctr" rtl="0">
              <a:lnSpc>
                <a:spcPct val="100000"/>
              </a:lnSpc>
              <a:spcBef>
                <a:spcPts val="0"/>
              </a:spcBef>
              <a:spcAft>
                <a:spcPts val="0"/>
              </a:spcAft>
              <a:buClr>
                <a:schemeClr val="dk2"/>
              </a:buClr>
              <a:buSzPts val="1300"/>
              <a:buFont typeface="Montserrat"/>
              <a:buNone/>
              <a:defRPr sz="1300" b="0" i="0" u="none" strike="noStrike" cap="none">
                <a:solidFill>
                  <a:schemeClr val="dk2"/>
                </a:solidFill>
                <a:latin typeface="Montserrat"/>
                <a:ea typeface="Montserrat"/>
                <a:cs typeface="Montserrat"/>
                <a:sym typeface="Montserrat"/>
              </a:defRPr>
            </a:lvl4pPr>
            <a:lvl5pPr marL="2286000" marR="0" lvl="4" indent="-311150" algn="ctr" rtl="0">
              <a:lnSpc>
                <a:spcPct val="100000"/>
              </a:lnSpc>
              <a:spcBef>
                <a:spcPts val="0"/>
              </a:spcBef>
              <a:spcAft>
                <a:spcPts val="0"/>
              </a:spcAft>
              <a:buClr>
                <a:schemeClr val="dk2"/>
              </a:buClr>
              <a:buSzPts val="1300"/>
              <a:buFont typeface="Montserrat"/>
              <a:buNone/>
              <a:defRPr sz="1300" b="0" i="0" u="none" strike="noStrike" cap="none">
                <a:solidFill>
                  <a:schemeClr val="dk2"/>
                </a:solidFill>
                <a:latin typeface="Montserrat"/>
                <a:ea typeface="Montserrat"/>
                <a:cs typeface="Montserrat"/>
                <a:sym typeface="Montserrat"/>
              </a:defRPr>
            </a:lvl5pPr>
            <a:lvl6pPr marL="2743200" marR="0" lvl="5" indent="-311150" algn="ctr" rtl="0">
              <a:lnSpc>
                <a:spcPct val="100000"/>
              </a:lnSpc>
              <a:spcBef>
                <a:spcPts val="0"/>
              </a:spcBef>
              <a:spcAft>
                <a:spcPts val="0"/>
              </a:spcAft>
              <a:buClr>
                <a:schemeClr val="dk2"/>
              </a:buClr>
              <a:buSzPts val="1300"/>
              <a:buFont typeface="Montserrat"/>
              <a:buNone/>
              <a:defRPr sz="1300" b="0" i="0" u="none" strike="noStrike" cap="none">
                <a:solidFill>
                  <a:schemeClr val="dk2"/>
                </a:solidFill>
                <a:latin typeface="Montserrat"/>
                <a:ea typeface="Montserrat"/>
                <a:cs typeface="Montserrat"/>
                <a:sym typeface="Montserrat"/>
              </a:defRPr>
            </a:lvl6pPr>
            <a:lvl7pPr marL="3200400" marR="0" lvl="6" indent="-311150" algn="ctr" rtl="0">
              <a:lnSpc>
                <a:spcPct val="100000"/>
              </a:lnSpc>
              <a:spcBef>
                <a:spcPts val="0"/>
              </a:spcBef>
              <a:spcAft>
                <a:spcPts val="0"/>
              </a:spcAft>
              <a:buClr>
                <a:schemeClr val="dk2"/>
              </a:buClr>
              <a:buSzPts val="1300"/>
              <a:buFont typeface="Montserrat"/>
              <a:buNone/>
              <a:defRPr sz="1300" b="0" i="0" u="none" strike="noStrike" cap="none">
                <a:solidFill>
                  <a:schemeClr val="dk2"/>
                </a:solidFill>
                <a:latin typeface="Montserrat"/>
                <a:ea typeface="Montserrat"/>
                <a:cs typeface="Montserrat"/>
                <a:sym typeface="Montserrat"/>
              </a:defRPr>
            </a:lvl7pPr>
            <a:lvl8pPr marL="3657600" marR="0" lvl="7" indent="-311150" algn="ctr" rtl="0">
              <a:lnSpc>
                <a:spcPct val="100000"/>
              </a:lnSpc>
              <a:spcBef>
                <a:spcPts val="0"/>
              </a:spcBef>
              <a:spcAft>
                <a:spcPts val="0"/>
              </a:spcAft>
              <a:buClr>
                <a:schemeClr val="dk2"/>
              </a:buClr>
              <a:buSzPts val="1300"/>
              <a:buFont typeface="Montserrat"/>
              <a:buNone/>
              <a:defRPr sz="1300" b="0" i="0" u="none" strike="noStrike" cap="none">
                <a:solidFill>
                  <a:schemeClr val="dk2"/>
                </a:solidFill>
                <a:latin typeface="Montserrat"/>
                <a:ea typeface="Montserrat"/>
                <a:cs typeface="Montserrat"/>
                <a:sym typeface="Montserrat"/>
              </a:defRPr>
            </a:lvl8pPr>
            <a:lvl9pPr marL="4114800" marR="0" lvl="8" indent="-311150" algn="ctr" rtl="0">
              <a:lnSpc>
                <a:spcPct val="100000"/>
              </a:lnSpc>
              <a:spcBef>
                <a:spcPts val="0"/>
              </a:spcBef>
              <a:spcAft>
                <a:spcPts val="0"/>
              </a:spcAft>
              <a:buClr>
                <a:schemeClr val="dk2"/>
              </a:buClr>
              <a:buSzPts val="1300"/>
              <a:buFont typeface="Montserrat"/>
              <a:buNone/>
              <a:defRPr sz="1300" b="0" i="0" u="none" strike="noStrike" cap="none">
                <a:solidFill>
                  <a:schemeClr val="dk2"/>
                </a:solidFill>
                <a:latin typeface="Montserrat"/>
                <a:ea typeface="Montserrat"/>
                <a:cs typeface="Montserrat"/>
                <a:sym typeface="Montserrat"/>
              </a:defRPr>
            </a:lvl9pPr>
          </a:lstStyle>
          <a:p>
            <a:pPr marL="0" indent="0">
              <a:lnSpc>
                <a:spcPct val="150000"/>
              </a:lnSpc>
              <a:spcAft>
                <a:spcPts val="1200"/>
              </a:spcAft>
            </a:pPr>
            <a:r>
              <a:rPr lang="en-US" err="1"/>
              <a:t>Tại</a:t>
            </a:r>
            <a:r>
              <a:rPr lang="en-US"/>
              <a:t> </a:t>
            </a:r>
            <a:r>
              <a:rPr lang="en-US" err="1"/>
              <a:t>sao</a:t>
            </a:r>
            <a:r>
              <a:rPr lang="en-US"/>
              <a:t> </a:t>
            </a:r>
            <a:r>
              <a:rPr lang="en-US" err="1"/>
              <a:t>phải</a:t>
            </a:r>
            <a:r>
              <a:rPr lang="en-US"/>
              <a:t> </a:t>
            </a:r>
            <a:r>
              <a:rPr lang="en-US" err="1"/>
              <a:t>tiến</a:t>
            </a:r>
            <a:r>
              <a:rPr lang="en-US"/>
              <a:t> </a:t>
            </a:r>
            <a:r>
              <a:rPr lang="en-US" err="1"/>
              <a:t>hành</a:t>
            </a:r>
            <a:r>
              <a:rPr lang="en-US"/>
              <a:t> Systematic Review</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ECA25-8B0E-A303-CEBE-B081D0305AFF}"/>
              </a:ext>
            </a:extLst>
          </p:cNvPr>
          <p:cNvSpPr>
            <a:spLocks noGrp="1"/>
          </p:cNvSpPr>
          <p:nvPr>
            <p:ph type="title"/>
          </p:nvPr>
        </p:nvSpPr>
        <p:spPr/>
        <p:txBody>
          <a:bodyPr/>
          <a:lstStyle/>
          <a:p>
            <a:r>
              <a:rPr lang="en-US" dirty="0"/>
              <a:t>Research protocol hoặc Research proposal</a:t>
            </a:r>
          </a:p>
        </p:txBody>
      </p:sp>
      <p:sp>
        <p:nvSpPr>
          <p:cNvPr id="6" name="Subtitle 5">
            <a:extLst>
              <a:ext uri="{FF2B5EF4-FFF2-40B4-BE49-F238E27FC236}">
                <a16:creationId xmlns:a16="http://schemas.microsoft.com/office/drawing/2014/main" id="{8BB058E2-19CE-5C1A-D469-41177A477F4C}"/>
              </a:ext>
            </a:extLst>
          </p:cNvPr>
          <p:cNvSpPr>
            <a:spLocks noGrp="1"/>
          </p:cNvSpPr>
          <p:nvPr>
            <p:ph type="subTitle" idx="1"/>
          </p:nvPr>
        </p:nvSpPr>
        <p:spPr>
          <a:xfrm>
            <a:off x="714300" y="1134374"/>
            <a:ext cx="7715400" cy="3160800"/>
          </a:xfrm>
        </p:spPr>
        <p:txBody>
          <a:bodyPr/>
          <a:lstStyle/>
          <a:p>
            <a:pPr marL="146050" indent="0" algn="ctr">
              <a:buNone/>
            </a:pPr>
            <a:r>
              <a:rPr lang="en-US" sz="2400" dirty="0">
                <a:solidFill>
                  <a:schemeClr val="bg2">
                    <a:lumMod val="50000"/>
                  </a:schemeClr>
                </a:solidFill>
              </a:rPr>
              <a:t>Tại sao cần research protocol?</a:t>
            </a:r>
          </a:p>
          <a:p>
            <a:r>
              <a:rPr lang="en-US" sz="1800" dirty="0">
                <a:solidFill>
                  <a:schemeClr val="bg2">
                    <a:lumMod val="50000"/>
                  </a:schemeClr>
                </a:solidFill>
              </a:rPr>
              <a:t>Giảm thiểu bias</a:t>
            </a:r>
          </a:p>
          <a:p>
            <a:r>
              <a:rPr lang="en-US" sz="1800" dirty="0">
                <a:solidFill>
                  <a:schemeClr val="bg2">
                    <a:lumMod val="50000"/>
                  </a:schemeClr>
                </a:solidFill>
              </a:rPr>
              <a:t>Đảm bảo tính nhất quán từ trước khi có KQ đến khi sàng lọc ghi nhận KQ</a:t>
            </a:r>
          </a:p>
          <a:p>
            <a:r>
              <a:rPr lang="en-US" sz="1800" dirty="0">
                <a:solidFill>
                  <a:schemeClr val="bg2">
                    <a:lumMod val="50000"/>
                  </a:schemeClr>
                </a:solidFill>
              </a:rPr>
              <a:t>Nêu lên được tại sao cần phải thực hiện research</a:t>
            </a:r>
            <a:endParaRPr lang="en-US" sz="1600" dirty="0">
              <a:solidFill>
                <a:schemeClr val="bg2">
                  <a:lumMod val="50000"/>
                </a:schemeClr>
              </a:solidFill>
            </a:endParaRPr>
          </a:p>
          <a:p>
            <a:pPr marL="146050" indent="0">
              <a:buNone/>
            </a:pPr>
            <a:endParaRPr lang="en-US" sz="2000" dirty="0">
              <a:solidFill>
                <a:schemeClr val="bg2">
                  <a:lumMod val="50000"/>
                </a:schemeClr>
              </a:solidFill>
            </a:endParaRPr>
          </a:p>
        </p:txBody>
      </p:sp>
      <p:sp>
        <p:nvSpPr>
          <p:cNvPr id="4" name="TextBox 3">
            <a:extLst>
              <a:ext uri="{FF2B5EF4-FFF2-40B4-BE49-F238E27FC236}">
                <a16:creationId xmlns:a16="http://schemas.microsoft.com/office/drawing/2014/main" id="{3E025508-7BEB-392C-9C11-0F5B491EC1D4}"/>
              </a:ext>
            </a:extLst>
          </p:cNvPr>
          <p:cNvSpPr txBox="1"/>
          <p:nvPr/>
        </p:nvSpPr>
        <p:spPr>
          <a:xfrm>
            <a:off x="5410200" y="4827143"/>
            <a:ext cx="4572000" cy="307777"/>
          </a:xfrm>
          <a:prstGeom prst="rect">
            <a:avLst/>
          </a:prstGeom>
          <a:noFill/>
        </p:spPr>
        <p:txBody>
          <a:bodyPr wrap="square">
            <a:spAutoFit/>
          </a:bodyPr>
          <a:lstStyle/>
          <a:p>
            <a:r>
              <a:rPr lang="en-US" dirty="0"/>
              <a:t>https://www.bmj.com/content/349/bmj.g7647</a:t>
            </a:r>
          </a:p>
        </p:txBody>
      </p:sp>
      <p:pic>
        <p:nvPicPr>
          <p:cNvPr id="7" name="Picture 6">
            <a:extLst>
              <a:ext uri="{FF2B5EF4-FFF2-40B4-BE49-F238E27FC236}">
                <a16:creationId xmlns:a16="http://schemas.microsoft.com/office/drawing/2014/main" id="{F86FB35B-1755-4FC3-37FB-FBCCCB115DA1}"/>
              </a:ext>
            </a:extLst>
          </p:cNvPr>
          <p:cNvPicPr>
            <a:picLocks noChangeAspect="1"/>
          </p:cNvPicPr>
          <p:nvPr/>
        </p:nvPicPr>
        <p:blipFill>
          <a:blip r:embed="rId2"/>
          <a:stretch>
            <a:fillRect/>
          </a:stretch>
        </p:blipFill>
        <p:spPr>
          <a:xfrm>
            <a:off x="1879017" y="2859533"/>
            <a:ext cx="5385966" cy="1967610"/>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1CA33B63-2A14-B16D-9E98-E7A80C200A22}"/>
                  </a:ext>
                </a:extLst>
              </p14:cNvPr>
              <p14:cNvContentPartPr/>
              <p14:nvPr/>
            </p14:nvContentPartPr>
            <p14:xfrm>
              <a:off x="1995480" y="3283239"/>
              <a:ext cx="5248800" cy="924120"/>
            </p14:xfrm>
          </p:contentPart>
        </mc:Choice>
        <mc:Fallback xmlns="">
          <p:pic>
            <p:nvPicPr>
              <p:cNvPr id="8" name="Ink 7">
                <a:extLst>
                  <a:ext uri="{FF2B5EF4-FFF2-40B4-BE49-F238E27FC236}">
                    <a16:creationId xmlns:a16="http://schemas.microsoft.com/office/drawing/2014/main" id="{1CA33B63-2A14-B16D-9E98-E7A80C200A22}"/>
                  </a:ext>
                </a:extLst>
              </p:cNvPr>
              <p:cNvPicPr/>
              <p:nvPr/>
            </p:nvPicPr>
            <p:blipFill>
              <a:blip r:embed="rId4"/>
              <a:stretch>
                <a:fillRect/>
              </a:stretch>
            </p:blipFill>
            <p:spPr>
              <a:xfrm>
                <a:off x="1986120" y="3273879"/>
                <a:ext cx="5267520" cy="942840"/>
              </a:xfrm>
              <a:prstGeom prst="rect">
                <a:avLst/>
              </a:prstGeom>
            </p:spPr>
          </p:pic>
        </mc:Fallback>
      </mc:AlternateContent>
    </p:spTree>
    <p:extLst>
      <p:ext uri="{BB962C8B-B14F-4D97-AF65-F5344CB8AC3E}">
        <p14:creationId xmlns:p14="http://schemas.microsoft.com/office/powerpoint/2010/main" val="115131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ECA25-8B0E-A303-CEBE-B081D0305AFF}"/>
              </a:ext>
            </a:extLst>
          </p:cNvPr>
          <p:cNvSpPr>
            <a:spLocks noGrp="1"/>
          </p:cNvSpPr>
          <p:nvPr>
            <p:ph type="title"/>
          </p:nvPr>
        </p:nvSpPr>
        <p:spPr/>
        <p:txBody>
          <a:bodyPr/>
          <a:lstStyle/>
          <a:p>
            <a:pPr marL="146050" indent="0" algn="ctr">
              <a:buNone/>
            </a:pPr>
            <a:r>
              <a:rPr lang="en-US" sz="2800" dirty="0"/>
              <a:t>PRISMA-P (protocol guideline checklist 2015)</a:t>
            </a:r>
            <a:endParaRPr lang="en-US" sz="2400" dirty="0"/>
          </a:p>
        </p:txBody>
      </p:sp>
      <p:sp>
        <p:nvSpPr>
          <p:cNvPr id="4" name="TextBox 3">
            <a:extLst>
              <a:ext uri="{FF2B5EF4-FFF2-40B4-BE49-F238E27FC236}">
                <a16:creationId xmlns:a16="http://schemas.microsoft.com/office/drawing/2014/main" id="{3E025508-7BEB-392C-9C11-0F5B491EC1D4}"/>
              </a:ext>
            </a:extLst>
          </p:cNvPr>
          <p:cNvSpPr txBox="1"/>
          <p:nvPr/>
        </p:nvSpPr>
        <p:spPr>
          <a:xfrm>
            <a:off x="5410200" y="4827143"/>
            <a:ext cx="4572000" cy="307777"/>
          </a:xfrm>
          <a:prstGeom prst="rect">
            <a:avLst/>
          </a:prstGeom>
          <a:noFill/>
        </p:spPr>
        <p:txBody>
          <a:bodyPr wrap="square">
            <a:spAutoFit/>
          </a:bodyPr>
          <a:lstStyle/>
          <a:p>
            <a:r>
              <a:rPr lang="en-US" dirty="0"/>
              <a:t>https://www.bmj.com/content/349/bmj.g7647</a:t>
            </a:r>
          </a:p>
        </p:txBody>
      </p:sp>
      <p:pic>
        <p:nvPicPr>
          <p:cNvPr id="2" name="Picture 1">
            <a:extLst>
              <a:ext uri="{FF2B5EF4-FFF2-40B4-BE49-F238E27FC236}">
                <a16:creationId xmlns:a16="http://schemas.microsoft.com/office/drawing/2014/main" id="{2DC02C97-6E12-4649-AEE0-B1F002B12451}"/>
              </a:ext>
            </a:extLst>
          </p:cNvPr>
          <p:cNvPicPr>
            <a:picLocks noChangeAspect="1"/>
          </p:cNvPicPr>
          <p:nvPr/>
        </p:nvPicPr>
        <p:blipFill rotWithShape="1">
          <a:blip r:embed="rId2"/>
          <a:srcRect t="11169"/>
          <a:stretch/>
        </p:blipFill>
        <p:spPr>
          <a:xfrm>
            <a:off x="464819" y="1207842"/>
            <a:ext cx="4335781" cy="3386058"/>
          </a:xfrm>
          <a:prstGeom prst="rect">
            <a:avLst/>
          </a:prstGeom>
        </p:spPr>
      </p:pic>
      <p:pic>
        <p:nvPicPr>
          <p:cNvPr id="5" name="Picture 4">
            <a:extLst>
              <a:ext uri="{FF2B5EF4-FFF2-40B4-BE49-F238E27FC236}">
                <a16:creationId xmlns:a16="http://schemas.microsoft.com/office/drawing/2014/main" id="{AB0F0DCF-5129-C72B-88A1-0770C8C1D77A}"/>
              </a:ext>
            </a:extLst>
          </p:cNvPr>
          <p:cNvPicPr>
            <a:picLocks noChangeAspect="1"/>
          </p:cNvPicPr>
          <p:nvPr/>
        </p:nvPicPr>
        <p:blipFill>
          <a:blip r:embed="rId3"/>
          <a:stretch>
            <a:fillRect/>
          </a:stretch>
        </p:blipFill>
        <p:spPr>
          <a:xfrm>
            <a:off x="4929994" y="1070483"/>
            <a:ext cx="3914152" cy="3756660"/>
          </a:xfrm>
          <a:prstGeom prst="rect">
            <a:avLst/>
          </a:prstGeom>
        </p:spPr>
      </p:pic>
    </p:spTree>
    <p:extLst>
      <p:ext uri="{BB962C8B-B14F-4D97-AF65-F5344CB8AC3E}">
        <p14:creationId xmlns:p14="http://schemas.microsoft.com/office/powerpoint/2010/main" val="1000666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ECA25-8B0E-A303-CEBE-B081D0305AFF}"/>
              </a:ext>
            </a:extLst>
          </p:cNvPr>
          <p:cNvSpPr>
            <a:spLocks noGrp="1"/>
          </p:cNvSpPr>
          <p:nvPr>
            <p:ph type="title"/>
          </p:nvPr>
        </p:nvSpPr>
        <p:spPr/>
        <p:txBody>
          <a:bodyPr/>
          <a:lstStyle/>
          <a:p>
            <a:pPr marL="146050" indent="0" algn="ctr">
              <a:buNone/>
            </a:pPr>
            <a:r>
              <a:rPr lang="en-US" sz="2800" dirty="0"/>
              <a:t>PRISMA-P (protocol guideline checklist 2015)</a:t>
            </a:r>
            <a:endParaRPr lang="en-US" sz="2400" dirty="0"/>
          </a:p>
        </p:txBody>
      </p:sp>
      <p:sp>
        <p:nvSpPr>
          <p:cNvPr id="4" name="TextBox 3">
            <a:extLst>
              <a:ext uri="{FF2B5EF4-FFF2-40B4-BE49-F238E27FC236}">
                <a16:creationId xmlns:a16="http://schemas.microsoft.com/office/drawing/2014/main" id="{3E025508-7BEB-392C-9C11-0F5B491EC1D4}"/>
              </a:ext>
            </a:extLst>
          </p:cNvPr>
          <p:cNvSpPr txBox="1"/>
          <p:nvPr/>
        </p:nvSpPr>
        <p:spPr>
          <a:xfrm>
            <a:off x="3059429" y="3133119"/>
            <a:ext cx="6880860" cy="307777"/>
          </a:xfrm>
          <a:prstGeom prst="rect">
            <a:avLst/>
          </a:prstGeom>
          <a:noFill/>
        </p:spPr>
        <p:txBody>
          <a:bodyPr wrap="square">
            <a:spAutoFit/>
          </a:bodyPr>
          <a:lstStyle/>
          <a:p>
            <a:pPr algn="ctr"/>
            <a:r>
              <a:rPr lang="en-US" dirty="0" err="1"/>
              <a:t>Researchgate</a:t>
            </a:r>
            <a:endParaRPr lang="en-US" dirty="0"/>
          </a:p>
        </p:txBody>
      </p:sp>
      <p:sp>
        <p:nvSpPr>
          <p:cNvPr id="7" name="TextBox 6">
            <a:extLst>
              <a:ext uri="{FF2B5EF4-FFF2-40B4-BE49-F238E27FC236}">
                <a16:creationId xmlns:a16="http://schemas.microsoft.com/office/drawing/2014/main" id="{5EBF9886-9E4F-6D48-92A4-55CEB6143B9F}"/>
              </a:ext>
            </a:extLst>
          </p:cNvPr>
          <p:cNvSpPr txBox="1"/>
          <p:nvPr/>
        </p:nvSpPr>
        <p:spPr>
          <a:xfrm>
            <a:off x="822960" y="3091206"/>
            <a:ext cx="4572000" cy="523220"/>
          </a:xfrm>
          <a:prstGeom prst="rect">
            <a:avLst/>
          </a:prstGeom>
          <a:noFill/>
        </p:spPr>
        <p:txBody>
          <a:bodyPr wrap="square">
            <a:spAutoFit/>
          </a:bodyPr>
          <a:lstStyle/>
          <a:p>
            <a:r>
              <a:rPr lang="en-US" dirty="0"/>
              <a:t>https://www.crd.york.ac.uk/prospero/display_record.php?RecordID=109366</a:t>
            </a:r>
          </a:p>
        </p:txBody>
      </p:sp>
      <p:pic>
        <p:nvPicPr>
          <p:cNvPr id="8" name="Picture 7">
            <a:extLst>
              <a:ext uri="{FF2B5EF4-FFF2-40B4-BE49-F238E27FC236}">
                <a16:creationId xmlns:a16="http://schemas.microsoft.com/office/drawing/2014/main" id="{EE058EF6-4A5E-42C2-39B5-A10764DC70BA}"/>
              </a:ext>
            </a:extLst>
          </p:cNvPr>
          <p:cNvPicPr>
            <a:picLocks noChangeAspect="1"/>
          </p:cNvPicPr>
          <p:nvPr/>
        </p:nvPicPr>
        <p:blipFill>
          <a:blip r:embed="rId2"/>
          <a:stretch>
            <a:fillRect/>
          </a:stretch>
        </p:blipFill>
        <p:spPr>
          <a:xfrm>
            <a:off x="2087818" y="1592567"/>
            <a:ext cx="1432684" cy="1440305"/>
          </a:xfrm>
          <a:prstGeom prst="rect">
            <a:avLst/>
          </a:prstGeom>
        </p:spPr>
      </p:pic>
      <p:pic>
        <p:nvPicPr>
          <p:cNvPr id="9" name="Picture 8">
            <a:extLst>
              <a:ext uri="{FF2B5EF4-FFF2-40B4-BE49-F238E27FC236}">
                <a16:creationId xmlns:a16="http://schemas.microsoft.com/office/drawing/2014/main" id="{ABFF5121-7DD0-2CBF-F6AF-0E7853DA2DCE}"/>
              </a:ext>
            </a:extLst>
          </p:cNvPr>
          <p:cNvPicPr>
            <a:picLocks noChangeAspect="1"/>
          </p:cNvPicPr>
          <p:nvPr/>
        </p:nvPicPr>
        <p:blipFill>
          <a:blip r:embed="rId3"/>
          <a:stretch>
            <a:fillRect/>
          </a:stretch>
        </p:blipFill>
        <p:spPr>
          <a:xfrm>
            <a:off x="5733983" y="1550653"/>
            <a:ext cx="1531753" cy="1524132"/>
          </a:xfrm>
          <a:prstGeom prst="rect">
            <a:avLst/>
          </a:prstGeom>
        </p:spPr>
      </p:pic>
      <p:sp>
        <p:nvSpPr>
          <p:cNvPr id="11" name="TextBox 10">
            <a:extLst>
              <a:ext uri="{FF2B5EF4-FFF2-40B4-BE49-F238E27FC236}">
                <a16:creationId xmlns:a16="http://schemas.microsoft.com/office/drawing/2014/main" id="{ACD392FA-26B0-945D-701C-6A21010180CA}"/>
              </a:ext>
            </a:extLst>
          </p:cNvPr>
          <p:cNvSpPr txBox="1"/>
          <p:nvPr/>
        </p:nvSpPr>
        <p:spPr>
          <a:xfrm>
            <a:off x="2186940" y="4139982"/>
            <a:ext cx="4968240" cy="307777"/>
          </a:xfrm>
          <a:prstGeom prst="rect">
            <a:avLst/>
          </a:prstGeom>
          <a:noFill/>
        </p:spPr>
        <p:txBody>
          <a:bodyPr wrap="square">
            <a:spAutoFit/>
          </a:bodyPr>
          <a:lstStyle/>
          <a:p>
            <a:pPr algn="ctr"/>
            <a:r>
              <a:rPr lang="en-US" dirty="0"/>
              <a:t>https://osf.io/qgpd7</a:t>
            </a:r>
          </a:p>
        </p:txBody>
      </p:sp>
    </p:spTree>
    <p:extLst>
      <p:ext uri="{BB962C8B-B14F-4D97-AF65-F5344CB8AC3E}">
        <p14:creationId xmlns:p14="http://schemas.microsoft.com/office/powerpoint/2010/main" val="3573675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713383B-155F-A39C-3E73-4D00C62E7046}"/>
              </a:ext>
            </a:extLst>
          </p:cNvPr>
          <p:cNvSpPr>
            <a:spLocks noGrp="1"/>
          </p:cNvSpPr>
          <p:nvPr>
            <p:ph type="subTitle" idx="1"/>
          </p:nvPr>
        </p:nvSpPr>
        <p:spPr>
          <a:xfrm>
            <a:off x="592378" y="1294042"/>
            <a:ext cx="6631381" cy="3160800"/>
          </a:xfrm>
        </p:spPr>
        <p:txBody>
          <a:bodyPr/>
          <a:lstStyle/>
          <a:p>
            <a:pPr>
              <a:lnSpc>
                <a:spcPct val="150000"/>
              </a:lnSpc>
            </a:pPr>
            <a:r>
              <a:rPr lang="en-US" sz="1800" dirty="0">
                <a:solidFill>
                  <a:schemeClr val="bg2">
                    <a:lumMod val="50000"/>
                  </a:schemeClr>
                </a:solidFill>
              </a:rPr>
              <a:t>Gợi ý:</a:t>
            </a:r>
          </a:p>
          <a:p>
            <a:pPr lvl="1">
              <a:lnSpc>
                <a:spcPct val="150000"/>
              </a:lnSpc>
            </a:pPr>
            <a:r>
              <a:rPr lang="en-US" sz="1600" dirty="0">
                <a:solidFill>
                  <a:schemeClr val="bg2">
                    <a:lumMod val="50000"/>
                  </a:schemeClr>
                </a:solidFill>
              </a:rPr>
              <a:t>Tên tác giả chính, năm, nơi</a:t>
            </a:r>
          </a:p>
          <a:p>
            <a:pPr lvl="1">
              <a:lnSpc>
                <a:spcPct val="150000"/>
              </a:lnSpc>
            </a:pPr>
            <a:r>
              <a:rPr lang="en-US" sz="1600" dirty="0">
                <a:solidFill>
                  <a:schemeClr val="bg2">
                    <a:lumMod val="50000"/>
                  </a:schemeClr>
                </a:solidFill>
              </a:rPr>
              <a:t>Cấu trúc khung chất, hoặc số chất</a:t>
            </a:r>
          </a:p>
          <a:p>
            <a:pPr lvl="1">
              <a:lnSpc>
                <a:spcPct val="150000"/>
              </a:lnSpc>
            </a:pPr>
            <a:r>
              <a:rPr lang="en-US" sz="1600" dirty="0">
                <a:solidFill>
                  <a:schemeClr val="bg2">
                    <a:lumMod val="50000"/>
                  </a:schemeClr>
                </a:solidFill>
              </a:rPr>
              <a:t>Vẽ lại cấu trúc lên database?</a:t>
            </a:r>
          </a:p>
          <a:p>
            <a:pPr lvl="1">
              <a:lnSpc>
                <a:spcPct val="150000"/>
              </a:lnSpc>
            </a:pPr>
            <a:r>
              <a:rPr lang="en-US" sz="1600" dirty="0">
                <a:solidFill>
                  <a:schemeClr val="bg2">
                    <a:lumMod val="50000"/>
                  </a:schemeClr>
                </a:solidFill>
              </a:rPr>
              <a:t>Phương pháp thử</a:t>
            </a:r>
          </a:p>
          <a:p>
            <a:pPr lvl="1">
              <a:lnSpc>
                <a:spcPct val="150000"/>
              </a:lnSpc>
            </a:pPr>
            <a:r>
              <a:rPr lang="en-US" sz="1600" dirty="0">
                <a:solidFill>
                  <a:schemeClr val="bg2">
                    <a:lumMod val="50000"/>
                  </a:schemeClr>
                </a:solidFill>
              </a:rPr>
              <a:t>Đối tượng thử là enzyme nào</a:t>
            </a:r>
          </a:p>
          <a:p>
            <a:pPr lvl="1">
              <a:lnSpc>
                <a:spcPct val="150000"/>
              </a:lnSpc>
            </a:pPr>
            <a:r>
              <a:rPr lang="en-US" sz="1600" dirty="0">
                <a:solidFill>
                  <a:schemeClr val="bg2">
                    <a:lumMod val="50000"/>
                  </a:schemeClr>
                </a:solidFill>
              </a:rPr>
              <a:t>Báo cáo KQ dạng IC</a:t>
            </a:r>
            <a:r>
              <a:rPr lang="en-US" sz="1600" baseline="-25000" dirty="0">
                <a:solidFill>
                  <a:schemeClr val="bg2">
                    <a:lumMod val="50000"/>
                  </a:schemeClr>
                </a:solidFill>
              </a:rPr>
              <a:t>50</a:t>
            </a:r>
            <a:r>
              <a:rPr lang="en-US" sz="1600" dirty="0">
                <a:solidFill>
                  <a:schemeClr val="bg2">
                    <a:lumMod val="50000"/>
                  </a:schemeClr>
                </a:solidFill>
              </a:rPr>
              <a:t> hay I%</a:t>
            </a:r>
          </a:p>
        </p:txBody>
      </p:sp>
      <p:sp>
        <p:nvSpPr>
          <p:cNvPr id="3" name="Title 2">
            <a:extLst>
              <a:ext uri="{FF2B5EF4-FFF2-40B4-BE49-F238E27FC236}">
                <a16:creationId xmlns:a16="http://schemas.microsoft.com/office/drawing/2014/main" id="{7D0AB565-929B-547F-3CC8-0CB48A44703C}"/>
              </a:ext>
            </a:extLst>
          </p:cNvPr>
          <p:cNvSpPr>
            <a:spLocks noGrp="1"/>
          </p:cNvSpPr>
          <p:nvPr>
            <p:ph type="title"/>
          </p:nvPr>
        </p:nvSpPr>
        <p:spPr/>
        <p:txBody>
          <a:bodyPr/>
          <a:lstStyle/>
          <a:p>
            <a:r>
              <a:rPr lang="en-US" dirty="0"/>
              <a:t>Trích xuất dữ liệu (Data extraction)</a:t>
            </a:r>
          </a:p>
        </p:txBody>
      </p:sp>
    </p:spTree>
    <p:extLst>
      <p:ext uri="{BB962C8B-B14F-4D97-AF65-F5344CB8AC3E}">
        <p14:creationId xmlns:p14="http://schemas.microsoft.com/office/powerpoint/2010/main" val="588731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ECA25-8B0E-A303-CEBE-B081D0305AFF}"/>
              </a:ext>
            </a:extLst>
          </p:cNvPr>
          <p:cNvSpPr>
            <a:spLocks noGrp="1"/>
          </p:cNvSpPr>
          <p:nvPr>
            <p:ph type="title"/>
          </p:nvPr>
        </p:nvSpPr>
        <p:spPr/>
        <p:txBody>
          <a:bodyPr/>
          <a:lstStyle/>
          <a:p>
            <a:r>
              <a:rPr lang="en-US" dirty="0"/>
              <a:t>Đánh giá chất lượng nghiên cứu </a:t>
            </a:r>
            <a:br>
              <a:rPr lang="en-US" dirty="0"/>
            </a:br>
            <a:r>
              <a:rPr lang="en-US" dirty="0"/>
              <a:t>(Quality assessment)</a:t>
            </a:r>
          </a:p>
        </p:txBody>
      </p:sp>
      <p:pic>
        <p:nvPicPr>
          <p:cNvPr id="2" name="Picture 1">
            <a:extLst>
              <a:ext uri="{FF2B5EF4-FFF2-40B4-BE49-F238E27FC236}">
                <a16:creationId xmlns:a16="http://schemas.microsoft.com/office/drawing/2014/main" id="{E883C093-F0D2-0F2A-B615-AD44C10205B3}"/>
              </a:ext>
            </a:extLst>
          </p:cNvPr>
          <p:cNvPicPr>
            <a:picLocks noChangeAspect="1"/>
          </p:cNvPicPr>
          <p:nvPr/>
        </p:nvPicPr>
        <p:blipFill>
          <a:blip r:embed="rId2"/>
          <a:stretch>
            <a:fillRect/>
          </a:stretch>
        </p:blipFill>
        <p:spPr>
          <a:xfrm>
            <a:off x="5173980" y="1127443"/>
            <a:ext cx="3632022" cy="3752739"/>
          </a:xfrm>
          <a:prstGeom prst="rect">
            <a:avLst/>
          </a:prstGeom>
        </p:spPr>
      </p:pic>
      <p:sp>
        <p:nvSpPr>
          <p:cNvPr id="5" name="TextBox 4">
            <a:extLst>
              <a:ext uri="{FF2B5EF4-FFF2-40B4-BE49-F238E27FC236}">
                <a16:creationId xmlns:a16="http://schemas.microsoft.com/office/drawing/2014/main" id="{431ACE57-F2A6-4BEA-BA35-4BA66198294F}"/>
              </a:ext>
            </a:extLst>
          </p:cNvPr>
          <p:cNvSpPr txBox="1"/>
          <p:nvPr/>
        </p:nvSpPr>
        <p:spPr>
          <a:xfrm>
            <a:off x="129540" y="4141518"/>
            <a:ext cx="4572000" cy="738664"/>
          </a:xfrm>
          <a:prstGeom prst="rect">
            <a:avLst/>
          </a:prstGeom>
          <a:noFill/>
        </p:spPr>
        <p:txBody>
          <a:bodyPr wrap="square">
            <a:spAutoFit/>
          </a:bodyPr>
          <a:lstStyle/>
          <a:p>
            <a:r>
              <a:rPr lang="en-US" dirty="0"/>
              <a:t>Clovis Mariano </a:t>
            </a:r>
            <a:r>
              <a:rPr lang="en-US" dirty="0" err="1"/>
              <a:t>Faggion</a:t>
            </a:r>
            <a:r>
              <a:rPr lang="en-US" dirty="0"/>
              <a:t> Jr. (2012). Guidelines for Reporting Pre-clinical In Vitro Studies on Dental Materials. , 12(4) doi:10.1016/j.jebdp.2012.10.001  </a:t>
            </a:r>
          </a:p>
        </p:txBody>
      </p:sp>
    </p:spTree>
    <p:extLst>
      <p:ext uri="{BB962C8B-B14F-4D97-AF65-F5344CB8AC3E}">
        <p14:creationId xmlns:p14="http://schemas.microsoft.com/office/powerpoint/2010/main" val="3385816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9D38A79-9B43-61CA-EBDB-691941ED6716}"/>
              </a:ext>
            </a:extLst>
          </p:cNvPr>
          <p:cNvSpPr>
            <a:spLocks noGrp="1"/>
          </p:cNvSpPr>
          <p:nvPr>
            <p:ph type="subTitle" idx="1"/>
          </p:nvPr>
        </p:nvSpPr>
        <p:spPr/>
        <p:txBody>
          <a:bodyPr/>
          <a:lstStyle/>
          <a:p>
            <a:r>
              <a:rPr lang="en-US" dirty="0">
                <a:solidFill>
                  <a:schemeClr val="bg2">
                    <a:lumMod val="50000"/>
                  </a:schemeClr>
                </a:solidFill>
              </a:rPr>
              <a:t>Xây dựng protocol </a:t>
            </a:r>
          </a:p>
          <a:p>
            <a:pPr lvl="1"/>
            <a:r>
              <a:rPr lang="en-US" dirty="0">
                <a:solidFill>
                  <a:schemeClr val="bg2">
                    <a:lumMod val="50000"/>
                  </a:schemeClr>
                </a:solidFill>
                <a:sym typeface="Wingdings" panose="05000000000000000000" pitchFamily="2" charset="2"/>
              </a:rPr>
              <a:t>Tổng quan</a:t>
            </a:r>
          </a:p>
          <a:p>
            <a:pPr lvl="1"/>
            <a:r>
              <a:rPr lang="en-US" dirty="0">
                <a:solidFill>
                  <a:schemeClr val="bg2">
                    <a:lumMod val="50000"/>
                  </a:schemeClr>
                </a:solidFill>
                <a:sym typeface="Wingdings" panose="05000000000000000000" pitchFamily="2" charset="2"/>
              </a:rPr>
              <a:t>Xây dựng từ khoá (sàng sơ bộ)</a:t>
            </a:r>
          </a:p>
          <a:p>
            <a:pPr lvl="1"/>
            <a:r>
              <a:rPr lang="en-US" dirty="0">
                <a:solidFill>
                  <a:schemeClr val="bg2">
                    <a:lumMod val="50000"/>
                  </a:schemeClr>
                </a:solidFill>
                <a:sym typeface="Wingdings" panose="05000000000000000000" pitchFamily="2" charset="2"/>
              </a:rPr>
              <a:t>Xây dựng inclusion/exclusion criteria</a:t>
            </a:r>
          </a:p>
          <a:p>
            <a:pPr lvl="1"/>
            <a:r>
              <a:rPr lang="en-US" dirty="0">
                <a:solidFill>
                  <a:schemeClr val="bg2">
                    <a:lumMod val="50000"/>
                  </a:schemeClr>
                </a:solidFill>
                <a:sym typeface="Wingdings" panose="05000000000000000000" pitchFamily="2" charset="2"/>
              </a:rPr>
              <a:t>Chọn lựa CSDL tìm kiếm</a:t>
            </a:r>
          </a:p>
          <a:p>
            <a:pPr lvl="1"/>
            <a:r>
              <a:rPr lang="en-US" dirty="0">
                <a:solidFill>
                  <a:schemeClr val="bg2">
                    <a:lumMod val="50000"/>
                  </a:schemeClr>
                </a:solidFill>
                <a:sym typeface="Wingdings" panose="05000000000000000000" pitchFamily="2" charset="2"/>
              </a:rPr>
              <a:t>Xây dựng mẫu trích xuất dữ liệu</a:t>
            </a:r>
          </a:p>
          <a:p>
            <a:pPr lvl="1"/>
            <a:r>
              <a:rPr lang="en-US" dirty="0">
                <a:solidFill>
                  <a:schemeClr val="bg2">
                    <a:lumMod val="50000"/>
                  </a:schemeClr>
                </a:solidFill>
                <a:sym typeface="Wingdings" panose="05000000000000000000" pitchFamily="2" charset="2"/>
              </a:rPr>
              <a:t>Cách đánh giá quality của research</a:t>
            </a:r>
          </a:p>
          <a:p>
            <a:pPr lvl="1"/>
            <a:r>
              <a:rPr lang="en-US" dirty="0">
                <a:solidFill>
                  <a:schemeClr val="bg2">
                    <a:lumMod val="50000"/>
                  </a:schemeClr>
                </a:solidFill>
                <a:sym typeface="Wingdings" panose="05000000000000000000" pitchFamily="2" charset="2"/>
              </a:rPr>
              <a:t> Upload lên OSF</a:t>
            </a:r>
            <a:r>
              <a:rPr lang="en-US">
                <a:solidFill>
                  <a:schemeClr val="bg2">
                    <a:lumMod val="50000"/>
                  </a:schemeClr>
                </a:solidFill>
                <a:sym typeface="Wingdings" panose="05000000000000000000" pitchFamily="2" charset="2"/>
              </a:rPr>
              <a:t>.io</a:t>
            </a:r>
            <a:endParaRPr lang="en-US" dirty="0">
              <a:solidFill>
                <a:schemeClr val="bg2">
                  <a:lumMod val="50000"/>
                </a:schemeClr>
              </a:solidFill>
              <a:sym typeface="Wingdings" panose="05000000000000000000" pitchFamily="2" charset="2"/>
            </a:endParaRPr>
          </a:p>
          <a:p>
            <a:r>
              <a:rPr lang="en-US" dirty="0">
                <a:solidFill>
                  <a:schemeClr val="bg2">
                    <a:lumMod val="50000"/>
                  </a:schemeClr>
                </a:solidFill>
                <a:sym typeface="Wingdings" panose="05000000000000000000" pitchFamily="2" charset="2"/>
              </a:rPr>
              <a:t>Tìm kiếm</a:t>
            </a:r>
          </a:p>
          <a:p>
            <a:r>
              <a:rPr lang="en-US" dirty="0">
                <a:solidFill>
                  <a:schemeClr val="bg2">
                    <a:lumMod val="50000"/>
                  </a:schemeClr>
                </a:solidFill>
                <a:sym typeface="Wingdings" panose="05000000000000000000" pitchFamily="2" charset="2"/>
              </a:rPr>
              <a:t>Lọc trùng và sàng lọc</a:t>
            </a:r>
          </a:p>
          <a:p>
            <a:r>
              <a:rPr lang="en-US" dirty="0">
                <a:solidFill>
                  <a:schemeClr val="bg2">
                    <a:lumMod val="50000"/>
                  </a:schemeClr>
                </a:solidFill>
                <a:sym typeface="Wingdings" panose="05000000000000000000" pitchFamily="2" charset="2"/>
              </a:rPr>
              <a:t>Trích xuất dữ liệu</a:t>
            </a:r>
            <a:endParaRPr lang="en-US" dirty="0">
              <a:solidFill>
                <a:schemeClr val="bg2">
                  <a:lumMod val="50000"/>
                </a:schemeClr>
              </a:solidFill>
            </a:endParaRPr>
          </a:p>
        </p:txBody>
      </p:sp>
      <p:sp>
        <p:nvSpPr>
          <p:cNvPr id="3" name="Title 2">
            <a:extLst>
              <a:ext uri="{FF2B5EF4-FFF2-40B4-BE49-F238E27FC236}">
                <a16:creationId xmlns:a16="http://schemas.microsoft.com/office/drawing/2014/main" id="{C09BAB05-C6A4-C10B-CEE3-288E056A00AB}"/>
              </a:ext>
            </a:extLst>
          </p:cNvPr>
          <p:cNvSpPr>
            <a:spLocks noGrp="1"/>
          </p:cNvSpPr>
          <p:nvPr>
            <p:ph type="title"/>
          </p:nvPr>
        </p:nvSpPr>
        <p:spPr/>
        <p:txBody>
          <a:bodyPr/>
          <a:lstStyle/>
          <a:p>
            <a:r>
              <a:rPr lang="en-US" dirty="0"/>
              <a:t>Công việc tiếp theo</a:t>
            </a:r>
          </a:p>
        </p:txBody>
      </p:sp>
    </p:spTree>
    <p:extLst>
      <p:ext uri="{BB962C8B-B14F-4D97-AF65-F5344CB8AC3E}">
        <p14:creationId xmlns:p14="http://schemas.microsoft.com/office/powerpoint/2010/main" val="1697597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30"/>
        <p:cNvGrpSpPr/>
        <p:nvPr/>
      </p:nvGrpSpPr>
      <p:grpSpPr>
        <a:xfrm>
          <a:off x="0" y="0"/>
          <a:ext cx="0" cy="0"/>
          <a:chOff x="0" y="0"/>
          <a:chExt cx="0" cy="0"/>
        </a:xfrm>
      </p:grpSpPr>
      <p:sp>
        <p:nvSpPr>
          <p:cNvPr id="2231" name="Google Shape;2231;p61"/>
          <p:cNvSpPr txBox="1">
            <a:spLocks noGrp="1"/>
          </p:cNvSpPr>
          <p:nvPr>
            <p:ph type="title"/>
          </p:nvPr>
        </p:nvSpPr>
        <p:spPr>
          <a:xfrm>
            <a:off x="1019175" y="808600"/>
            <a:ext cx="3552900" cy="103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THANKS!</a:t>
            </a:r>
            <a:endParaRPr/>
          </a:p>
        </p:txBody>
      </p:sp>
      <p:sp>
        <p:nvSpPr>
          <p:cNvPr id="2232" name="Google Shape;2232;p61"/>
          <p:cNvSpPr txBox="1">
            <a:spLocks noGrp="1"/>
          </p:cNvSpPr>
          <p:nvPr>
            <p:ph type="subTitle" idx="1"/>
          </p:nvPr>
        </p:nvSpPr>
        <p:spPr>
          <a:xfrm>
            <a:off x="1019175" y="1789000"/>
            <a:ext cx="3552900" cy="118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Lâm Thừa Phong</a:t>
            </a:r>
          </a:p>
          <a:p>
            <a:pPr marL="0" lvl="0" indent="0" algn="l" rtl="0">
              <a:spcBef>
                <a:spcPts val="0"/>
              </a:spcBef>
              <a:spcAft>
                <a:spcPts val="0"/>
              </a:spcAft>
              <a:buNone/>
            </a:pPr>
            <a:r>
              <a:rPr lang="en-US" dirty="0"/>
              <a:t>Dược 2017</a:t>
            </a:r>
            <a:endParaRPr dirty="0"/>
          </a:p>
          <a:p>
            <a:pPr marL="0" lvl="0" indent="0" algn="l" rtl="0">
              <a:spcBef>
                <a:spcPts val="0"/>
              </a:spcBef>
              <a:spcAft>
                <a:spcPts val="0"/>
              </a:spcAft>
              <a:buNone/>
            </a:pPr>
            <a:r>
              <a:rPr lang="en-US" dirty="0"/>
              <a:t>Ltphong.d17@ump.edu.vn</a:t>
            </a:r>
            <a:endParaRPr dirty="0"/>
          </a:p>
        </p:txBody>
      </p:sp>
      <p:grpSp>
        <p:nvGrpSpPr>
          <p:cNvPr id="2233" name="Google Shape;2233;p61"/>
          <p:cNvGrpSpPr/>
          <p:nvPr/>
        </p:nvGrpSpPr>
        <p:grpSpPr>
          <a:xfrm>
            <a:off x="5305424" y="1487383"/>
            <a:ext cx="1433949" cy="3117068"/>
            <a:chOff x="4943474" y="1487383"/>
            <a:chExt cx="1433949" cy="3117068"/>
          </a:xfrm>
        </p:grpSpPr>
        <p:sp>
          <p:nvSpPr>
            <p:cNvPr id="2234" name="Google Shape;2234;p61"/>
            <p:cNvSpPr/>
            <p:nvPr/>
          </p:nvSpPr>
          <p:spPr>
            <a:xfrm>
              <a:off x="5929959" y="4223854"/>
              <a:ext cx="447190" cy="380597"/>
            </a:xfrm>
            <a:custGeom>
              <a:avLst/>
              <a:gdLst/>
              <a:ahLst/>
              <a:cxnLst/>
              <a:rect l="l" t="t" r="r" b="b"/>
              <a:pathLst>
                <a:path w="6546" h="5571" extrusionOk="0">
                  <a:moveTo>
                    <a:pt x="0" y="1"/>
                  </a:moveTo>
                  <a:lnTo>
                    <a:pt x="1114" y="4072"/>
                  </a:lnTo>
                  <a:lnTo>
                    <a:pt x="1241" y="4491"/>
                  </a:lnTo>
                  <a:cubicBezTo>
                    <a:pt x="1351" y="4948"/>
                    <a:pt x="1771" y="5276"/>
                    <a:pt x="2245" y="5313"/>
                  </a:cubicBezTo>
                  <a:lnTo>
                    <a:pt x="5933" y="5568"/>
                  </a:lnTo>
                  <a:cubicBezTo>
                    <a:pt x="5949" y="5570"/>
                    <a:pt x="5964" y="5571"/>
                    <a:pt x="5979" y="5571"/>
                  </a:cubicBezTo>
                  <a:cubicBezTo>
                    <a:pt x="6319" y="5571"/>
                    <a:pt x="6546" y="5189"/>
                    <a:pt x="6371" y="4875"/>
                  </a:cubicBezTo>
                  <a:cubicBezTo>
                    <a:pt x="6243" y="4692"/>
                    <a:pt x="5002" y="4181"/>
                    <a:pt x="4363" y="3871"/>
                  </a:cubicBezTo>
                  <a:cubicBezTo>
                    <a:pt x="4235" y="3816"/>
                    <a:pt x="4107" y="3743"/>
                    <a:pt x="3998" y="3633"/>
                  </a:cubicBezTo>
                  <a:cubicBezTo>
                    <a:pt x="3998" y="3615"/>
                    <a:pt x="3961" y="3506"/>
                    <a:pt x="3943" y="3360"/>
                  </a:cubicBezTo>
                  <a:cubicBezTo>
                    <a:pt x="3815" y="2666"/>
                    <a:pt x="3523" y="950"/>
                    <a:pt x="3523" y="950"/>
                  </a:cubicBezTo>
                  <a:lnTo>
                    <a:pt x="0" y="1"/>
                  </a:lnTo>
                  <a:close/>
                </a:path>
              </a:pathLst>
            </a:custGeom>
            <a:solidFill>
              <a:srgbClr val="83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61"/>
            <p:cNvSpPr/>
            <p:nvPr/>
          </p:nvSpPr>
          <p:spPr>
            <a:xfrm>
              <a:off x="6005994" y="4452099"/>
              <a:ext cx="371429" cy="152280"/>
            </a:xfrm>
            <a:custGeom>
              <a:avLst/>
              <a:gdLst/>
              <a:ahLst/>
              <a:cxnLst/>
              <a:rect l="l" t="t" r="r" b="b"/>
              <a:pathLst>
                <a:path w="5437" h="2229" extrusionOk="0">
                  <a:moveTo>
                    <a:pt x="2830" y="0"/>
                  </a:moveTo>
                  <a:cubicBezTo>
                    <a:pt x="2757" y="19"/>
                    <a:pt x="2702" y="19"/>
                    <a:pt x="2648" y="55"/>
                  </a:cubicBezTo>
                  <a:cubicBezTo>
                    <a:pt x="2374" y="183"/>
                    <a:pt x="2136" y="877"/>
                    <a:pt x="2136" y="877"/>
                  </a:cubicBezTo>
                  <a:lnTo>
                    <a:pt x="1" y="712"/>
                  </a:lnTo>
                  <a:lnTo>
                    <a:pt x="1" y="712"/>
                  </a:lnTo>
                  <a:lnTo>
                    <a:pt x="128" y="1132"/>
                  </a:lnTo>
                  <a:cubicBezTo>
                    <a:pt x="238" y="1589"/>
                    <a:pt x="658" y="1917"/>
                    <a:pt x="1132" y="1954"/>
                  </a:cubicBezTo>
                  <a:lnTo>
                    <a:pt x="4820" y="2227"/>
                  </a:lnTo>
                  <a:cubicBezTo>
                    <a:pt x="4828" y="2228"/>
                    <a:pt x="4837" y="2228"/>
                    <a:pt x="4845" y="2228"/>
                  </a:cubicBezTo>
                  <a:cubicBezTo>
                    <a:pt x="5197" y="2228"/>
                    <a:pt x="5436" y="1855"/>
                    <a:pt x="5258" y="1534"/>
                  </a:cubicBezTo>
                  <a:cubicBezTo>
                    <a:pt x="5130" y="1351"/>
                    <a:pt x="3889" y="840"/>
                    <a:pt x="3250" y="511"/>
                  </a:cubicBezTo>
                  <a:cubicBezTo>
                    <a:pt x="3250" y="511"/>
                    <a:pt x="3159" y="347"/>
                    <a:pt x="3104" y="219"/>
                  </a:cubicBezTo>
                  <a:cubicBezTo>
                    <a:pt x="3067" y="92"/>
                    <a:pt x="2958" y="19"/>
                    <a:pt x="2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61"/>
            <p:cNvSpPr/>
            <p:nvPr/>
          </p:nvSpPr>
          <p:spPr>
            <a:xfrm>
              <a:off x="4943474" y="4038035"/>
              <a:ext cx="295599" cy="566147"/>
            </a:xfrm>
            <a:custGeom>
              <a:avLst/>
              <a:gdLst/>
              <a:ahLst/>
              <a:cxnLst/>
              <a:rect l="l" t="t" r="r" b="b"/>
              <a:pathLst>
                <a:path w="4327" h="8287" extrusionOk="0">
                  <a:moveTo>
                    <a:pt x="2446" y="1"/>
                  </a:moveTo>
                  <a:lnTo>
                    <a:pt x="438" y="3706"/>
                  </a:lnTo>
                  <a:lnTo>
                    <a:pt x="219" y="4090"/>
                  </a:lnTo>
                  <a:cubicBezTo>
                    <a:pt x="0" y="4510"/>
                    <a:pt x="55" y="5021"/>
                    <a:pt x="384" y="5368"/>
                  </a:cubicBezTo>
                  <a:lnTo>
                    <a:pt x="2866" y="8124"/>
                  </a:lnTo>
                  <a:cubicBezTo>
                    <a:pt x="2957" y="8236"/>
                    <a:pt x="3080" y="8286"/>
                    <a:pt x="3202" y="8286"/>
                  </a:cubicBezTo>
                  <a:cubicBezTo>
                    <a:pt x="3400" y="8286"/>
                    <a:pt x="3595" y="8156"/>
                    <a:pt x="3651" y="7942"/>
                  </a:cubicBezTo>
                  <a:cubicBezTo>
                    <a:pt x="3688" y="7704"/>
                    <a:pt x="3158" y="6481"/>
                    <a:pt x="2921" y="5824"/>
                  </a:cubicBezTo>
                  <a:cubicBezTo>
                    <a:pt x="2848" y="5678"/>
                    <a:pt x="2812" y="5532"/>
                    <a:pt x="2793" y="5386"/>
                  </a:cubicBezTo>
                  <a:cubicBezTo>
                    <a:pt x="2812" y="5368"/>
                    <a:pt x="2866" y="5276"/>
                    <a:pt x="2958" y="5149"/>
                  </a:cubicBezTo>
                  <a:cubicBezTo>
                    <a:pt x="3341" y="4564"/>
                    <a:pt x="4327" y="3122"/>
                    <a:pt x="4327" y="3122"/>
                  </a:cubicBezTo>
                  <a:lnTo>
                    <a:pt x="2446" y="1"/>
                  </a:lnTo>
                  <a:close/>
                </a:path>
              </a:pathLst>
            </a:custGeom>
            <a:solidFill>
              <a:srgbClr val="83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1"/>
            <p:cNvSpPr/>
            <p:nvPr/>
          </p:nvSpPr>
          <p:spPr>
            <a:xfrm>
              <a:off x="4943474" y="4291214"/>
              <a:ext cx="251946" cy="312962"/>
            </a:xfrm>
            <a:custGeom>
              <a:avLst/>
              <a:gdLst/>
              <a:ahLst/>
              <a:cxnLst/>
              <a:rect l="l" t="t" r="r" b="b"/>
              <a:pathLst>
                <a:path w="3688" h="4581" extrusionOk="0">
                  <a:moveTo>
                    <a:pt x="438" y="0"/>
                  </a:moveTo>
                  <a:lnTo>
                    <a:pt x="219" y="384"/>
                  </a:lnTo>
                  <a:cubicBezTo>
                    <a:pt x="0" y="804"/>
                    <a:pt x="55" y="1315"/>
                    <a:pt x="384" y="1662"/>
                  </a:cubicBezTo>
                  <a:lnTo>
                    <a:pt x="2866" y="4418"/>
                  </a:lnTo>
                  <a:cubicBezTo>
                    <a:pt x="2957" y="4530"/>
                    <a:pt x="3080" y="4580"/>
                    <a:pt x="3202" y="4580"/>
                  </a:cubicBezTo>
                  <a:cubicBezTo>
                    <a:pt x="3400" y="4580"/>
                    <a:pt x="3595" y="4450"/>
                    <a:pt x="3651" y="4236"/>
                  </a:cubicBezTo>
                  <a:cubicBezTo>
                    <a:pt x="3688" y="3998"/>
                    <a:pt x="3158" y="2775"/>
                    <a:pt x="2921" y="2118"/>
                  </a:cubicBezTo>
                  <a:cubicBezTo>
                    <a:pt x="2921" y="2118"/>
                    <a:pt x="2958" y="1917"/>
                    <a:pt x="3012" y="1789"/>
                  </a:cubicBezTo>
                  <a:cubicBezTo>
                    <a:pt x="3067" y="1680"/>
                    <a:pt x="3049" y="1534"/>
                    <a:pt x="2958" y="1443"/>
                  </a:cubicBezTo>
                  <a:cubicBezTo>
                    <a:pt x="2903" y="1406"/>
                    <a:pt x="2848" y="1370"/>
                    <a:pt x="2793" y="1351"/>
                  </a:cubicBezTo>
                  <a:cubicBezTo>
                    <a:pt x="2758" y="1340"/>
                    <a:pt x="2717" y="1335"/>
                    <a:pt x="2673" y="1335"/>
                  </a:cubicBezTo>
                  <a:cubicBezTo>
                    <a:pt x="2355" y="1335"/>
                    <a:pt x="1862" y="1589"/>
                    <a:pt x="1862" y="1589"/>
                  </a:cubicBezTo>
                  <a:lnTo>
                    <a:pt x="4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61"/>
            <p:cNvSpPr/>
            <p:nvPr/>
          </p:nvSpPr>
          <p:spPr>
            <a:xfrm>
              <a:off x="5447305" y="2580168"/>
              <a:ext cx="723388" cy="1707391"/>
            </a:xfrm>
            <a:custGeom>
              <a:avLst/>
              <a:gdLst/>
              <a:ahLst/>
              <a:cxnLst/>
              <a:rect l="l" t="t" r="r" b="b"/>
              <a:pathLst>
                <a:path w="10589" h="24992" extrusionOk="0">
                  <a:moveTo>
                    <a:pt x="274" y="0"/>
                  </a:moveTo>
                  <a:cubicBezTo>
                    <a:pt x="274" y="0"/>
                    <a:pt x="92" y="822"/>
                    <a:pt x="55" y="3268"/>
                  </a:cubicBezTo>
                  <a:cubicBezTo>
                    <a:pt x="0" y="5733"/>
                    <a:pt x="2447" y="11885"/>
                    <a:pt x="3451" y="14769"/>
                  </a:cubicBezTo>
                  <a:cubicBezTo>
                    <a:pt x="4436" y="17635"/>
                    <a:pt x="6499" y="24718"/>
                    <a:pt x="6499" y="24718"/>
                  </a:cubicBezTo>
                  <a:lnTo>
                    <a:pt x="10588" y="24992"/>
                  </a:lnTo>
                  <a:cubicBezTo>
                    <a:pt x="10588" y="24992"/>
                    <a:pt x="9383" y="16777"/>
                    <a:pt x="8799" y="13035"/>
                  </a:cubicBezTo>
                  <a:cubicBezTo>
                    <a:pt x="8215" y="9311"/>
                    <a:pt x="6499" y="1716"/>
                    <a:pt x="6499" y="1716"/>
                  </a:cubicBezTo>
                  <a:lnTo>
                    <a:pt x="2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61"/>
            <p:cNvSpPr/>
            <p:nvPr/>
          </p:nvSpPr>
          <p:spPr>
            <a:xfrm>
              <a:off x="5002090" y="2542048"/>
              <a:ext cx="657259" cy="1720576"/>
            </a:xfrm>
            <a:custGeom>
              <a:avLst/>
              <a:gdLst/>
              <a:ahLst/>
              <a:cxnLst/>
              <a:rect l="l" t="t" r="r" b="b"/>
              <a:pathLst>
                <a:path w="9621" h="25185" extrusionOk="0">
                  <a:moveTo>
                    <a:pt x="7497" y="0"/>
                  </a:moveTo>
                  <a:cubicBezTo>
                    <a:pt x="6915" y="0"/>
                    <a:pt x="5827" y="366"/>
                    <a:pt x="5276" y="1599"/>
                  </a:cubicBezTo>
                  <a:cubicBezTo>
                    <a:pt x="4491" y="3333"/>
                    <a:pt x="3779" y="11658"/>
                    <a:pt x="3213" y="14761"/>
                  </a:cubicBezTo>
                  <a:cubicBezTo>
                    <a:pt x="2647" y="17864"/>
                    <a:pt x="0" y="23122"/>
                    <a:pt x="0" y="23122"/>
                  </a:cubicBezTo>
                  <a:lnTo>
                    <a:pt x="3377" y="25185"/>
                  </a:lnTo>
                  <a:cubicBezTo>
                    <a:pt x="3377" y="25185"/>
                    <a:pt x="7065" y="19672"/>
                    <a:pt x="7868" y="17390"/>
                  </a:cubicBezTo>
                  <a:cubicBezTo>
                    <a:pt x="8525" y="15546"/>
                    <a:pt x="9438" y="11347"/>
                    <a:pt x="9438" y="11347"/>
                  </a:cubicBezTo>
                  <a:cubicBezTo>
                    <a:pt x="9438" y="11347"/>
                    <a:pt x="9621" y="7240"/>
                    <a:pt x="9584" y="6053"/>
                  </a:cubicBezTo>
                  <a:cubicBezTo>
                    <a:pt x="9529" y="4848"/>
                    <a:pt x="7941" y="431"/>
                    <a:pt x="7886" y="139"/>
                  </a:cubicBezTo>
                  <a:cubicBezTo>
                    <a:pt x="7876" y="56"/>
                    <a:pt x="7726" y="0"/>
                    <a:pt x="74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61"/>
            <p:cNvSpPr/>
            <p:nvPr/>
          </p:nvSpPr>
          <p:spPr>
            <a:xfrm>
              <a:off x="5362525" y="1568747"/>
              <a:ext cx="164639" cy="164713"/>
            </a:xfrm>
            <a:custGeom>
              <a:avLst/>
              <a:gdLst/>
              <a:ahLst/>
              <a:cxnLst/>
              <a:rect l="l" t="t" r="r" b="b"/>
              <a:pathLst>
                <a:path w="2410" h="2411" extrusionOk="0">
                  <a:moveTo>
                    <a:pt x="1205" y="1"/>
                  </a:moveTo>
                  <a:cubicBezTo>
                    <a:pt x="529" y="1"/>
                    <a:pt x="0" y="548"/>
                    <a:pt x="0" y="1205"/>
                  </a:cubicBezTo>
                  <a:cubicBezTo>
                    <a:pt x="0" y="1863"/>
                    <a:pt x="529" y="2410"/>
                    <a:pt x="1205" y="2410"/>
                  </a:cubicBezTo>
                  <a:cubicBezTo>
                    <a:pt x="1862" y="2410"/>
                    <a:pt x="2410" y="1863"/>
                    <a:pt x="2410" y="1205"/>
                  </a:cubicBezTo>
                  <a:cubicBezTo>
                    <a:pt x="2410" y="548"/>
                    <a:pt x="1862" y="1"/>
                    <a:pt x="1205" y="1"/>
                  </a:cubicBezTo>
                  <a:close/>
                </a:path>
              </a:pathLst>
            </a:custGeom>
            <a:solidFill>
              <a:srgbClr val="1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61"/>
            <p:cNvSpPr/>
            <p:nvPr/>
          </p:nvSpPr>
          <p:spPr>
            <a:xfrm>
              <a:off x="5462267" y="1548799"/>
              <a:ext cx="329278" cy="359077"/>
            </a:xfrm>
            <a:custGeom>
              <a:avLst/>
              <a:gdLst/>
              <a:ahLst/>
              <a:cxnLst/>
              <a:rect l="l" t="t" r="r" b="b"/>
              <a:pathLst>
                <a:path w="4820" h="5256" extrusionOk="0">
                  <a:moveTo>
                    <a:pt x="2880" y="0"/>
                  </a:moveTo>
                  <a:cubicBezTo>
                    <a:pt x="2400" y="0"/>
                    <a:pt x="1909" y="82"/>
                    <a:pt x="1461" y="128"/>
                  </a:cubicBezTo>
                  <a:cubicBezTo>
                    <a:pt x="749" y="201"/>
                    <a:pt x="183" y="1205"/>
                    <a:pt x="73" y="1863"/>
                  </a:cubicBezTo>
                  <a:cubicBezTo>
                    <a:pt x="0" y="2538"/>
                    <a:pt x="110" y="3232"/>
                    <a:pt x="420" y="3852"/>
                  </a:cubicBezTo>
                  <a:cubicBezTo>
                    <a:pt x="603" y="4181"/>
                    <a:pt x="804" y="4491"/>
                    <a:pt x="1041" y="4802"/>
                  </a:cubicBezTo>
                  <a:cubicBezTo>
                    <a:pt x="1150" y="4966"/>
                    <a:pt x="1315" y="5112"/>
                    <a:pt x="1479" y="5221"/>
                  </a:cubicBezTo>
                  <a:cubicBezTo>
                    <a:pt x="1519" y="5246"/>
                    <a:pt x="1560" y="5256"/>
                    <a:pt x="1601" y="5256"/>
                  </a:cubicBezTo>
                  <a:cubicBezTo>
                    <a:pt x="1843" y="5256"/>
                    <a:pt x="2103" y="4903"/>
                    <a:pt x="2337" y="4856"/>
                  </a:cubicBezTo>
                  <a:cubicBezTo>
                    <a:pt x="2684" y="4783"/>
                    <a:pt x="3140" y="4838"/>
                    <a:pt x="3396" y="4583"/>
                  </a:cubicBezTo>
                  <a:cubicBezTo>
                    <a:pt x="4181" y="3816"/>
                    <a:pt x="4710" y="3067"/>
                    <a:pt x="4765" y="1753"/>
                  </a:cubicBezTo>
                  <a:cubicBezTo>
                    <a:pt x="4820" y="840"/>
                    <a:pt x="4400" y="311"/>
                    <a:pt x="3706" y="110"/>
                  </a:cubicBezTo>
                  <a:cubicBezTo>
                    <a:pt x="3442" y="29"/>
                    <a:pt x="3163" y="0"/>
                    <a:pt x="2880" y="0"/>
                  </a:cubicBezTo>
                  <a:close/>
                </a:path>
              </a:pathLst>
            </a:custGeom>
            <a:solidFill>
              <a:srgbClr val="1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1"/>
            <p:cNvSpPr/>
            <p:nvPr/>
          </p:nvSpPr>
          <p:spPr>
            <a:xfrm>
              <a:off x="5543290" y="1799451"/>
              <a:ext cx="138543" cy="200853"/>
            </a:xfrm>
            <a:custGeom>
              <a:avLst/>
              <a:gdLst/>
              <a:ahLst/>
              <a:cxnLst/>
              <a:rect l="l" t="t" r="r" b="b"/>
              <a:pathLst>
                <a:path w="2028" h="2940" extrusionOk="0">
                  <a:moveTo>
                    <a:pt x="92" y="1"/>
                  </a:moveTo>
                  <a:lnTo>
                    <a:pt x="1" y="2867"/>
                  </a:lnTo>
                  <a:lnTo>
                    <a:pt x="1918" y="2940"/>
                  </a:lnTo>
                  <a:lnTo>
                    <a:pt x="2027" y="74"/>
                  </a:lnTo>
                  <a:lnTo>
                    <a:pt x="92" y="1"/>
                  </a:lnTo>
                  <a:close/>
                </a:path>
              </a:pathLst>
            </a:custGeom>
            <a:solidFill>
              <a:srgbClr val="83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61"/>
            <p:cNvSpPr/>
            <p:nvPr/>
          </p:nvSpPr>
          <p:spPr>
            <a:xfrm>
              <a:off x="5559549" y="1799451"/>
              <a:ext cx="122284" cy="174688"/>
            </a:xfrm>
            <a:custGeom>
              <a:avLst/>
              <a:gdLst/>
              <a:ahLst/>
              <a:cxnLst/>
              <a:rect l="l" t="t" r="r" b="b"/>
              <a:pathLst>
                <a:path w="1790" h="2557" extrusionOk="0">
                  <a:moveTo>
                    <a:pt x="19" y="1"/>
                  </a:moveTo>
                  <a:lnTo>
                    <a:pt x="19" y="1"/>
                  </a:lnTo>
                  <a:cubicBezTo>
                    <a:pt x="0" y="548"/>
                    <a:pt x="110" y="1096"/>
                    <a:pt x="347" y="1589"/>
                  </a:cubicBezTo>
                  <a:cubicBezTo>
                    <a:pt x="639" y="2082"/>
                    <a:pt x="1132" y="2429"/>
                    <a:pt x="1716" y="2557"/>
                  </a:cubicBezTo>
                  <a:lnTo>
                    <a:pt x="1789" y="74"/>
                  </a:lnTo>
                  <a:lnTo>
                    <a:pt x="19" y="1"/>
                  </a:lnTo>
                  <a:close/>
                </a:path>
              </a:pathLst>
            </a:custGeom>
            <a:solidFill>
              <a:srgbClr val="3D2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61"/>
            <p:cNvSpPr/>
            <p:nvPr/>
          </p:nvSpPr>
          <p:spPr>
            <a:xfrm>
              <a:off x="5464726" y="1706609"/>
              <a:ext cx="102336" cy="150503"/>
            </a:xfrm>
            <a:custGeom>
              <a:avLst/>
              <a:gdLst/>
              <a:ahLst/>
              <a:cxnLst/>
              <a:rect l="l" t="t" r="r" b="b"/>
              <a:pathLst>
                <a:path w="1498" h="2203" extrusionOk="0">
                  <a:moveTo>
                    <a:pt x="727" y="0"/>
                  </a:moveTo>
                  <a:cubicBezTo>
                    <a:pt x="343" y="0"/>
                    <a:pt x="54" y="529"/>
                    <a:pt x="37" y="885"/>
                  </a:cubicBezTo>
                  <a:cubicBezTo>
                    <a:pt x="1" y="1378"/>
                    <a:pt x="256" y="1853"/>
                    <a:pt x="676" y="2127"/>
                  </a:cubicBezTo>
                  <a:cubicBezTo>
                    <a:pt x="785" y="2179"/>
                    <a:pt x="882" y="2203"/>
                    <a:pt x="967" y="2203"/>
                  </a:cubicBezTo>
                  <a:cubicBezTo>
                    <a:pt x="1326" y="2203"/>
                    <a:pt x="1483" y="1787"/>
                    <a:pt x="1498" y="1360"/>
                  </a:cubicBezTo>
                  <a:cubicBezTo>
                    <a:pt x="1498" y="940"/>
                    <a:pt x="1352" y="191"/>
                    <a:pt x="877" y="27"/>
                  </a:cubicBezTo>
                  <a:cubicBezTo>
                    <a:pt x="826" y="9"/>
                    <a:pt x="775" y="0"/>
                    <a:pt x="727" y="0"/>
                  </a:cubicBezTo>
                  <a:close/>
                </a:path>
              </a:pathLst>
            </a:custGeom>
            <a:solidFill>
              <a:srgbClr val="83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61"/>
            <p:cNvSpPr/>
            <p:nvPr/>
          </p:nvSpPr>
          <p:spPr>
            <a:xfrm>
              <a:off x="5522112" y="1572163"/>
              <a:ext cx="263218" cy="354568"/>
            </a:xfrm>
            <a:custGeom>
              <a:avLst/>
              <a:gdLst/>
              <a:ahLst/>
              <a:cxnLst/>
              <a:rect l="l" t="t" r="r" b="b"/>
              <a:pathLst>
                <a:path w="3853" h="5190" extrusionOk="0">
                  <a:moveTo>
                    <a:pt x="1812" y="0"/>
                  </a:moveTo>
                  <a:cubicBezTo>
                    <a:pt x="1267" y="0"/>
                    <a:pt x="726" y="282"/>
                    <a:pt x="439" y="827"/>
                  </a:cubicBezTo>
                  <a:cubicBezTo>
                    <a:pt x="1" y="1612"/>
                    <a:pt x="128" y="2780"/>
                    <a:pt x="439" y="3620"/>
                  </a:cubicBezTo>
                  <a:cubicBezTo>
                    <a:pt x="585" y="4131"/>
                    <a:pt x="913" y="4569"/>
                    <a:pt x="1352" y="4879"/>
                  </a:cubicBezTo>
                  <a:cubicBezTo>
                    <a:pt x="1622" y="5063"/>
                    <a:pt x="1899" y="5190"/>
                    <a:pt x="2179" y="5190"/>
                  </a:cubicBezTo>
                  <a:cubicBezTo>
                    <a:pt x="2371" y="5190"/>
                    <a:pt x="2564" y="5130"/>
                    <a:pt x="2757" y="4989"/>
                  </a:cubicBezTo>
                  <a:cubicBezTo>
                    <a:pt x="3122" y="4697"/>
                    <a:pt x="3378" y="4295"/>
                    <a:pt x="3524" y="3839"/>
                  </a:cubicBezTo>
                  <a:cubicBezTo>
                    <a:pt x="3852" y="2853"/>
                    <a:pt x="3670" y="1448"/>
                    <a:pt x="3049" y="608"/>
                  </a:cubicBezTo>
                  <a:cubicBezTo>
                    <a:pt x="2732" y="199"/>
                    <a:pt x="2271" y="0"/>
                    <a:pt x="1812" y="0"/>
                  </a:cubicBezTo>
                  <a:close/>
                </a:path>
              </a:pathLst>
            </a:custGeom>
            <a:solidFill>
              <a:srgbClr val="83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61"/>
            <p:cNvSpPr/>
            <p:nvPr/>
          </p:nvSpPr>
          <p:spPr>
            <a:xfrm>
              <a:off x="5512137" y="1729154"/>
              <a:ext cx="27531" cy="64150"/>
            </a:xfrm>
            <a:custGeom>
              <a:avLst/>
              <a:gdLst/>
              <a:ahLst/>
              <a:cxnLst/>
              <a:rect l="l" t="t" r="r" b="b"/>
              <a:pathLst>
                <a:path w="403" h="939" extrusionOk="0">
                  <a:moveTo>
                    <a:pt x="81" y="0"/>
                  </a:moveTo>
                  <a:cubicBezTo>
                    <a:pt x="55" y="0"/>
                    <a:pt x="32" y="17"/>
                    <a:pt x="19" y="44"/>
                  </a:cubicBezTo>
                  <a:cubicBezTo>
                    <a:pt x="1" y="62"/>
                    <a:pt x="19" y="99"/>
                    <a:pt x="37" y="135"/>
                  </a:cubicBezTo>
                  <a:cubicBezTo>
                    <a:pt x="201" y="227"/>
                    <a:pt x="256" y="537"/>
                    <a:pt x="165" y="866"/>
                  </a:cubicBezTo>
                  <a:cubicBezTo>
                    <a:pt x="147" y="902"/>
                    <a:pt x="165" y="939"/>
                    <a:pt x="201" y="939"/>
                  </a:cubicBezTo>
                  <a:lnTo>
                    <a:pt x="220" y="939"/>
                  </a:lnTo>
                  <a:cubicBezTo>
                    <a:pt x="238" y="939"/>
                    <a:pt x="274" y="920"/>
                    <a:pt x="274" y="902"/>
                  </a:cubicBezTo>
                  <a:cubicBezTo>
                    <a:pt x="402" y="519"/>
                    <a:pt x="329" y="135"/>
                    <a:pt x="110" y="8"/>
                  </a:cubicBezTo>
                  <a:cubicBezTo>
                    <a:pt x="100" y="3"/>
                    <a:pt x="91" y="0"/>
                    <a:pt x="81" y="0"/>
                  </a:cubicBezTo>
                  <a:close/>
                </a:path>
              </a:pathLst>
            </a:custGeom>
            <a:solidFill>
              <a:srgbClr val="3D2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61"/>
            <p:cNvSpPr/>
            <p:nvPr/>
          </p:nvSpPr>
          <p:spPr>
            <a:xfrm>
              <a:off x="5500934" y="1748009"/>
              <a:ext cx="34362" cy="11614"/>
            </a:xfrm>
            <a:custGeom>
              <a:avLst/>
              <a:gdLst/>
              <a:ahLst/>
              <a:cxnLst/>
              <a:rect l="l" t="t" r="r" b="b"/>
              <a:pathLst>
                <a:path w="503" h="170" extrusionOk="0">
                  <a:moveTo>
                    <a:pt x="256" y="1"/>
                  </a:moveTo>
                  <a:cubicBezTo>
                    <a:pt x="187" y="1"/>
                    <a:pt x="119" y="14"/>
                    <a:pt x="55" y="42"/>
                  </a:cubicBezTo>
                  <a:cubicBezTo>
                    <a:pt x="19" y="60"/>
                    <a:pt x="0" y="97"/>
                    <a:pt x="19" y="133"/>
                  </a:cubicBezTo>
                  <a:cubicBezTo>
                    <a:pt x="19" y="151"/>
                    <a:pt x="55" y="170"/>
                    <a:pt x="73" y="170"/>
                  </a:cubicBezTo>
                  <a:lnTo>
                    <a:pt x="92" y="170"/>
                  </a:lnTo>
                  <a:cubicBezTo>
                    <a:pt x="142" y="140"/>
                    <a:pt x="198" y="126"/>
                    <a:pt x="253" y="126"/>
                  </a:cubicBezTo>
                  <a:cubicBezTo>
                    <a:pt x="298" y="126"/>
                    <a:pt x="343" y="135"/>
                    <a:pt x="384" y="151"/>
                  </a:cubicBezTo>
                  <a:cubicBezTo>
                    <a:pt x="392" y="157"/>
                    <a:pt x="402" y="160"/>
                    <a:pt x="411" y="160"/>
                  </a:cubicBezTo>
                  <a:cubicBezTo>
                    <a:pt x="458" y="160"/>
                    <a:pt x="503" y="88"/>
                    <a:pt x="457" y="42"/>
                  </a:cubicBezTo>
                  <a:cubicBezTo>
                    <a:pt x="393" y="14"/>
                    <a:pt x="324" y="1"/>
                    <a:pt x="256" y="1"/>
                  </a:cubicBezTo>
                  <a:close/>
                </a:path>
              </a:pathLst>
            </a:custGeom>
            <a:solidFill>
              <a:srgbClr val="3D2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61"/>
            <p:cNvSpPr/>
            <p:nvPr/>
          </p:nvSpPr>
          <p:spPr>
            <a:xfrm>
              <a:off x="5604432" y="1762082"/>
              <a:ext cx="44951" cy="20017"/>
            </a:xfrm>
            <a:custGeom>
              <a:avLst/>
              <a:gdLst/>
              <a:ahLst/>
              <a:cxnLst/>
              <a:rect l="l" t="t" r="r" b="b"/>
              <a:pathLst>
                <a:path w="658" h="293" extrusionOk="0">
                  <a:moveTo>
                    <a:pt x="329" y="0"/>
                  </a:moveTo>
                  <a:cubicBezTo>
                    <a:pt x="147" y="0"/>
                    <a:pt x="0" y="73"/>
                    <a:pt x="0" y="164"/>
                  </a:cubicBezTo>
                  <a:cubicBezTo>
                    <a:pt x="0" y="237"/>
                    <a:pt x="165" y="292"/>
                    <a:pt x="347" y="292"/>
                  </a:cubicBezTo>
                  <a:cubicBezTo>
                    <a:pt x="530" y="292"/>
                    <a:pt x="658" y="219"/>
                    <a:pt x="658" y="146"/>
                  </a:cubicBezTo>
                  <a:cubicBezTo>
                    <a:pt x="658" y="55"/>
                    <a:pt x="512" y="0"/>
                    <a:pt x="329" y="0"/>
                  </a:cubicBezTo>
                  <a:close/>
                </a:path>
              </a:pathLst>
            </a:custGeom>
            <a:solidFill>
              <a:srgbClr val="3D2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61"/>
            <p:cNvSpPr/>
            <p:nvPr/>
          </p:nvSpPr>
          <p:spPr>
            <a:xfrm>
              <a:off x="5715446" y="1766864"/>
              <a:ext cx="44951" cy="19129"/>
            </a:xfrm>
            <a:custGeom>
              <a:avLst/>
              <a:gdLst/>
              <a:ahLst/>
              <a:cxnLst/>
              <a:rect l="l" t="t" r="r" b="b"/>
              <a:pathLst>
                <a:path w="658" h="280" extrusionOk="0">
                  <a:moveTo>
                    <a:pt x="385" y="0"/>
                  </a:moveTo>
                  <a:cubicBezTo>
                    <a:pt x="367" y="0"/>
                    <a:pt x="348" y="1"/>
                    <a:pt x="329" y="3"/>
                  </a:cubicBezTo>
                  <a:cubicBezTo>
                    <a:pt x="146" y="3"/>
                    <a:pt x="0" y="58"/>
                    <a:pt x="0" y="149"/>
                  </a:cubicBezTo>
                  <a:cubicBezTo>
                    <a:pt x="0" y="215"/>
                    <a:pt x="117" y="280"/>
                    <a:pt x="272" y="280"/>
                  </a:cubicBezTo>
                  <a:cubicBezTo>
                    <a:pt x="291" y="280"/>
                    <a:pt x="310" y="279"/>
                    <a:pt x="329" y="277"/>
                  </a:cubicBezTo>
                  <a:cubicBezTo>
                    <a:pt x="511" y="277"/>
                    <a:pt x="657" y="204"/>
                    <a:pt x="657" y="131"/>
                  </a:cubicBezTo>
                  <a:cubicBezTo>
                    <a:pt x="657" y="66"/>
                    <a:pt x="541" y="0"/>
                    <a:pt x="385" y="0"/>
                  </a:cubicBezTo>
                  <a:close/>
                </a:path>
              </a:pathLst>
            </a:custGeom>
            <a:solidFill>
              <a:srgbClr val="3D2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61"/>
            <p:cNvSpPr/>
            <p:nvPr/>
          </p:nvSpPr>
          <p:spPr>
            <a:xfrm>
              <a:off x="5494717" y="1538893"/>
              <a:ext cx="236985" cy="220734"/>
            </a:xfrm>
            <a:custGeom>
              <a:avLst/>
              <a:gdLst/>
              <a:ahLst/>
              <a:cxnLst/>
              <a:rect l="l" t="t" r="r" b="b"/>
              <a:pathLst>
                <a:path w="3469" h="3231" extrusionOk="0">
                  <a:moveTo>
                    <a:pt x="2217" y="0"/>
                  </a:moveTo>
                  <a:cubicBezTo>
                    <a:pt x="1907" y="0"/>
                    <a:pt x="1596" y="42"/>
                    <a:pt x="1351" y="91"/>
                  </a:cubicBezTo>
                  <a:cubicBezTo>
                    <a:pt x="913" y="200"/>
                    <a:pt x="548" y="492"/>
                    <a:pt x="347" y="894"/>
                  </a:cubicBezTo>
                  <a:cubicBezTo>
                    <a:pt x="183" y="1186"/>
                    <a:pt x="73" y="1515"/>
                    <a:pt x="37" y="1862"/>
                  </a:cubicBezTo>
                  <a:cubicBezTo>
                    <a:pt x="18" y="2026"/>
                    <a:pt x="0" y="2208"/>
                    <a:pt x="0" y="2373"/>
                  </a:cubicBezTo>
                  <a:lnTo>
                    <a:pt x="0" y="2957"/>
                  </a:lnTo>
                  <a:cubicBezTo>
                    <a:pt x="55" y="2811"/>
                    <a:pt x="201" y="2573"/>
                    <a:pt x="365" y="2573"/>
                  </a:cubicBezTo>
                  <a:cubicBezTo>
                    <a:pt x="566" y="2592"/>
                    <a:pt x="639" y="2646"/>
                    <a:pt x="730" y="2866"/>
                  </a:cubicBezTo>
                  <a:cubicBezTo>
                    <a:pt x="730" y="2866"/>
                    <a:pt x="785" y="3048"/>
                    <a:pt x="785" y="3066"/>
                  </a:cubicBezTo>
                  <a:cubicBezTo>
                    <a:pt x="822" y="3176"/>
                    <a:pt x="876" y="3176"/>
                    <a:pt x="1059" y="3231"/>
                  </a:cubicBezTo>
                  <a:cubicBezTo>
                    <a:pt x="1084" y="1427"/>
                    <a:pt x="2102" y="1148"/>
                    <a:pt x="2730" y="1148"/>
                  </a:cubicBezTo>
                  <a:cubicBezTo>
                    <a:pt x="3011" y="1148"/>
                    <a:pt x="3213" y="1204"/>
                    <a:pt x="3213" y="1204"/>
                  </a:cubicBezTo>
                  <a:cubicBezTo>
                    <a:pt x="3268" y="456"/>
                    <a:pt x="3469" y="419"/>
                    <a:pt x="3231" y="255"/>
                  </a:cubicBezTo>
                  <a:cubicBezTo>
                    <a:pt x="2979" y="64"/>
                    <a:pt x="2599" y="0"/>
                    <a:pt x="2217" y="0"/>
                  </a:cubicBezTo>
                  <a:close/>
                </a:path>
              </a:pathLst>
            </a:custGeom>
            <a:solidFill>
              <a:srgbClr val="1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61"/>
            <p:cNvSpPr/>
            <p:nvPr/>
          </p:nvSpPr>
          <p:spPr>
            <a:xfrm>
              <a:off x="5590701" y="1543744"/>
              <a:ext cx="212118" cy="172228"/>
            </a:xfrm>
            <a:custGeom>
              <a:avLst/>
              <a:gdLst/>
              <a:ahLst/>
              <a:cxnLst/>
              <a:rect l="l" t="t" r="r" b="b"/>
              <a:pathLst>
                <a:path w="3105" h="2521" extrusionOk="0">
                  <a:moveTo>
                    <a:pt x="1109" y="0"/>
                  </a:moveTo>
                  <a:cubicBezTo>
                    <a:pt x="898" y="0"/>
                    <a:pt x="701" y="40"/>
                    <a:pt x="585" y="148"/>
                  </a:cubicBezTo>
                  <a:cubicBezTo>
                    <a:pt x="1" y="713"/>
                    <a:pt x="1224" y="1024"/>
                    <a:pt x="1534" y="1079"/>
                  </a:cubicBezTo>
                  <a:cubicBezTo>
                    <a:pt x="2064" y="1170"/>
                    <a:pt x="2356" y="1535"/>
                    <a:pt x="2648" y="2521"/>
                  </a:cubicBezTo>
                  <a:cubicBezTo>
                    <a:pt x="2958" y="1864"/>
                    <a:pt x="3104" y="659"/>
                    <a:pt x="1881" y="148"/>
                  </a:cubicBezTo>
                  <a:cubicBezTo>
                    <a:pt x="1712" y="74"/>
                    <a:pt x="1398" y="0"/>
                    <a:pt x="1109" y="0"/>
                  </a:cubicBezTo>
                  <a:close/>
                </a:path>
              </a:pathLst>
            </a:custGeom>
            <a:solidFill>
              <a:srgbClr val="1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61"/>
            <p:cNvSpPr/>
            <p:nvPr/>
          </p:nvSpPr>
          <p:spPr>
            <a:xfrm>
              <a:off x="5664277" y="1820971"/>
              <a:ext cx="47752" cy="18446"/>
            </a:xfrm>
            <a:custGeom>
              <a:avLst/>
              <a:gdLst/>
              <a:ahLst/>
              <a:cxnLst/>
              <a:rect l="l" t="t" r="r" b="b"/>
              <a:pathLst>
                <a:path w="699" h="270" extrusionOk="0">
                  <a:moveTo>
                    <a:pt x="76" y="1"/>
                  </a:moveTo>
                  <a:cubicBezTo>
                    <a:pt x="60" y="1"/>
                    <a:pt x="46" y="5"/>
                    <a:pt x="37" y="14"/>
                  </a:cubicBezTo>
                  <a:cubicBezTo>
                    <a:pt x="1" y="51"/>
                    <a:pt x="1" y="87"/>
                    <a:pt x="37" y="106"/>
                  </a:cubicBezTo>
                  <a:cubicBezTo>
                    <a:pt x="110" y="197"/>
                    <a:pt x="238" y="252"/>
                    <a:pt x="366" y="270"/>
                  </a:cubicBezTo>
                  <a:cubicBezTo>
                    <a:pt x="475" y="270"/>
                    <a:pt x="567" y="233"/>
                    <a:pt x="658" y="160"/>
                  </a:cubicBezTo>
                  <a:cubicBezTo>
                    <a:pt x="698" y="106"/>
                    <a:pt x="659" y="42"/>
                    <a:pt x="613" y="42"/>
                  </a:cubicBezTo>
                  <a:cubicBezTo>
                    <a:pt x="598" y="42"/>
                    <a:pt x="581" y="50"/>
                    <a:pt x="567" y="69"/>
                  </a:cubicBezTo>
                  <a:cubicBezTo>
                    <a:pt x="512" y="116"/>
                    <a:pt x="444" y="140"/>
                    <a:pt x="375" y="140"/>
                  </a:cubicBezTo>
                  <a:cubicBezTo>
                    <a:pt x="283" y="140"/>
                    <a:pt x="191" y="98"/>
                    <a:pt x="129" y="14"/>
                  </a:cubicBezTo>
                  <a:cubicBezTo>
                    <a:pt x="110" y="5"/>
                    <a:pt x="92" y="1"/>
                    <a:pt x="76" y="1"/>
                  </a:cubicBezTo>
                  <a:close/>
                </a:path>
              </a:pathLst>
            </a:custGeom>
            <a:solidFill>
              <a:srgbClr val="3D2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61"/>
            <p:cNvSpPr/>
            <p:nvPr/>
          </p:nvSpPr>
          <p:spPr>
            <a:xfrm>
              <a:off x="5545817" y="1487383"/>
              <a:ext cx="234525" cy="137455"/>
            </a:xfrm>
            <a:custGeom>
              <a:avLst/>
              <a:gdLst/>
              <a:ahLst/>
              <a:cxnLst/>
              <a:rect l="l" t="t" r="r" b="b"/>
              <a:pathLst>
                <a:path w="3433" h="2012" extrusionOk="0">
                  <a:moveTo>
                    <a:pt x="1561" y="1"/>
                  </a:moveTo>
                  <a:cubicBezTo>
                    <a:pt x="544" y="1"/>
                    <a:pt x="0" y="334"/>
                    <a:pt x="0" y="334"/>
                  </a:cubicBezTo>
                  <a:lnTo>
                    <a:pt x="147" y="1776"/>
                  </a:lnTo>
                  <a:cubicBezTo>
                    <a:pt x="675" y="1957"/>
                    <a:pt x="1267" y="2012"/>
                    <a:pt x="1789" y="2012"/>
                  </a:cubicBezTo>
                  <a:cubicBezTo>
                    <a:pt x="2582" y="2012"/>
                    <a:pt x="3213" y="1885"/>
                    <a:pt x="3213" y="1885"/>
                  </a:cubicBezTo>
                  <a:cubicBezTo>
                    <a:pt x="3359" y="1374"/>
                    <a:pt x="3432" y="863"/>
                    <a:pt x="3432" y="334"/>
                  </a:cubicBezTo>
                  <a:cubicBezTo>
                    <a:pt x="2696" y="84"/>
                    <a:pt x="2069" y="1"/>
                    <a:pt x="1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61"/>
            <p:cNvSpPr/>
            <p:nvPr/>
          </p:nvSpPr>
          <p:spPr>
            <a:xfrm>
              <a:off x="5714148" y="2344477"/>
              <a:ext cx="68" cy="68"/>
            </a:xfrm>
            <a:custGeom>
              <a:avLst/>
              <a:gdLst/>
              <a:ahLst/>
              <a:cxnLst/>
              <a:rect l="l" t="t" r="r" b="b"/>
              <a:pathLst>
                <a:path w="1" h="1" extrusionOk="0">
                  <a:moveTo>
                    <a:pt x="1" y="0"/>
                  </a:move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61"/>
            <p:cNvSpPr/>
            <p:nvPr/>
          </p:nvSpPr>
          <p:spPr>
            <a:xfrm>
              <a:off x="5666805" y="2540271"/>
              <a:ext cx="25003" cy="25004"/>
            </a:xfrm>
            <a:custGeom>
              <a:avLst/>
              <a:gdLst/>
              <a:ahLst/>
              <a:cxnLst/>
              <a:rect l="l" t="t" r="r" b="b"/>
              <a:pathLst>
                <a:path w="366" h="366" extrusionOk="0">
                  <a:moveTo>
                    <a:pt x="183" y="0"/>
                  </a:moveTo>
                  <a:cubicBezTo>
                    <a:pt x="92" y="0"/>
                    <a:pt x="0" y="92"/>
                    <a:pt x="0" y="183"/>
                  </a:cubicBezTo>
                  <a:cubicBezTo>
                    <a:pt x="0" y="274"/>
                    <a:pt x="92" y="365"/>
                    <a:pt x="183" y="365"/>
                  </a:cubicBezTo>
                  <a:cubicBezTo>
                    <a:pt x="292" y="365"/>
                    <a:pt x="365" y="274"/>
                    <a:pt x="365" y="183"/>
                  </a:cubicBezTo>
                  <a:cubicBezTo>
                    <a:pt x="365" y="92"/>
                    <a:pt x="292" y="0"/>
                    <a:pt x="183" y="0"/>
                  </a:cubicBezTo>
                  <a:close/>
                </a:path>
              </a:pathLst>
            </a:custGeom>
            <a:solidFill>
              <a:srgbClr val="D5D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61"/>
            <p:cNvSpPr/>
            <p:nvPr/>
          </p:nvSpPr>
          <p:spPr>
            <a:xfrm>
              <a:off x="5724122" y="2263386"/>
              <a:ext cx="116067" cy="34979"/>
            </a:xfrm>
            <a:custGeom>
              <a:avLst/>
              <a:gdLst/>
              <a:ahLst/>
              <a:cxnLst/>
              <a:rect l="l" t="t" r="r" b="b"/>
              <a:pathLst>
                <a:path w="1699" h="512" extrusionOk="0">
                  <a:moveTo>
                    <a:pt x="56" y="1"/>
                  </a:moveTo>
                  <a:cubicBezTo>
                    <a:pt x="19" y="1"/>
                    <a:pt x="1" y="19"/>
                    <a:pt x="1" y="37"/>
                  </a:cubicBezTo>
                  <a:lnTo>
                    <a:pt x="1" y="475"/>
                  </a:lnTo>
                  <a:cubicBezTo>
                    <a:pt x="1" y="494"/>
                    <a:pt x="19" y="512"/>
                    <a:pt x="56" y="512"/>
                  </a:cubicBezTo>
                  <a:lnTo>
                    <a:pt x="1662" y="512"/>
                  </a:lnTo>
                  <a:cubicBezTo>
                    <a:pt x="1680" y="512"/>
                    <a:pt x="1699" y="494"/>
                    <a:pt x="1699" y="475"/>
                  </a:cubicBezTo>
                  <a:lnTo>
                    <a:pt x="1699" y="37"/>
                  </a:lnTo>
                  <a:cubicBezTo>
                    <a:pt x="1699" y="19"/>
                    <a:pt x="1680" y="1"/>
                    <a:pt x="1662" y="1"/>
                  </a:cubicBezTo>
                  <a:close/>
                </a:path>
              </a:pathLst>
            </a:custGeom>
            <a:solidFill>
              <a:srgbClr val="EAE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61"/>
            <p:cNvSpPr/>
            <p:nvPr/>
          </p:nvSpPr>
          <p:spPr>
            <a:xfrm>
              <a:off x="5417383" y="1951591"/>
              <a:ext cx="471442" cy="285704"/>
            </a:xfrm>
            <a:custGeom>
              <a:avLst/>
              <a:gdLst/>
              <a:ahLst/>
              <a:cxnLst/>
              <a:rect l="l" t="t" r="r" b="b"/>
              <a:pathLst>
                <a:path w="6901" h="4182" extrusionOk="0">
                  <a:moveTo>
                    <a:pt x="2227" y="1"/>
                  </a:moveTo>
                  <a:lnTo>
                    <a:pt x="0" y="421"/>
                  </a:lnTo>
                  <a:lnTo>
                    <a:pt x="365" y="4181"/>
                  </a:lnTo>
                  <a:lnTo>
                    <a:pt x="4126" y="4181"/>
                  </a:lnTo>
                  <a:lnTo>
                    <a:pt x="6901" y="1626"/>
                  </a:lnTo>
                  <a:lnTo>
                    <a:pt x="3925" y="1"/>
                  </a:lnTo>
                  <a:close/>
                </a:path>
              </a:pathLst>
            </a:custGeom>
            <a:solidFill>
              <a:srgbClr val="83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61"/>
            <p:cNvSpPr/>
            <p:nvPr/>
          </p:nvSpPr>
          <p:spPr>
            <a:xfrm>
              <a:off x="5282322" y="1966757"/>
              <a:ext cx="675089" cy="942645"/>
            </a:xfrm>
            <a:custGeom>
              <a:avLst/>
              <a:gdLst/>
              <a:ahLst/>
              <a:cxnLst/>
              <a:rect l="l" t="t" r="r" b="b"/>
              <a:pathLst>
                <a:path w="9882" h="13798" extrusionOk="0">
                  <a:moveTo>
                    <a:pt x="1621" y="1"/>
                  </a:moveTo>
                  <a:cubicBezTo>
                    <a:pt x="1298" y="1"/>
                    <a:pt x="834" y="44"/>
                    <a:pt x="663" y="272"/>
                  </a:cubicBezTo>
                  <a:cubicBezTo>
                    <a:pt x="462" y="546"/>
                    <a:pt x="499" y="947"/>
                    <a:pt x="499" y="1276"/>
                  </a:cubicBezTo>
                  <a:cubicBezTo>
                    <a:pt x="499" y="1696"/>
                    <a:pt x="499" y="2116"/>
                    <a:pt x="480" y="2554"/>
                  </a:cubicBezTo>
                  <a:cubicBezTo>
                    <a:pt x="426" y="4708"/>
                    <a:pt x="225" y="6880"/>
                    <a:pt x="97" y="9034"/>
                  </a:cubicBezTo>
                  <a:cubicBezTo>
                    <a:pt x="42" y="10093"/>
                    <a:pt x="24" y="11170"/>
                    <a:pt x="24" y="12229"/>
                  </a:cubicBezTo>
                  <a:cubicBezTo>
                    <a:pt x="24" y="13037"/>
                    <a:pt x="0" y="13797"/>
                    <a:pt x="505" y="13797"/>
                  </a:cubicBezTo>
                  <a:cubicBezTo>
                    <a:pt x="627" y="13797"/>
                    <a:pt x="781" y="13753"/>
                    <a:pt x="973" y="13653"/>
                  </a:cubicBezTo>
                  <a:cubicBezTo>
                    <a:pt x="1080" y="13602"/>
                    <a:pt x="1765" y="13584"/>
                    <a:pt x="2700" y="13584"/>
                  </a:cubicBezTo>
                  <a:cubicBezTo>
                    <a:pt x="5129" y="13584"/>
                    <a:pt x="9243" y="13708"/>
                    <a:pt x="9243" y="13708"/>
                  </a:cubicBezTo>
                  <a:cubicBezTo>
                    <a:pt x="9243" y="13708"/>
                    <a:pt x="9254" y="13713"/>
                    <a:pt x="9273" y="13713"/>
                  </a:cubicBezTo>
                  <a:cubicBezTo>
                    <a:pt x="9394" y="13713"/>
                    <a:pt x="9817" y="13496"/>
                    <a:pt x="9644" y="10349"/>
                  </a:cubicBezTo>
                  <a:cubicBezTo>
                    <a:pt x="9590" y="9308"/>
                    <a:pt x="9882" y="8304"/>
                    <a:pt x="9772" y="7264"/>
                  </a:cubicBezTo>
                  <a:cubicBezTo>
                    <a:pt x="9717" y="6716"/>
                    <a:pt x="9644" y="6205"/>
                    <a:pt x="9626" y="5675"/>
                  </a:cubicBezTo>
                  <a:cubicBezTo>
                    <a:pt x="9626" y="5128"/>
                    <a:pt x="9663" y="4580"/>
                    <a:pt x="9754" y="4032"/>
                  </a:cubicBezTo>
                  <a:cubicBezTo>
                    <a:pt x="9827" y="3028"/>
                    <a:pt x="9809" y="2006"/>
                    <a:pt x="9681" y="1002"/>
                  </a:cubicBezTo>
                  <a:cubicBezTo>
                    <a:pt x="9097" y="746"/>
                    <a:pt x="7892" y="345"/>
                    <a:pt x="7892" y="345"/>
                  </a:cubicBezTo>
                  <a:lnTo>
                    <a:pt x="4752" y="3211"/>
                  </a:lnTo>
                  <a:lnTo>
                    <a:pt x="1959" y="16"/>
                  </a:lnTo>
                  <a:cubicBezTo>
                    <a:pt x="1959" y="16"/>
                    <a:pt x="1815" y="1"/>
                    <a:pt x="1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1"/>
            <p:cNvSpPr/>
            <p:nvPr/>
          </p:nvSpPr>
          <p:spPr>
            <a:xfrm>
              <a:off x="5863829" y="2363196"/>
              <a:ext cx="195859" cy="245738"/>
            </a:xfrm>
            <a:custGeom>
              <a:avLst/>
              <a:gdLst/>
              <a:ahLst/>
              <a:cxnLst/>
              <a:rect l="l" t="t" r="r" b="b"/>
              <a:pathLst>
                <a:path w="2867" h="3597" extrusionOk="0">
                  <a:moveTo>
                    <a:pt x="2155" y="0"/>
                  </a:moveTo>
                  <a:cubicBezTo>
                    <a:pt x="1662" y="55"/>
                    <a:pt x="1169" y="110"/>
                    <a:pt x="676" y="164"/>
                  </a:cubicBezTo>
                  <a:cubicBezTo>
                    <a:pt x="493" y="183"/>
                    <a:pt x="1" y="146"/>
                    <a:pt x="1" y="402"/>
                  </a:cubicBezTo>
                  <a:cubicBezTo>
                    <a:pt x="37" y="584"/>
                    <a:pt x="92" y="785"/>
                    <a:pt x="165" y="968"/>
                  </a:cubicBezTo>
                  <a:cubicBezTo>
                    <a:pt x="220" y="1132"/>
                    <a:pt x="293" y="1314"/>
                    <a:pt x="366" y="1497"/>
                  </a:cubicBezTo>
                  <a:cubicBezTo>
                    <a:pt x="493" y="1844"/>
                    <a:pt x="621" y="2172"/>
                    <a:pt x="767" y="2519"/>
                  </a:cubicBezTo>
                  <a:cubicBezTo>
                    <a:pt x="954" y="3011"/>
                    <a:pt x="1266" y="3440"/>
                    <a:pt x="1851" y="3440"/>
                  </a:cubicBezTo>
                  <a:cubicBezTo>
                    <a:pt x="1896" y="3440"/>
                    <a:pt x="1942" y="3437"/>
                    <a:pt x="1990" y="3432"/>
                  </a:cubicBezTo>
                  <a:cubicBezTo>
                    <a:pt x="2002" y="3431"/>
                    <a:pt x="2011" y="3430"/>
                    <a:pt x="2016" y="3430"/>
                  </a:cubicBezTo>
                  <a:cubicBezTo>
                    <a:pt x="2110" y="3430"/>
                    <a:pt x="1489" y="3562"/>
                    <a:pt x="1936" y="3596"/>
                  </a:cubicBezTo>
                  <a:cubicBezTo>
                    <a:pt x="2209" y="3596"/>
                    <a:pt x="2483" y="3505"/>
                    <a:pt x="2702" y="3341"/>
                  </a:cubicBezTo>
                  <a:cubicBezTo>
                    <a:pt x="2757" y="3268"/>
                    <a:pt x="2812" y="3176"/>
                    <a:pt x="2812" y="3085"/>
                  </a:cubicBezTo>
                  <a:cubicBezTo>
                    <a:pt x="2867" y="2848"/>
                    <a:pt x="2867" y="2592"/>
                    <a:pt x="2830" y="2337"/>
                  </a:cubicBezTo>
                  <a:cubicBezTo>
                    <a:pt x="2757" y="1953"/>
                    <a:pt x="2648" y="1570"/>
                    <a:pt x="2538" y="1187"/>
                  </a:cubicBezTo>
                  <a:cubicBezTo>
                    <a:pt x="2428" y="822"/>
                    <a:pt x="2319" y="456"/>
                    <a:pt x="2191" y="110"/>
                  </a:cubicBezTo>
                  <a:cubicBezTo>
                    <a:pt x="2228" y="73"/>
                    <a:pt x="2228" y="0"/>
                    <a:pt x="2155" y="0"/>
                  </a:cubicBezTo>
                  <a:close/>
                </a:path>
              </a:pathLst>
            </a:custGeom>
            <a:solidFill>
              <a:srgbClr val="FFA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1"/>
            <p:cNvSpPr/>
            <p:nvPr/>
          </p:nvSpPr>
          <p:spPr>
            <a:xfrm>
              <a:off x="5828919" y="2008977"/>
              <a:ext cx="306871" cy="469000"/>
            </a:xfrm>
            <a:custGeom>
              <a:avLst/>
              <a:gdLst/>
              <a:ahLst/>
              <a:cxnLst/>
              <a:rect l="l" t="t" r="r" b="b"/>
              <a:pathLst>
                <a:path w="4492" h="6865" extrusionOk="0">
                  <a:moveTo>
                    <a:pt x="858" y="1"/>
                  </a:moveTo>
                  <a:cubicBezTo>
                    <a:pt x="858" y="1"/>
                    <a:pt x="968" y="147"/>
                    <a:pt x="950" y="165"/>
                  </a:cubicBezTo>
                  <a:lnTo>
                    <a:pt x="858" y="256"/>
                  </a:lnTo>
                  <a:cubicBezTo>
                    <a:pt x="804" y="311"/>
                    <a:pt x="749" y="384"/>
                    <a:pt x="694" y="439"/>
                  </a:cubicBezTo>
                  <a:cubicBezTo>
                    <a:pt x="365" y="822"/>
                    <a:pt x="165" y="1297"/>
                    <a:pt x="110" y="1790"/>
                  </a:cubicBezTo>
                  <a:cubicBezTo>
                    <a:pt x="19" y="2611"/>
                    <a:pt x="0" y="3433"/>
                    <a:pt x="37" y="4254"/>
                  </a:cubicBezTo>
                  <a:cubicBezTo>
                    <a:pt x="19" y="4966"/>
                    <a:pt x="73" y="5696"/>
                    <a:pt x="183" y="6408"/>
                  </a:cubicBezTo>
                  <a:cubicBezTo>
                    <a:pt x="201" y="6536"/>
                    <a:pt x="238" y="6700"/>
                    <a:pt x="292" y="6865"/>
                  </a:cubicBezTo>
                  <a:cubicBezTo>
                    <a:pt x="530" y="6865"/>
                    <a:pt x="767" y="6846"/>
                    <a:pt x="1023" y="6810"/>
                  </a:cubicBezTo>
                  <a:cubicBezTo>
                    <a:pt x="1370" y="6773"/>
                    <a:pt x="1716" y="6719"/>
                    <a:pt x="2063" y="6700"/>
                  </a:cubicBezTo>
                  <a:cubicBezTo>
                    <a:pt x="2428" y="6664"/>
                    <a:pt x="2793" y="6682"/>
                    <a:pt x="3159" y="6646"/>
                  </a:cubicBezTo>
                  <a:cubicBezTo>
                    <a:pt x="3615" y="6591"/>
                    <a:pt x="4053" y="6445"/>
                    <a:pt x="4491" y="6353"/>
                  </a:cubicBezTo>
                  <a:cubicBezTo>
                    <a:pt x="4436" y="6189"/>
                    <a:pt x="4363" y="6025"/>
                    <a:pt x="4272" y="5879"/>
                  </a:cubicBezTo>
                  <a:cubicBezTo>
                    <a:pt x="4217" y="5733"/>
                    <a:pt x="4181" y="5587"/>
                    <a:pt x="4144" y="5441"/>
                  </a:cubicBezTo>
                  <a:cubicBezTo>
                    <a:pt x="4071" y="5185"/>
                    <a:pt x="3998" y="4911"/>
                    <a:pt x="3907" y="4637"/>
                  </a:cubicBezTo>
                  <a:cubicBezTo>
                    <a:pt x="3816" y="4345"/>
                    <a:pt x="3688" y="4072"/>
                    <a:pt x="3505" y="3816"/>
                  </a:cubicBezTo>
                  <a:cubicBezTo>
                    <a:pt x="3323" y="3560"/>
                    <a:pt x="2593" y="1698"/>
                    <a:pt x="2264" y="1114"/>
                  </a:cubicBezTo>
                  <a:cubicBezTo>
                    <a:pt x="2081" y="767"/>
                    <a:pt x="1826" y="475"/>
                    <a:pt x="1516" y="256"/>
                  </a:cubicBezTo>
                  <a:cubicBezTo>
                    <a:pt x="1297" y="147"/>
                    <a:pt x="1077" y="74"/>
                    <a:pt x="8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61"/>
            <p:cNvSpPr/>
            <p:nvPr/>
          </p:nvSpPr>
          <p:spPr>
            <a:xfrm>
              <a:off x="5830832" y="2111451"/>
              <a:ext cx="93796" cy="292194"/>
            </a:xfrm>
            <a:custGeom>
              <a:avLst/>
              <a:gdLst/>
              <a:ahLst/>
              <a:cxnLst/>
              <a:rect l="l" t="t" r="r" b="b"/>
              <a:pathLst>
                <a:path w="1373" h="4277" extrusionOk="0">
                  <a:moveTo>
                    <a:pt x="1313" y="1"/>
                  </a:moveTo>
                  <a:cubicBezTo>
                    <a:pt x="1302" y="1"/>
                    <a:pt x="1292" y="5"/>
                    <a:pt x="1287" y="16"/>
                  </a:cubicBezTo>
                  <a:cubicBezTo>
                    <a:pt x="1122" y="344"/>
                    <a:pt x="995" y="673"/>
                    <a:pt x="885" y="1020"/>
                  </a:cubicBezTo>
                  <a:cubicBezTo>
                    <a:pt x="776" y="1385"/>
                    <a:pt x="684" y="1750"/>
                    <a:pt x="557" y="2115"/>
                  </a:cubicBezTo>
                  <a:cubicBezTo>
                    <a:pt x="411" y="2462"/>
                    <a:pt x="319" y="2827"/>
                    <a:pt x="264" y="3210"/>
                  </a:cubicBezTo>
                  <a:cubicBezTo>
                    <a:pt x="191" y="3539"/>
                    <a:pt x="82" y="3886"/>
                    <a:pt x="27" y="4233"/>
                  </a:cubicBezTo>
                  <a:cubicBezTo>
                    <a:pt x="0" y="4259"/>
                    <a:pt x="23" y="4276"/>
                    <a:pt x="51" y="4276"/>
                  </a:cubicBezTo>
                  <a:cubicBezTo>
                    <a:pt x="61" y="4276"/>
                    <a:pt x="72" y="4274"/>
                    <a:pt x="82" y="4269"/>
                  </a:cubicBezTo>
                  <a:cubicBezTo>
                    <a:pt x="246" y="3959"/>
                    <a:pt x="337" y="3630"/>
                    <a:pt x="374" y="3283"/>
                  </a:cubicBezTo>
                  <a:cubicBezTo>
                    <a:pt x="429" y="2918"/>
                    <a:pt x="520" y="2572"/>
                    <a:pt x="630" y="2243"/>
                  </a:cubicBezTo>
                  <a:cubicBezTo>
                    <a:pt x="776" y="1860"/>
                    <a:pt x="885" y="1476"/>
                    <a:pt x="995" y="1093"/>
                  </a:cubicBezTo>
                  <a:cubicBezTo>
                    <a:pt x="1086" y="746"/>
                    <a:pt x="1232" y="399"/>
                    <a:pt x="1360" y="52"/>
                  </a:cubicBezTo>
                  <a:cubicBezTo>
                    <a:pt x="1373" y="27"/>
                    <a:pt x="1340" y="1"/>
                    <a:pt x="1313" y="1"/>
                  </a:cubicBezTo>
                  <a:close/>
                </a:path>
              </a:pathLst>
            </a:custGeom>
            <a:solidFill>
              <a:srgbClr val="2F3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61"/>
            <p:cNvSpPr/>
            <p:nvPr/>
          </p:nvSpPr>
          <p:spPr>
            <a:xfrm>
              <a:off x="5125537" y="1962863"/>
              <a:ext cx="315615" cy="501382"/>
            </a:xfrm>
            <a:custGeom>
              <a:avLst/>
              <a:gdLst/>
              <a:ahLst/>
              <a:cxnLst/>
              <a:rect l="l" t="t" r="r" b="b"/>
              <a:pathLst>
                <a:path w="4620" h="7339" extrusionOk="0">
                  <a:moveTo>
                    <a:pt x="3816" y="0"/>
                  </a:moveTo>
                  <a:cubicBezTo>
                    <a:pt x="3031" y="165"/>
                    <a:pt x="2410" y="493"/>
                    <a:pt x="2027" y="1150"/>
                  </a:cubicBezTo>
                  <a:cubicBezTo>
                    <a:pt x="1808" y="1497"/>
                    <a:pt x="1662" y="1899"/>
                    <a:pt x="1479" y="2264"/>
                  </a:cubicBezTo>
                  <a:cubicBezTo>
                    <a:pt x="1297" y="2647"/>
                    <a:pt x="1041" y="2976"/>
                    <a:pt x="877" y="3341"/>
                  </a:cubicBezTo>
                  <a:cubicBezTo>
                    <a:pt x="767" y="3651"/>
                    <a:pt x="694" y="3962"/>
                    <a:pt x="639" y="4290"/>
                  </a:cubicBezTo>
                  <a:cubicBezTo>
                    <a:pt x="585" y="4692"/>
                    <a:pt x="493" y="5093"/>
                    <a:pt x="402" y="5477"/>
                  </a:cubicBezTo>
                  <a:cubicBezTo>
                    <a:pt x="311" y="5860"/>
                    <a:pt x="220" y="6243"/>
                    <a:pt x="110" y="6627"/>
                  </a:cubicBezTo>
                  <a:lnTo>
                    <a:pt x="1" y="6992"/>
                  </a:lnTo>
                  <a:cubicBezTo>
                    <a:pt x="347" y="7101"/>
                    <a:pt x="712" y="7156"/>
                    <a:pt x="1078" y="7174"/>
                  </a:cubicBezTo>
                  <a:cubicBezTo>
                    <a:pt x="1447" y="7174"/>
                    <a:pt x="1807" y="7113"/>
                    <a:pt x="2171" y="7113"/>
                  </a:cubicBezTo>
                  <a:cubicBezTo>
                    <a:pt x="2293" y="7113"/>
                    <a:pt x="2415" y="7120"/>
                    <a:pt x="2538" y="7138"/>
                  </a:cubicBezTo>
                  <a:cubicBezTo>
                    <a:pt x="3104" y="7247"/>
                    <a:pt x="3670" y="7321"/>
                    <a:pt x="4254" y="7339"/>
                  </a:cubicBezTo>
                  <a:lnTo>
                    <a:pt x="4327" y="7339"/>
                  </a:lnTo>
                  <a:cubicBezTo>
                    <a:pt x="4546" y="7028"/>
                    <a:pt x="4619" y="6663"/>
                    <a:pt x="4564" y="6316"/>
                  </a:cubicBezTo>
                  <a:cubicBezTo>
                    <a:pt x="4473" y="5586"/>
                    <a:pt x="4199" y="4911"/>
                    <a:pt x="4035" y="4217"/>
                  </a:cubicBezTo>
                  <a:cubicBezTo>
                    <a:pt x="3852" y="3432"/>
                    <a:pt x="3798" y="2647"/>
                    <a:pt x="3871" y="1862"/>
                  </a:cubicBezTo>
                  <a:cubicBezTo>
                    <a:pt x="3925" y="1515"/>
                    <a:pt x="3944" y="1187"/>
                    <a:pt x="3925" y="858"/>
                  </a:cubicBezTo>
                  <a:cubicBezTo>
                    <a:pt x="3907" y="712"/>
                    <a:pt x="3871" y="566"/>
                    <a:pt x="3816" y="438"/>
                  </a:cubicBezTo>
                  <a:cubicBezTo>
                    <a:pt x="3761" y="292"/>
                    <a:pt x="3852" y="0"/>
                    <a:pt x="38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1"/>
            <p:cNvSpPr/>
            <p:nvPr/>
          </p:nvSpPr>
          <p:spPr>
            <a:xfrm>
              <a:off x="5247754" y="2113159"/>
              <a:ext cx="108553" cy="329290"/>
            </a:xfrm>
            <a:custGeom>
              <a:avLst/>
              <a:gdLst/>
              <a:ahLst/>
              <a:cxnLst/>
              <a:rect l="l" t="t" r="r" b="b"/>
              <a:pathLst>
                <a:path w="1589" h="4820" extrusionOk="0">
                  <a:moveTo>
                    <a:pt x="437" y="0"/>
                  </a:moveTo>
                  <a:cubicBezTo>
                    <a:pt x="407" y="0"/>
                    <a:pt x="372" y="28"/>
                    <a:pt x="384" y="64"/>
                  </a:cubicBezTo>
                  <a:cubicBezTo>
                    <a:pt x="512" y="484"/>
                    <a:pt x="731" y="904"/>
                    <a:pt x="840" y="1342"/>
                  </a:cubicBezTo>
                  <a:cubicBezTo>
                    <a:pt x="932" y="1689"/>
                    <a:pt x="859" y="2054"/>
                    <a:pt x="932" y="2401"/>
                  </a:cubicBezTo>
                  <a:cubicBezTo>
                    <a:pt x="603" y="1962"/>
                    <a:pt x="420" y="1415"/>
                    <a:pt x="74" y="1013"/>
                  </a:cubicBezTo>
                  <a:cubicBezTo>
                    <a:pt x="68" y="1003"/>
                    <a:pt x="61" y="998"/>
                    <a:pt x="52" y="998"/>
                  </a:cubicBezTo>
                  <a:cubicBezTo>
                    <a:pt x="29" y="998"/>
                    <a:pt x="1" y="1028"/>
                    <a:pt x="1" y="1068"/>
                  </a:cubicBezTo>
                  <a:cubicBezTo>
                    <a:pt x="147" y="1342"/>
                    <a:pt x="293" y="1616"/>
                    <a:pt x="475" y="1871"/>
                  </a:cubicBezTo>
                  <a:cubicBezTo>
                    <a:pt x="585" y="2090"/>
                    <a:pt x="731" y="2309"/>
                    <a:pt x="895" y="2510"/>
                  </a:cubicBezTo>
                  <a:cubicBezTo>
                    <a:pt x="895" y="2510"/>
                    <a:pt x="895" y="2510"/>
                    <a:pt x="913" y="2528"/>
                  </a:cubicBezTo>
                  <a:lnTo>
                    <a:pt x="950" y="2565"/>
                  </a:lnTo>
                  <a:lnTo>
                    <a:pt x="986" y="2565"/>
                  </a:lnTo>
                  <a:cubicBezTo>
                    <a:pt x="1132" y="2930"/>
                    <a:pt x="1224" y="3332"/>
                    <a:pt x="1278" y="3733"/>
                  </a:cubicBezTo>
                  <a:cubicBezTo>
                    <a:pt x="1297" y="4098"/>
                    <a:pt x="1388" y="4463"/>
                    <a:pt x="1516" y="4792"/>
                  </a:cubicBezTo>
                  <a:cubicBezTo>
                    <a:pt x="1522" y="4812"/>
                    <a:pt x="1534" y="4820"/>
                    <a:pt x="1546" y="4820"/>
                  </a:cubicBezTo>
                  <a:cubicBezTo>
                    <a:pt x="1567" y="4820"/>
                    <a:pt x="1589" y="4797"/>
                    <a:pt x="1589" y="4774"/>
                  </a:cubicBezTo>
                  <a:cubicBezTo>
                    <a:pt x="1516" y="4354"/>
                    <a:pt x="1443" y="3952"/>
                    <a:pt x="1388" y="3551"/>
                  </a:cubicBezTo>
                  <a:cubicBezTo>
                    <a:pt x="1315" y="3167"/>
                    <a:pt x="1205" y="2784"/>
                    <a:pt x="1078" y="2419"/>
                  </a:cubicBezTo>
                  <a:cubicBezTo>
                    <a:pt x="1023" y="2200"/>
                    <a:pt x="1023" y="1962"/>
                    <a:pt x="1041" y="1743"/>
                  </a:cubicBezTo>
                  <a:cubicBezTo>
                    <a:pt x="1023" y="1561"/>
                    <a:pt x="1005" y="1396"/>
                    <a:pt x="950" y="1232"/>
                  </a:cubicBezTo>
                  <a:cubicBezTo>
                    <a:pt x="804" y="812"/>
                    <a:pt x="658" y="411"/>
                    <a:pt x="475" y="27"/>
                  </a:cubicBezTo>
                  <a:cubicBezTo>
                    <a:pt x="469" y="8"/>
                    <a:pt x="454" y="0"/>
                    <a:pt x="437" y="0"/>
                  </a:cubicBezTo>
                  <a:close/>
                </a:path>
              </a:pathLst>
            </a:custGeom>
            <a:solidFill>
              <a:srgbClr val="2F3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1"/>
            <p:cNvSpPr/>
            <p:nvPr/>
          </p:nvSpPr>
          <p:spPr>
            <a:xfrm>
              <a:off x="5461037" y="1913744"/>
              <a:ext cx="525069" cy="557198"/>
            </a:xfrm>
            <a:custGeom>
              <a:avLst/>
              <a:gdLst/>
              <a:ahLst/>
              <a:cxnLst/>
              <a:rect l="l" t="t" r="r" b="b"/>
              <a:pathLst>
                <a:path w="7686" h="8156" extrusionOk="0">
                  <a:moveTo>
                    <a:pt x="3811" y="0"/>
                  </a:moveTo>
                  <a:cubicBezTo>
                    <a:pt x="3692" y="0"/>
                    <a:pt x="3574" y="57"/>
                    <a:pt x="3505" y="172"/>
                  </a:cubicBezTo>
                  <a:lnTo>
                    <a:pt x="110" y="5301"/>
                  </a:lnTo>
                  <a:cubicBezTo>
                    <a:pt x="0" y="5484"/>
                    <a:pt x="37" y="5703"/>
                    <a:pt x="219" y="5812"/>
                  </a:cubicBezTo>
                  <a:lnTo>
                    <a:pt x="3651" y="8094"/>
                  </a:lnTo>
                  <a:cubicBezTo>
                    <a:pt x="3720" y="8135"/>
                    <a:pt x="3793" y="8156"/>
                    <a:pt x="3865" y="8156"/>
                  </a:cubicBezTo>
                  <a:cubicBezTo>
                    <a:pt x="3985" y="8156"/>
                    <a:pt x="4101" y="8099"/>
                    <a:pt x="4181" y="7985"/>
                  </a:cubicBezTo>
                  <a:lnTo>
                    <a:pt x="7576" y="2855"/>
                  </a:lnTo>
                  <a:cubicBezTo>
                    <a:pt x="7686" y="2691"/>
                    <a:pt x="7631" y="2453"/>
                    <a:pt x="7466" y="2344"/>
                  </a:cubicBezTo>
                  <a:lnTo>
                    <a:pt x="4016" y="62"/>
                  </a:lnTo>
                  <a:cubicBezTo>
                    <a:pt x="3955" y="21"/>
                    <a:pt x="3883" y="0"/>
                    <a:pt x="38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61"/>
            <p:cNvSpPr/>
            <p:nvPr/>
          </p:nvSpPr>
          <p:spPr>
            <a:xfrm>
              <a:off x="5461037" y="2071349"/>
              <a:ext cx="525069" cy="400546"/>
            </a:xfrm>
            <a:custGeom>
              <a:avLst/>
              <a:gdLst/>
              <a:ahLst/>
              <a:cxnLst/>
              <a:rect l="l" t="t" r="r" b="b"/>
              <a:pathLst>
                <a:path w="7686" h="5863" extrusionOk="0">
                  <a:moveTo>
                    <a:pt x="7430" y="0"/>
                  </a:moveTo>
                  <a:cubicBezTo>
                    <a:pt x="7430" y="37"/>
                    <a:pt x="7412" y="55"/>
                    <a:pt x="7393" y="73"/>
                  </a:cubicBezTo>
                  <a:lnTo>
                    <a:pt x="3998" y="5221"/>
                  </a:lnTo>
                  <a:cubicBezTo>
                    <a:pt x="3927" y="5327"/>
                    <a:pt x="3803" y="5388"/>
                    <a:pt x="3680" y="5388"/>
                  </a:cubicBezTo>
                  <a:cubicBezTo>
                    <a:pt x="3612" y="5388"/>
                    <a:pt x="3545" y="5370"/>
                    <a:pt x="3487" y="5331"/>
                  </a:cubicBezTo>
                  <a:lnTo>
                    <a:pt x="55" y="3067"/>
                  </a:lnTo>
                  <a:lnTo>
                    <a:pt x="55" y="3067"/>
                  </a:lnTo>
                  <a:cubicBezTo>
                    <a:pt x="0" y="3232"/>
                    <a:pt x="55" y="3414"/>
                    <a:pt x="201" y="3524"/>
                  </a:cubicBezTo>
                  <a:lnTo>
                    <a:pt x="3651" y="5806"/>
                  </a:lnTo>
                  <a:cubicBezTo>
                    <a:pt x="3709" y="5844"/>
                    <a:pt x="3777" y="5863"/>
                    <a:pt x="3844" y="5863"/>
                  </a:cubicBezTo>
                  <a:cubicBezTo>
                    <a:pt x="3968" y="5863"/>
                    <a:pt x="4092" y="5802"/>
                    <a:pt x="4162" y="5696"/>
                  </a:cubicBezTo>
                  <a:lnTo>
                    <a:pt x="7558" y="566"/>
                  </a:lnTo>
                  <a:cubicBezTo>
                    <a:pt x="7686" y="384"/>
                    <a:pt x="7649" y="146"/>
                    <a:pt x="7466" y="19"/>
                  </a:cubicBezTo>
                  <a:lnTo>
                    <a:pt x="7430" y="0"/>
                  </a:lnTo>
                  <a:close/>
                </a:path>
              </a:pathLst>
            </a:custGeom>
            <a:solidFill>
              <a:srgbClr val="070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61"/>
            <p:cNvSpPr/>
            <p:nvPr/>
          </p:nvSpPr>
          <p:spPr>
            <a:xfrm>
              <a:off x="5767776" y="1946126"/>
              <a:ext cx="149746" cy="131511"/>
            </a:xfrm>
            <a:custGeom>
              <a:avLst/>
              <a:gdLst/>
              <a:ahLst/>
              <a:cxnLst/>
              <a:rect l="l" t="t" r="r" b="b"/>
              <a:pathLst>
                <a:path w="2192" h="1925" extrusionOk="0">
                  <a:moveTo>
                    <a:pt x="549" y="154"/>
                  </a:moveTo>
                  <a:lnTo>
                    <a:pt x="2009" y="1121"/>
                  </a:lnTo>
                  <a:lnTo>
                    <a:pt x="1607" y="1742"/>
                  </a:lnTo>
                  <a:lnTo>
                    <a:pt x="147" y="775"/>
                  </a:lnTo>
                  <a:lnTo>
                    <a:pt x="549" y="154"/>
                  </a:lnTo>
                  <a:close/>
                  <a:moveTo>
                    <a:pt x="553" y="0"/>
                  </a:moveTo>
                  <a:cubicBezTo>
                    <a:pt x="529" y="0"/>
                    <a:pt x="507" y="13"/>
                    <a:pt x="494" y="26"/>
                  </a:cubicBezTo>
                  <a:lnTo>
                    <a:pt x="1" y="775"/>
                  </a:lnTo>
                  <a:cubicBezTo>
                    <a:pt x="1" y="793"/>
                    <a:pt x="1" y="811"/>
                    <a:pt x="1" y="829"/>
                  </a:cubicBezTo>
                  <a:cubicBezTo>
                    <a:pt x="1" y="848"/>
                    <a:pt x="19" y="848"/>
                    <a:pt x="37" y="866"/>
                  </a:cubicBezTo>
                  <a:lnTo>
                    <a:pt x="1589" y="1925"/>
                  </a:lnTo>
                  <a:lnTo>
                    <a:pt x="1626" y="1925"/>
                  </a:lnTo>
                  <a:cubicBezTo>
                    <a:pt x="1644" y="1925"/>
                    <a:pt x="1680" y="1906"/>
                    <a:pt x="1680" y="1888"/>
                  </a:cubicBezTo>
                  <a:lnTo>
                    <a:pt x="2173" y="1158"/>
                  </a:lnTo>
                  <a:cubicBezTo>
                    <a:pt x="2192" y="1140"/>
                    <a:pt x="2192" y="1121"/>
                    <a:pt x="2192" y="1103"/>
                  </a:cubicBezTo>
                  <a:cubicBezTo>
                    <a:pt x="2173" y="1085"/>
                    <a:pt x="2173" y="1067"/>
                    <a:pt x="2155" y="1048"/>
                  </a:cubicBezTo>
                  <a:lnTo>
                    <a:pt x="585" y="8"/>
                  </a:lnTo>
                  <a:cubicBezTo>
                    <a:pt x="574" y="3"/>
                    <a:pt x="564" y="0"/>
                    <a:pt x="553" y="0"/>
                  </a:cubicBezTo>
                  <a:close/>
                </a:path>
              </a:pathLst>
            </a:custGeom>
            <a:solidFill>
              <a:srgbClr val="001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61"/>
            <p:cNvSpPr/>
            <p:nvPr/>
          </p:nvSpPr>
          <p:spPr>
            <a:xfrm>
              <a:off x="5625610" y="1813797"/>
              <a:ext cx="78631" cy="27805"/>
            </a:xfrm>
            <a:custGeom>
              <a:avLst/>
              <a:gdLst/>
              <a:ahLst/>
              <a:cxnLst/>
              <a:rect l="l" t="t" r="r" b="b"/>
              <a:pathLst>
                <a:path w="1151" h="407" extrusionOk="0">
                  <a:moveTo>
                    <a:pt x="1066" y="1"/>
                  </a:moveTo>
                  <a:cubicBezTo>
                    <a:pt x="1037" y="1"/>
                    <a:pt x="1005" y="10"/>
                    <a:pt x="987" y="10"/>
                  </a:cubicBezTo>
                  <a:cubicBezTo>
                    <a:pt x="658" y="10"/>
                    <a:pt x="311" y="28"/>
                    <a:pt x="1" y="65"/>
                  </a:cubicBezTo>
                  <a:cubicBezTo>
                    <a:pt x="155" y="290"/>
                    <a:pt x="401" y="407"/>
                    <a:pt x="629" y="407"/>
                  </a:cubicBezTo>
                  <a:cubicBezTo>
                    <a:pt x="807" y="407"/>
                    <a:pt x="974" y="336"/>
                    <a:pt x="1078" y="192"/>
                  </a:cubicBezTo>
                  <a:cubicBezTo>
                    <a:pt x="1114" y="138"/>
                    <a:pt x="1151" y="101"/>
                    <a:pt x="1133" y="46"/>
                  </a:cubicBezTo>
                  <a:cubicBezTo>
                    <a:pt x="1124" y="10"/>
                    <a:pt x="1096" y="1"/>
                    <a:pt x="1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61"/>
            <p:cNvSpPr/>
            <p:nvPr/>
          </p:nvSpPr>
          <p:spPr>
            <a:xfrm>
              <a:off x="5586944" y="1692195"/>
              <a:ext cx="61210" cy="20085"/>
            </a:xfrm>
            <a:custGeom>
              <a:avLst/>
              <a:gdLst/>
              <a:ahLst/>
              <a:cxnLst/>
              <a:rect l="l" t="t" r="r" b="b"/>
              <a:pathLst>
                <a:path w="896" h="294" extrusionOk="0">
                  <a:moveTo>
                    <a:pt x="676" y="1"/>
                  </a:moveTo>
                  <a:cubicBezTo>
                    <a:pt x="512" y="1"/>
                    <a:pt x="348" y="19"/>
                    <a:pt x="202" y="37"/>
                  </a:cubicBezTo>
                  <a:cubicBezTo>
                    <a:pt x="92" y="37"/>
                    <a:pt x="1" y="56"/>
                    <a:pt x="1" y="183"/>
                  </a:cubicBezTo>
                  <a:cubicBezTo>
                    <a:pt x="1" y="283"/>
                    <a:pt x="78" y="294"/>
                    <a:pt x="164" y="294"/>
                  </a:cubicBezTo>
                  <a:cubicBezTo>
                    <a:pt x="189" y="294"/>
                    <a:pt x="214" y="293"/>
                    <a:pt x="238" y="293"/>
                  </a:cubicBezTo>
                  <a:cubicBezTo>
                    <a:pt x="384" y="293"/>
                    <a:pt x="549" y="293"/>
                    <a:pt x="695" y="275"/>
                  </a:cubicBezTo>
                  <a:cubicBezTo>
                    <a:pt x="786" y="275"/>
                    <a:pt x="895" y="275"/>
                    <a:pt x="877" y="129"/>
                  </a:cubicBezTo>
                  <a:cubicBezTo>
                    <a:pt x="877" y="1"/>
                    <a:pt x="768" y="1"/>
                    <a:pt x="676" y="1"/>
                  </a:cubicBezTo>
                  <a:close/>
                </a:path>
              </a:pathLst>
            </a:custGeom>
            <a:solidFill>
              <a:srgbClr val="2E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1"/>
            <p:cNvSpPr/>
            <p:nvPr/>
          </p:nvSpPr>
          <p:spPr>
            <a:xfrm>
              <a:off x="5694200" y="1691990"/>
              <a:ext cx="45020" cy="18992"/>
            </a:xfrm>
            <a:custGeom>
              <a:avLst/>
              <a:gdLst/>
              <a:ahLst/>
              <a:cxnLst/>
              <a:rect l="l" t="t" r="r" b="b"/>
              <a:pathLst>
                <a:path w="659" h="278" extrusionOk="0">
                  <a:moveTo>
                    <a:pt x="527" y="0"/>
                  </a:moveTo>
                  <a:cubicBezTo>
                    <a:pt x="517" y="0"/>
                    <a:pt x="506" y="2"/>
                    <a:pt x="494" y="4"/>
                  </a:cubicBezTo>
                  <a:cubicBezTo>
                    <a:pt x="384" y="4"/>
                    <a:pt x="275" y="4"/>
                    <a:pt x="147" y="22"/>
                  </a:cubicBezTo>
                  <a:cubicBezTo>
                    <a:pt x="19" y="40"/>
                    <a:pt x="1" y="59"/>
                    <a:pt x="1" y="168"/>
                  </a:cubicBezTo>
                  <a:cubicBezTo>
                    <a:pt x="1" y="259"/>
                    <a:pt x="74" y="259"/>
                    <a:pt x="147" y="278"/>
                  </a:cubicBezTo>
                  <a:lnTo>
                    <a:pt x="494" y="278"/>
                  </a:lnTo>
                  <a:cubicBezTo>
                    <a:pt x="622" y="278"/>
                    <a:pt x="658" y="223"/>
                    <a:pt x="640" y="132"/>
                  </a:cubicBezTo>
                  <a:cubicBezTo>
                    <a:pt x="640" y="52"/>
                    <a:pt x="598" y="0"/>
                    <a:pt x="527" y="0"/>
                  </a:cubicBezTo>
                  <a:close/>
                </a:path>
              </a:pathLst>
            </a:custGeom>
            <a:solidFill>
              <a:srgbClr val="2E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1"/>
            <p:cNvSpPr/>
            <p:nvPr/>
          </p:nvSpPr>
          <p:spPr>
            <a:xfrm>
              <a:off x="5660520" y="1760784"/>
              <a:ext cx="29854" cy="42015"/>
            </a:xfrm>
            <a:custGeom>
              <a:avLst/>
              <a:gdLst/>
              <a:ahLst/>
              <a:cxnLst/>
              <a:rect l="l" t="t" r="r" b="b"/>
              <a:pathLst>
                <a:path w="437" h="615" extrusionOk="0">
                  <a:moveTo>
                    <a:pt x="348" y="1"/>
                  </a:moveTo>
                  <a:cubicBezTo>
                    <a:pt x="275" y="56"/>
                    <a:pt x="257" y="147"/>
                    <a:pt x="275" y="220"/>
                  </a:cubicBezTo>
                  <a:cubicBezTo>
                    <a:pt x="309" y="372"/>
                    <a:pt x="311" y="478"/>
                    <a:pt x="137" y="478"/>
                  </a:cubicBezTo>
                  <a:cubicBezTo>
                    <a:pt x="123" y="478"/>
                    <a:pt x="108" y="477"/>
                    <a:pt x="92" y="476"/>
                  </a:cubicBezTo>
                  <a:cubicBezTo>
                    <a:pt x="86" y="472"/>
                    <a:pt x="79" y="471"/>
                    <a:pt x="72" y="471"/>
                  </a:cubicBezTo>
                  <a:cubicBezTo>
                    <a:pt x="43" y="471"/>
                    <a:pt x="16" y="500"/>
                    <a:pt x="1" y="530"/>
                  </a:cubicBezTo>
                  <a:cubicBezTo>
                    <a:pt x="1" y="603"/>
                    <a:pt x="56" y="603"/>
                    <a:pt x="110" y="603"/>
                  </a:cubicBezTo>
                  <a:cubicBezTo>
                    <a:pt x="133" y="611"/>
                    <a:pt x="155" y="614"/>
                    <a:pt x="176" y="614"/>
                  </a:cubicBezTo>
                  <a:cubicBezTo>
                    <a:pt x="316" y="614"/>
                    <a:pt x="437" y="472"/>
                    <a:pt x="421" y="329"/>
                  </a:cubicBezTo>
                  <a:cubicBezTo>
                    <a:pt x="403" y="220"/>
                    <a:pt x="384" y="110"/>
                    <a:pt x="348" y="1"/>
                  </a:cubicBezTo>
                  <a:close/>
                </a:path>
              </a:pathLst>
            </a:custGeom>
            <a:solidFill>
              <a:srgbClr val="2E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1"/>
            <p:cNvSpPr/>
            <p:nvPr/>
          </p:nvSpPr>
          <p:spPr>
            <a:xfrm>
              <a:off x="5609420" y="1739401"/>
              <a:ext cx="21109" cy="19197"/>
            </a:xfrm>
            <a:custGeom>
              <a:avLst/>
              <a:gdLst/>
              <a:ahLst/>
              <a:cxnLst/>
              <a:rect l="l" t="t" r="r" b="b"/>
              <a:pathLst>
                <a:path w="309" h="281" extrusionOk="0">
                  <a:moveTo>
                    <a:pt x="137" y="0"/>
                  </a:moveTo>
                  <a:cubicBezTo>
                    <a:pt x="74" y="0"/>
                    <a:pt x="16" y="52"/>
                    <a:pt x="1" y="131"/>
                  </a:cubicBezTo>
                  <a:cubicBezTo>
                    <a:pt x="1" y="223"/>
                    <a:pt x="55" y="277"/>
                    <a:pt x="147" y="277"/>
                  </a:cubicBezTo>
                  <a:cubicBezTo>
                    <a:pt x="156" y="279"/>
                    <a:pt x="165" y="280"/>
                    <a:pt x="174" y="280"/>
                  </a:cubicBezTo>
                  <a:cubicBezTo>
                    <a:pt x="252" y="280"/>
                    <a:pt x="309" y="213"/>
                    <a:pt x="293" y="131"/>
                  </a:cubicBezTo>
                  <a:cubicBezTo>
                    <a:pt x="309" y="66"/>
                    <a:pt x="252" y="1"/>
                    <a:pt x="188" y="1"/>
                  </a:cubicBezTo>
                  <a:cubicBezTo>
                    <a:pt x="180" y="1"/>
                    <a:pt x="173" y="2"/>
                    <a:pt x="165" y="4"/>
                  </a:cubicBezTo>
                  <a:cubicBezTo>
                    <a:pt x="155" y="1"/>
                    <a:pt x="146" y="0"/>
                    <a:pt x="137" y="0"/>
                  </a:cubicBezTo>
                  <a:close/>
                </a:path>
              </a:pathLst>
            </a:custGeom>
            <a:solidFill>
              <a:srgbClr val="2E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1"/>
            <p:cNvSpPr/>
            <p:nvPr/>
          </p:nvSpPr>
          <p:spPr>
            <a:xfrm>
              <a:off x="5699802" y="1738171"/>
              <a:ext cx="21929" cy="20085"/>
            </a:xfrm>
            <a:custGeom>
              <a:avLst/>
              <a:gdLst/>
              <a:ahLst/>
              <a:cxnLst/>
              <a:rect l="l" t="t" r="r" b="b"/>
              <a:pathLst>
                <a:path w="321" h="294" extrusionOk="0">
                  <a:moveTo>
                    <a:pt x="146" y="0"/>
                  </a:moveTo>
                  <a:cubicBezTo>
                    <a:pt x="69" y="0"/>
                    <a:pt x="10" y="66"/>
                    <a:pt x="10" y="131"/>
                  </a:cubicBezTo>
                  <a:cubicBezTo>
                    <a:pt x="0" y="239"/>
                    <a:pt x="80" y="294"/>
                    <a:pt x="158" y="294"/>
                  </a:cubicBezTo>
                  <a:cubicBezTo>
                    <a:pt x="226" y="294"/>
                    <a:pt x="294" y="252"/>
                    <a:pt x="302" y="168"/>
                  </a:cubicBezTo>
                  <a:cubicBezTo>
                    <a:pt x="320" y="76"/>
                    <a:pt x="247" y="3"/>
                    <a:pt x="174" y="3"/>
                  </a:cubicBezTo>
                  <a:cubicBezTo>
                    <a:pt x="165" y="1"/>
                    <a:pt x="155" y="0"/>
                    <a:pt x="146" y="0"/>
                  </a:cubicBezTo>
                  <a:close/>
                </a:path>
              </a:pathLst>
            </a:custGeom>
            <a:solidFill>
              <a:srgbClr val="2E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1"/>
            <p:cNvSpPr/>
            <p:nvPr/>
          </p:nvSpPr>
          <p:spPr>
            <a:xfrm>
              <a:off x="5701715" y="2284632"/>
              <a:ext cx="395407" cy="352108"/>
            </a:xfrm>
            <a:custGeom>
              <a:avLst/>
              <a:gdLst/>
              <a:ahLst/>
              <a:cxnLst/>
              <a:rect l="l" t="t" r="r" b="b"/>
              <a:pathLst>
                <a:path w="5788" h="5154" extrusionOk="0">
                  <a:moveTo>
                    <a:pt x="1497" y="0"/>
                  </a:moveTo>
                  <a:lnTo>
                    <a:pt x="0" y="1698"/>
                  </a:lnTo>
                  <a:cubicBezTo>
                    <a:pt x="603" y="2282"/>
                    <a:pt x="1223" y="2866"/>
                    <a:pt x="1844" y="3450"/>
                  </a:cubicBezTo>
                  <a:cubicBezTo>
                    <a:pt x="2264" y="3834"/>
                    <a:pt x="2684" y="4217"/>
                    <a:pt x="3140" y="4582"/>
                  </a:cubicBezTo>
                  <a:cubicBezTo>
                    <a:pt x="3515" y="4894"/>
                    <a:pt x="3889" y="5153"/>
                    <a:pt x="4378" y="5153"/>
                  </a:cubicBezTo>
                  <a:cubicBezTo>
                    <a:pt x="4461" y="5153"/>
                    <a:pt x="4547" y="5146"/>
                    <a:pt x="4637" y="5130"/>
                  </a:cubicBezTo>
                  <a:cubicBezTo>
                    <a:pt x="5459" y="5002"/>
                    <a:pt x="5787" y="4180"/>
                    <a:pt x="5495" y="3469"/>
                  </a:cubicBezTo>
                  <a:cubicBezTo>
                    <a:pt x="5404" y="3231"/>
                    <a:pt x="5240" y="3012"/>
                    <a:pt x="5039" y="2866"/>
                  </a:cubicBezTo>
                  <a:cubicBezTo>
                    <a:pt x="4856" y="2720"/>
                    <a:pt x="4674" y="2592"/>
                    <a:pt x="4509" y="2446"/>
                  </a:cubicBezTo>
                  <a:lnTo>
                    <a:pt x="1826" y="274"/>
                  </a:lnTo>
                  <a:lnTo>
                    <a:pt x="1497" y="0"/>
                  </a:lnTo>
                  <a:close/>
                </a:path>
              </a:pathLst>
            </a:custGeom>
            <a:solidFill>
              <a:srgbClr val="83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1"/>
            <p:cNvSpPr/>
            <p:nvPr/>
          </p:nvSpPr>
          <p:spPr>
            <a:xfrm>
              <a:off x="5564536" y="2132492"/>
              <a:ext cx="358039" cy="330452"/>
            </a:xfrm>
            <a:custGeom>
              <a:avLst/>
              <a:gdLst/>
              <a:ahLst/>
              <a:cxnLst/>
              <a:rect l="l" t="t" r="r" b="b"/>
              <a:pathLst>
                <a:path w="5241" h="4837" extrusionOk="0">
                  <a:moveTo>
                    <a:pt x="804" y="1"/>
                  </a:moveTo>
                  <a:cubicBezTo>
                    <a:pt x="627" y="1"/>
                    <a:pt x="603" y="347"/>
                    <a:pt x="603" y="347"/>
                  </a:cubicBezTo>
                  <a:cubicBezTo>
                    <a:pt x="256" y="365"/>
                    <a:pt x="438" y="803"/>
                    <a:pt x="438" y="803"/>
                  </a:cubicBezTo>
                  <a:cubicBezTo>
                    <a:pt x="110" y="949"/>
                    <a:pt x="365" y="1424"/>
                    <a:pt x="365" y="1424"/>
                  </a:cubicBezTo>
                  <a:cubicBezTo>
                    <a:pt x="365" y="1424"/>
                    <a:pt x="0" y="1625"/>
                    <a:pt x="822" y="2683"/>
                  </a:cubicBezTo>
                  <a:cubicBezTo>
                    <a:pt x="1315" y="3304"/>
                    <a:pt x="1862" y="3870"/>
                    <a:pt x="2428" y="4399"/>
                  </a:cubicBezTo>
                  <a:cubicBezTo>
                    <a:pt x="2715" y="4708"/>
                    <a:pt x="3044" y="4837"/>
                    <a:pt x="3361" y="4837"/>
                  </a:cubicBezTo>
                  <a:cubicBezTo>
                    <a:pt x="4358" y="4837"/>
                    <a:pt x="5241" y="3566"/>
                    <a:pt x="4327" y="2610"/>
                  </a:cubicBezTo>
                  <a:cubicBezTo>
                    <a:pt x="3962" y="2081"/>
                    <a:pt x="3578" y="1588"/>
                    <a:pt x="3158" y="1113"/>
                  </a:cubicBezTo>
                  <a:cubicBezTo>
                    <a:pt x="3004" y="959"/>
                    <a:pt x="2721" y="749"/>
                    <a:pt x="2569" y="749"/>
                  </a:cubicBezTo>
                  <a:cubicBezTo>
                    <a:pt x="2506" y="749"/>
                    <a:pt x="2465" y="785"/>
                    <a:pt x="2465" y="876"/>
                  </a:cubicBezTo>
                  <a:cubicBezTo>
                    <a:pt x="2465" y="1186"/>
                    <a:pt x="2958" y="1643"/>
                    <a:pt x="2720" y="1661"/>
                  </a:cubicBezTo>
                  <a:cubicBezTo>
                    <a:pt x="2715" y="1662"/>
                    <a:pt x="2709" y="1662"/>
                    <a:pt x="2702" y="1662"/>
                  </a:cubicBezTo>
                  <a:cubicBezTo>
                    <a:pt x="2443" y="1662"/>
                    <a:pt x="1632" y="952"/>
                    <a:pt x="1187" y="329"/>
                  </a:cubicBezTo>
                  <a:cubicBezTo>
                    <a:pt x="1013" y="83"/>
                    <a:pt x="891" y="1"/>
                    <a:pt x="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1"/>
            <p:cNvSpPr/>
            <p:nvPr/>
          </p:nvSpPr>
          <p:spPr>
            <a:xfrm>
              <a:off x="5600402" y="2150938"/>
              <a:ext cx="76854" cy="93732"/>
            </a:xfrm>
            <a:custGeom>
              <a:avLst/>
              <a:gdLst/>
              <a:ahLst/>
              <a:cxnLst/>
              <a:rect l="l" t="t" r="r" b="b"/>
              <a:pathLst>
                <a:path w="1125" h="1372" extrusionOk="0">
                  <a:moveTo>
                    <a:pt x="91" y="0"/>
                  </a:moveTo>
                  <a:cubicBezTo>
                    <a:pt x="48" y="0"/>
                    <a:pt x="0" y="32"/>
                    <a:pt x="23" y="77"/>
                  </a:cubicBezTo>
                  <a:cubicBezTo>
                    <a:pt x="114" y="332"/>
                    <a:pt x="260" y="570"/>
                    <a:pt x="443" y="789"/>
                  </a:cubicBezTo>
                  <a:cubicBezTo>
                    <a:pt x="607" y="990"/>
                    <a:pt x="790" y="1172"/>
                    <a:pt x="972" y="1355"/>
                  </a:cubicBezTo>
                  <a:cubicBezTo>
                    <a:pt x="988" y="1366"/>
                    <a:pt x="1004" y="1371"/>
                    <a:pt x="1020" y="1371"/>
                  </a:cubicBezTo>
                  <a:cubicBezTo>
                    <a:pt x="1078" y="1371"/>
                    <a:pt x="1125" y="1303"/>
                    <a:pt x="1082" y="1245"/>
                  </a:cubicBezTo>
                  <a:cubicBezTo>
                    <a:pt x="899" y="1081"/>
                    <a:pt x="717" y="898"/>
                    <a:pt x="571" y="716"/>
                  </a:cubicBezTo>
                  <a:cubicBezTo>
                    <a:pt x="388" y="515"/>
                    <a:pt x="242" y="296"/>
                    <a:pt x="151" y="40"/>
                  </a:cubicBezTo>
                  <a:cubicBezTo>
                    <a:pt x="144" y="12"/>
                    <a:pt x="118"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1"/>
            <p:cNvSpPr/>
            <p:nvPr/>
          </p:nvSpPr>
          <p:spPr>
            <a:xfrm>
              <a:off x="5586465" y="2183456"/>
              <a:ext cx="74327" cy="83689"/>
            </a:xfrm>
            <a:custGeom>
              <a:avLst/>
              <a:gdLst/>
              <a:ahLst/>
              <a:cxnLst/>
              <a:rect l="l" t="t" r="r" b="b"/>
              <a:pathLst>
                <a:path w="1088" h="1225" extrusionOk="0">
                  <a:moveTo>
                    <a:pt x="104" y="1"/>
                  </a:moveTo>
                  <a:cubicBezTo>
                    <a:pt x="56" y="1"/>
                    <a:pt x="1" y="61"/>
                    <a:pt x="26" y="112"/>
                  </a:cubicBezTo>
                  <a:cubicBezTo>
                    <a:pt x="245" y="532"/>
                    <a:pt x="556" y="915"/>
                    <a:pt x="921" y="1207"/>
                  </a:cubicBezTo>
                  <a:cubicBezTo>
                    <a:pt x="937" y="1219"/>
                    <a:pt x="954" y="1224"/>
                    <a:pt x="971" y="1224"/>
                  </a:cubicBezTo>
                  <a:cubicBezTo>
                    <a:pt x="1033" y="1224"/>
                    <a:pt x="1087" y="1159"/>
                    <a:pt x="1030" y="1116"/>
                  </a:cubicBezTo>
                  <a:cubicBezTo>
                    <a:pt x="665" y="824"/>
                    <a:pt x="373" y="440"/>
                    <a:pt x="154" y="39"/>
                  </a:cubicBezTo>
                  <a:cubicBezTo>
                    <a:pt x="143" y="12"/>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1"/>
            <p:cNvSpPr/>
            <p:nvPr/>
          </p:nvSpPr>
          <p:spPr>
            <a:xfrm>
              <a:off x="5583254" y="2222943"/>
              <a:ext cx="58819" cy="66610"/>
            </a:xfrm>
            <a:custGeom>
              <a:avLst/>
              <a:gdLst/>
              <a:ahLst/>
              <a:cxnLst/>
              <a:rect l="l" t="t" r="r" b="b"/>
              <a:pathLst>
                <a:path w="861" h="975" extrusionOk="0">
                  <a:moveTo>
                    <a:pt x="69" y="1"/>
                  </a:moveTo>
                  <a:cubicBezTo>
                    <a:pt x="58" y="1"/>
                    <a:pt x="47" y="3"/>
                    <a:pt x="37" y="9"/>
                  </a:cubicBezTo>
                  <a:cubicBezTo>
                    <a:pt x="0" y="27"/>
                    <a:pt x="0" y="82"/>
                    <a:pt x="18" y="100"/>
                  </a:cubicBezTo>
                  <a:cubicBezTo>
                    <a:pt x="91" y="264"/>
                    <a:pt x="183" y="410"/>
                    <a:pt x="292" y="556"/>
                  </a:cubicBezTo>
                  <a:cubicBezTo>
                    <a:pt x="420" y="702"/>
                    <a:pt x="566" y="830"/>
                    <a:pt x="694" y="958"/>
                  </a:cubicBezTo>
                  <a:cubicBezTo>
                    <a:pt x="709" y="969"/>
                    <a:pt x="727" y="975"/>
                    <a:pt x="743" y="975"/>
                  </a:cubicBezTo>
                  <a:cubicBezTo>
                    <a:pt x="805" y="975"/>
                    <a:pt x="861" y="906"/>
                    <a:pt x="803" y="848"/>
                  </a:cubicBezTo>
                  <a:cubicBezTo>
                    <a:pt x="657" y="739"/>
                    <a:pt x="530" y="593"/>
                    <a:pt x="402" y="465"/>
                  </a:cubicBezTo>
                  <a:cubicBezTo>
                    <a:pt x="292" y="337"/>
                    <a:pt x="201" y="191"/>
                    <a:pt x="146" y="27"/>
                  </a:cubicBezTo>
                  <a:cubicBezTo>
                    <a:pt x="120" y="14"/>
                    <a:pt x="95"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1"/>
            <p:cNvSpPr/>
            <p:nvPr/>
          </p:nvSpPr>
          <p:spPr>
            <a:xfrm>
              <a:off x="5101831" y="2320772"/>
              <a:ext cx="456549" cy="245328"/>
            </a:xfrm>
            <a:custGeom>
              <a:avLst/>
              <a:gdLst/>
              <a:ahLst/>
              <a:cxnLst/>
              <a:rect l="l" t="t" r="r" b="b"/>
              <a:pathLst>
                <a:path w="6683" h="3591" extrusionOk="0">
                  <a:moveTo>
                    <a:pt x="6189" y="0"/>
                  </a:moveTo>
                  <a:cubicBezTo>
                    <a:pt x="5313" y="165"/>
                    <a:pt x="4437" y="311"/>
                    <a:pt x="3560" y="493"/>
                  </a:cubicBezTo>
                  <a:cubicBezTo>
                    <a:pt x="2976" y="603"/>
                    <a:pt x="2392" y="712"/>
                    <a:pt x="1808" y="858"/>
                  </a:cubicBezTo>
                  <a:cubicBezTo>
                    <a:pt x="1224" y="1004"/>
                    <a:pt x="694" y="1205"/>
                    <a:pt x="384" y="1789"/>
                  </a:cubicBezTo>
                  <a:cubicBezTo>
                    <a:pt x="1" y="2556"/>
                    <a:pt x="494" y="3341"/>
                    <a:pt x="1279" y="3542"/>
                  </a:cubicBezTo>
                  <a:cubicBezTo>
                    <a:pt x="1397" y="3576"/>
                    <a:pt x="1520" y="3590"/>
                    <a:pt x="1643" y="3590"/>
                  </a:cubicBezTo>
                  <a:cubicBezTo>
                    <a:pt x="1785" y="3590"/>
                    <a:pt x="1927" y="3571"/>
                    <a:pt x="2064" y="3542"/>
                  </a:cubicBezTo>
                  <a:cubicBezTo>
                    <a:pt x="2301" y="3487"/>
                    <a:pt x="2520" y="3396"/>
                    <a:pt x="2757" y="3341"/>
                  </a:cubicBezTo>
                  <a:lnTo>
                    <a:pt x="6244" y="2428"/>
                  </a:lnTo>
                  <a:lnTo>
                    <a:pt x="6682" y="2319"/>
                  </a:lnTo>
                  <a:lnTo>
                    <a:pt x="6189" y="0"/>
                  </a:lnTo>
                  <a:close/>
                </a:path>
              </a:pathLst>
            </a:custGeom>
            <a:solidFill>
              <a:srgbClr val="83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1"/>
            <p:cNvSpPr/>
            <p:nvPr/>
          </p:nvSpPr>
          <p:spPr>
            <a:xfrm>
              <a:off x="5422848" y="2245419"/>
              <a:ext cx="328800" cy="235012"/>
            </a:xfrm>
            <a:custGeom>
              <a:avLst/>
              <a:gdLst/>
              <a:ahLst/>
              <a:cxnLst/>
              <a:rect l="l" t="t" r="r" b="b"/>
              <a:pathLst>
                <a:path w="4813" h="3440" extrusionOk="0">
                  <a:moveTo>
                    <a:pt x="4419" y="0"/>
                  </a:moveTo>
                  <a:cubicBezTo>
                    <a:pt x="4349" y="0"/>
                    <a:pt x="4243" y="51"/>
                    <a:pt x="4082" y="191"/>
                  </a:cubicBezTo>
                  <a:cubicBezTo>
                    <a:pt x="3612" y="594"/>
                    <a:pt x="2848" y="966"/>
                    <a:pt x="2587" y="966"/>
                  </a:cubicBezTo>
                  <a:cubicBezTo>
                    <a:pt x="2564" y="966"/>
                    <a:pt x="2545" y="963"/>
                    <a:pt x="2531" y="957"/>
                  </a:cubicBezTo>
                  <a:cubicBezTo>
                    <a:pt x="2348" y="884"/>
                    <a:pt x="2841" y="629"/>
                    <a:pt x="2914" y="373"/>
                  </a:cubicBezTo>
                  <a:cubicBezTo>
                    <a:pt x="2935" y="275"/>
                    <a:pt x="2878" y="239"/>
                    <a:pt x="2787" y="239"/>
                  </a:cubicBezTo>
                  <a:cubicBezTo>
                    <a:pt x="2641" y="239"/>
                    <a:pt x="2410" y="331"/>
                    <a:pt x="2275" y="410"/>
                  </a:cubicBezTo>
                  <a:cubicBezTo>
                    <a:pt x="1837" y="720"/>
                    <a:pt x="1399" y="1049"/>
                    <a:pt x="997" y="1396"/>
                  </a:cubicBezTo>
                  <a:cubicBezTo>
                    <a:pt x="1" y="2070"/>
                    <a:pt x="626" y="3440"/>
                    <a:pt x="1588" y="3440"/>
                  </a:cubicBezTo>
                  <a:cubicBezTo>
                    <a:pt x="1771" y="3440"/>
                    <a:pt x="1967" y="3390"/>
                    <a:pt x="2166" y="3276"/>
                  </a:cubicBezTo>
                  <a:cubicBezTo>
                    <a:pt x="2750" y="2965"/>
                    <a:pt x="3316" y="2619"/>
                    <a:pt x="3845" y="2217"/>
                  </a:cubicBezTo>
                  <a:cubicBezTo>
                    <a:pt x="4758" y="1542"/>
                    <a:pt x="4502" y="1268"/>
                    <a:pt x="4502" y="1268"/>
                  </a:cubicBezTo>
                  <a:cubicBezTo>
                    <a:pt x="4502" y="1268"/>
                    <a:pt x="4813" y="939"/>
                    <a:pt x="4575" y="738"/>
                  </a:cubicBezTo>
                  <a:cubicBezTo>
                    <a:pt x="4575" y="738"/>
                    <a:pt x="4813" y="428"/>
                    <a:pt x="4539" y="318"/>
                  </a:cubicBezTo>
                  <a:cubicBezTo>
                    <a:pt x="4539" y="318"/>
                    <a:pt x="4595" y="0"/>
                    <a:pt x="44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1"/>
            <p:cNvSpPr/>
            <p:nvPr/>
          </p:nvSpPr>
          <p:spPr>
            <a:xfrm>
              <a:off x="5654986" y="2263796"/>
              <a:ext cx="83071" cy="63809"/>
            </a:xfrm>
            <a:custGeom>
              <a:avLst/>
              <a:gdLst/>
              <a:ahLst/>
              <a:cxnLst/>
              <a:rect l="l" t="t" r="r" b="b"/>
              <a:pathLst>
                <a:path w="1216" h="934" extrusionOk="0">
                  <a:moveTo>
                    <a:pt x="1132" y="0"/>
                  </a:moveTo>
                  <a:cubicBezTo>
                    <a:pt x="1115" y="0"/>
                    <a:pt x="1097" y="9"/>
                    <a:pt x="1086" y="31"/>
                  </a:cubicBezTo>
                  <a:cubicBezTo>
                    <a:pt x="958" y="214"/>
                    <a:pt x="794" y="360"/>
                    <a:pt x="611" y="488"/>
                  </a:cubicBezTo>
                  <a:cubicBezTo>
                    <a:pt x="429" y="615"/>
                    <a:pt x="246" y="725"/>
                    <a:pt x="64" y="816"/>
                  </a:cubicBezTo>
                  <a:cubicBezTo>
                    <a:pt x="1" y="848"/>
                    <a:pt x="46" y="933"/>
                    <a:pt x="95" y="933"/>
                  </a:cubicBezTo>
                  <a:cubicBezTo>
                    <a:pt x="103" y="933"/>
                    <a:pt x="111" y="931"/>
                    <a:pt x="118" y="926"/>
                  </a:cubicBezTo>
                  <a:cubicBezTo>
                    <a:pt x="319" y="816"/>
                    <a:pt x="502" y="707"/>
                    <a:pt x="684" y="579"/>
                  </a:cubicBezTo>
                  <a:cubicBezTo>
                    <a:pt x="885" y="433"/>
                    <a:pt x="1049" y="269"/>
                    <a:pt x="1177" y="86"/>
                  </a:cubicBezTo>
                  <a:cubicBezTo>
                    <a:pt x="1216" y="48"/>
                    <a:pt x="1174" y="0"/>
                    <a:pt x="1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1"/>
            <p:cNvSpPr/>
            <p:nvPr/>
          </p:nvSpPr>
          <p:spPr>
            <a:xfrm>
              <a:off x="5665097" y="2292694"/>
              <a:ext cx="76854" cy="56157"/>
            </a:xfrm>
            <a:custGeom>
              <a:avLst/>
              <a:gdLst/>
              <a:ahLst/>
              <a:cxnLst/>
              <a:rect l="l" t="t" r="r" b="b"/>
              <a:pathLst>
                <a:path w="1125" h="822" extrusionOk="0">
                  <a:moveTo>
                    <a:pt x="1041" y="1"/>
                  </a:moveTo>
                  <a:cubicBezTo>
                    <a:pt x="1024" y="1"/>
                    <a:pt x="1007" y="9"/>
                    <a:pt x="993" y="28"/>
                  </a:cubicBezTo>
                  <a:cubicBezTo>
                    <a:pt x="737" y="320"/>
                    <a:pt x="409" y="557"/>
                    <a:pt x="62" y="722"/>
                  </a:cubicBezTo>
                  <a:cubicBezTo>
                    <a:pt x="1" y="752"/>
                    <a:pt x="42" y="822"/>
                    <a:pt x="89" y="822"/>
                  </a:cubicBezTo>
                  <a:cubicBezTo>
                    <a:pt x="98" y="822"/>
                    <a:pt x="108" y="819"/>
                    <a:pt x="117" y="813"/>
                  </a:cubicBezTo>
                  <a:cubicBezTo>
                    <a:pt x="482" y="649"/>
                    <a:pt x="810" y="411"/>
                    <a:pt x="1084" y="101"/>
                  </a:cubicBezTo>
                  <a:cubicBezTo>
                    <a:pt x="1124" y="61"/>
                    <a:pt x="1086" y="1"/>
                    <a:pt x="1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1"/>
            <p:cNvSpPr/>
            <p:nvPr/>
          </p:nvSpPr>
          <p:spPr>
            <a:xfrm>
              <a:off x="5675071" y="2326373"/>
              <a:ext cx="61893" cy="44953"/>
            </a:xfrm>
            <a:custGeom>
              <a:avLst/>
              <a:gdLst/>
              <a:ahLst/>
              <a:cxnLst/>
              <a:rect l="l" t="t" r="r" b="b"/>
              <a:pathLst>
                <a:path w="906" h="658" extrusionOk="0">
                  <a:moveTo>
                    <a:pt x="829" y="1"/>
                  </a:moveTo>
                  <a:cubicBezTo>
                    <a:pt x="815" y="1"/>
                    <a:pt x="802" y="9"/>
                    <a:pt x="792" y="28"/>
                  </a:cubicBezTo>
                  <a:cubicBezTo>
                    <a:pt x="701" y="137"/>
                    <a:pt x="591" y="229"/>
                    <a:pt x="482" y="320"/>
                  </a:cubicBezTo>
                  <a:cubicBezTo>
                    <a:pt x="336" y="411"/>
                    <a:pt x="208" y="484"/>
                    <a:pt x="62" y="557"/>
                  </a:cubicBezTo>
                  <a:cubicBezTo>
                    <a:pt x="1" y="588"/>
                    <a:pt x="42" y="657"/>
                    <a:pt x="89" y="657"/>
                  </a:cubicBezTo>
                  <a:cubicBezTo>
                    <a:pt x="98" y="657"/>
                    <a:pt x="108" y="655"/>
                    <a:pt x="117" y="649"/>
                  </a:cubicBezTo>
                  <a:cubicBezTo>
                    <a:pt x="263" y="576"/>
                    <a:pt x="409" y="503"/>
                    <a:pt x="536" y="411"/>
                  </a:cubicBezTo>
                  <a:cubicBezTo>
                    <a:pt x="664" y="320"/>
                    <a:pt x="774" y="211"/>
                    <a:pt x="865" y="101"/>
                  </a:cubicBezTo>
                  <a:cubicBezTo>
                    <a:pt x="905" y="61"/>
                    <a:pt x="867" y="1"/>
                    <a:pt x="8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1"/>
            <p:cNvSpPr/>
            <p:nvPr/>
          </p:nvSpPr>
          <p:spPr>
            <a:xfrm>
              <a:off x="5539601" y="2918128"/>
              <a:ext cx="188344" cy="811953"/>
            </a:xfrm>
            <a:custGeom>
              <a:avLst/>
              <a:gdLst/>
              <a:ahLst/>
              <a:cxnLst/>
              <a:rect l="l" t="t" r="r" b="b"/>
              <a:pathLst>
                <a:path w="2757" h="11885" fill="none" extrusionOk="0">
                  <a:moveTo>
                    <a:pt x="2757" y="1"/>
                  </a:moveTo>
                  <a:lnTo>
                    <a:pt x="0" y="11885"/>
                  </a:lnTo>
                </a:path>
              </a:pathLst>
            </a:custGeom>
            <a:noFill/>
            <a:ln w="5475" cap="flat" cmpd="sng">
              <a:solidFill>
                <a:srgbClr val="1E1F35"/>
              </a:solidFill>
              <a:prstDash val="solid"/>
              <a:miter lim="18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4" name="Google Shape;2284;p61"/>
          <p:cNvGrpSpPr/>
          <p:nvPr/>
        </p:nvGrpSpPr>
        <p:grpSpPr>
          <a:xfrm>
            <a:off x="6931450" y="1364100"/>
            <a:ext cx="1070636" cy="3240352"/>
            <a:chOff x="6569500" y="1364100"/>
            <a:chExt cx="1070636" cy="3240352"/>
          </a:xfrm>
        </p:grpSpPr>
        <p:sp>
          <p:nvSpPr>
            <p:cNvPr id="2285" name="Google Shape;2285;p61"/>
            <p:cNvSpPr/>
            <p:nvPr/>
          </p:nvSpPr>
          <p:spPr>
            <a:xfrm>
              <a:off x="7023231" y="1685995"/>
              <a:ext cx="205249" cy="198628"/>
            </a:xfrm>
            <a:custGeom>
              <a:avLst/>
              <a:gdLst/>
              <a:ahLst/>
              <a:cxnLst/>
              <a:rect l="l" t="t" r="r" b="b"/>
              <a:pathLst>
                <a:path w="2849" h="2757" extrusionOk="0">
                  <a:moveTo>
                    <a:pt x="2429" y="0"/>
                  </a:moveTo>
                  <a:lnTo>
                    <a:pt x="476" y="73"/>
                  </a:lnTo>
                  <a:lnTo>
                    <a:pt x="275" y="1424"/>
                  </a:lnTo>
                  <a:lnTo>
                    <a:pt x="1" y="1862"/>
                  </a:lnTo>
                  <a:lnTo>
                    <a:pt x="969" y="2757"/>
                  </a:lnTo>
                  <a:cubicBezTo>
                    <a:pt x="969" y="2757"/>
                    <a:pt x="2849" y="2355"/>
                    <a:pt x="2794" y="1735"/>
                  </a:cubicBezTo>
                  <a:cubicBezTo>
                    <a:pt x="2684" y="1242"/>
                    <a:pt x="2447" y="895"/>
                    <a:pt x="2429" y="493"/>
                  </a:cubicBezTo>
                  <a:cubicBezTo>
                    <a:pt x="2411" y="329"/>
                    <a:pt x="2411" y="165"/>
                    <a:pt x="2429" y="0"/>
                  </a:cubicBezTo>
                  <a:close/>
                </a:path>
              </a:pathLst>
            </a:custGeom>
            <a:solidFill>
              <a:srgbClr val="FCA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61"/>
            <p:cNvSpPr/>
            <p:nvPr/>
          </p:nvSpPr>
          <p:spPr>
            <a:xfrm>
              <a:off x="7033821" y="1685995"/>
              <a:ext cx="171029" cy="127376"/>
            </a:xfrm>
            <a:custGeom>
              <a:avLst/>
              <a:gdLst/>
              <a:ahLst/>
              <a:cxnLst/>
              <a:rect l="l" t="t" r="r" b="b"/>
              <a:pathLst>
                <a:path w="2374" h="1768" extrusionOk="0">
                  <a:moveTo>
                    <a:pt x="2282" y="0"/>
                  </a:moveTo>
                  <a:lnTo>
                    <a:pt x="329" y="73"/>
                  </a:lnTo>
                  <a:lnTo>
                    <a:pt x="128" y="1424"/>
                  </a:lnTo>
                  <a:lnTo>
                    <a:pt x="0" y="1625"/>
                  </a:lnTo>
                  <a:cubicBezTo>
                    <a:pt x="234" y="1721"/>
                    <a:pt x="481" y="1767"/>
                    <a:pt x="726" y="1767"/>
                  </a:cubicBezTo>
                  <a:cubicBezTo>
                    <a:pt x="901" y="1767"/>
                    <a:pt x="1074" y="1744"/>
                    <a:pt x="1241" y="1698"/>
                  </a:cubicBezTo>
                  <a:cubicBezTo>
                    <a:pt x="1698" y="1589"/>
                    <a:pt x="2099" y="1333"/>
                    <a:pt x="2373" y="968"/>
                  </a:cubicBezTo>
                  <a:cubicBezTo>
                    <a:pt x="2318" y="822"/>
                    <a:pt x="2282" y="658"/>
                    <a:pt x="2264" y="512"/>
                  </a:cubicBezTo>
                  <a:cubicBezTo>
                    <a:pt x="2245" y="347"/>
                    <a:pt x="2264" y="165"/>
                    <a:pt x="2282" y="0"/>
                  </a:cubicBezTo>
                  <a:close/>
                </a:path>
              </a:pathLst>
            </a:custGeom>
            <a:solidFill>
              <a:srgbClr val="DB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1"/>
            <p:cNvSpPr/>
            <p:nvPr/>
          </p:nvSpPr>
          <p:spPr>
            <a:xfrm>
              <a:off x="6968046" y="1422672"/>
              <a:ext cx="285432" cy="349490"/>
            </a:xfrm>
            <a:custGeom>
              <a:avLst/>
              <a:gdLst/>
              <a:ahLst/>
              <a:cxnLst/>
              <a:rect l="l" t="t" r="r" b="b"/>
              <a:pathLst>
                <a:path w="3962" h="4851" extrusionOk="0">
                  <a:moveTo>
                    <a:pt x="1616" y="1"/>
                  </a:moveTo>
                  <a:cubicBezTo>
                    <a:pt x="826" y="1"/>
                    <a:pt x="536" y="406"/>
                    <a:pt x="347" y="771"/>
                  </a:cubicBezTo>
                  <a:cubicBezTo>
                    <a:pt x="183" y="1118"/>
                    <a:pt x="0" y="2432"/>
                    <a:pt x="92" y="3345"/>
                  </a:cubicBezTo>
                  <a:cubicBezTo>
                    <a:pt x="128" y="3801"/>
                    <a:pt x="311" y="4769"/>
                    <a:pt x="712" y="4842"/>
                  </a:cubicBezTo>
                  <a:cubicBezTo>
                    <a:pt x="743" y="4848"/>
                    <a:pt x="781" y="4850"/>
                    <a:pt x="826" y="4850"/>
                  </a:cubicBezTo>
                  <a:cubicBezTo>
                    <a:pt x="1374" y="4850"/>
                    <a:pt x="2916" y="4431"/>
                    <a:pt x="3304" y="3418"/>
                  </a:cubicBezTo>
                  <a:cubicBezTo>
                    <a:pt x="3578" y="3217"/>
                    <a:pt x="3962" y="2743"/>
                    <a:pt x="3834" y="2323"/>
                  </a:cubicBezTo>
                  <a:cubicBezTo>
                    <a:pt x="3779" y="2140"/>
                    <a:pt x="3706" y="2067"/>
                    <a:pt x="3651" y="2049"/>
                  </a:cubicBezTo>
                  <a:cubicBezTo>
                    <a:pt x="3852" y="1118"/>
                    <a:pt x="3834" y="497"/>
                    <a:pt x="2647" y="169"/>
                  </a:cubicBezTo>
                  <a:cubicBezTo>
                    <a:pt x="2231" y="50"/>
                    <a:pt x="1893" y="1"/>
                    <a:pt x="1616" y="1"/>
                  </a:cubicBezTo>
                  <a:close/>
                </a:path>
              </a:pathLst>
            </a:custGeom>
            <a:solidFill>
              <a:srgbClr val="FCA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1"/>
            <p:cNvSpPr/>
            <p:nvPr/>
          </p:nvSpPr>
          <p:spPr>
            <a:xfrm>
              <a:off x="7175819" y="1499256"/>
              <a:ext cx="69809" cy="102664"/>
            </a:xfrm>
            <a:custGeom>
              <a:avLst/>
              <a:gdLst/>
              <a:ahLst/>
              <a:cxnLst/>
              <a:rect l="l" t="t" r="r" b="b"/>
              <a:pathLst>
                <a:path w="969" h="1425" extrusionOk="0">
                  <a:moveTo>
                    <a:pt x="968" y="0"/>
                  </a:moveTo>
                  <a:lnTo>
                    <a:pt x="1" y="110"/>
                  </a:lnTo>
                  <a:cubicBezTo>
                    <a:pt x="238" y="548"/>
                    <a:pt x="183" y="1424"/>
                    <a:pt x="183" y="1424"/>
                  </a:cubicBezTo>
                  <a:lnTo>
                    <a:pt x="329" y="1351"/>
                  </a:lnTo>
                  <a:lnTo>
                    <a:pt x="767" y="986"/>
                  </a:lnTo>
                  <a:lnTo>
                    <a:pt x="968"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61"/>
            <p:cNvSpPr/>
            <p:nvPr/>
          </p:nvSpPr>
          <p:spPr>
            <a:xfrm>
              <a:off x="6943046" y="1364100"/>
              <a:ext cx="324912" cy="191784"/>
            </a:xfrm>
            <a:custGeom>
              <a:avLst/>
              <a:gdLst/>
              <a:ahLst/>
              <a:cxnLst/>
              <a:rect l="l" t="t" r="r" b="b"/>
              <a:pathLst>
                <a:path w="4510" h="2662" extrusionOk="0">
                  <a:moveTo>
                    <a:pt x="2323" y="1"/>
                  </a:moveTo>
                  <a:cubicBezTo>
                    <a:pt x="1924" y="1"/>
                    <a:pt x="1529" y="137"/>
                    <a:pt x="1205" y="398"/>
                  </a:cubicBezTo>
                  <a:lnTo>
                    <a:pt x="566" y="890"/>
                  </a:lnTo>
                  <a:cubicBezTo>
                    <a:pt x="311" y="1109"/>
                    <a:pt x="128" y="1402"/>
                    <a:pt x="92" y="1730"/>
                  </a:cubicBezTo>
                  <a:lnTo>
                    <a:pt x="37" y="2114"/>
                  </a:lnTo>
                  <a:cubicBezTo>
                    <a:pt x="0" y="2296"/>
                    <a:pt x="92" y="2497"/>
                    <a:pt x="256" y="2606"/>
                  </a:cubicBezTo>
                  <a:lnTo>
                    <a:pt x="366" y="2661"/>
                  </a:lnTo>
                  <a:cubicBezTo>
                    <a:pt x="881" y="2330"/>
                    <a:pt x="1466" y="2189"/>
                    <a:pt x="2092" y="2189"/>
                  </a:cubicBezTo>
                  <a:cubicBezTo>
                    <a:pt x="2708" y="2189"/>
                    <a:pt x="3365" y="2325"/>
                    <a:pt x="4035" y="2552"/>
                  </a:cubicBezTo>
                  <a:lnTo>
                    <a:pt x="4017" y="2570"/>
                  </a:lnTo>
                  <a:cubicBezTo>
                    <a:pt x="4144" y="2460"/>
                    <a:pt x="4254" y="2333"/>
                    <a:pt x="4309" y="2187"/>
                  </a:cubicBezTo>
                  <a:lnTo>
                    <a:pt x="4418" y="1931"/>
                  </a:lnTo>
                  <a:cubicBezTo>
                    <a:pt x="4491" y="1748"/>
                    <a:pt x="4509" y="1566"/>
                    <a:pt x="4473" y="1383"/>
                  </a:cubicBezTo>
                  <a:cubicBezTo>
                    <a:pt x="4436" y="1091"/>
                    <a:pt x="4254" y="836"/>
                    <a:pt x="3998" y="690"/>
                  </a:cubicBezTo>
                  <a:lnTo>
                    <a:pt x="3195" y="233"/>
                  </a:lnTo>
                  <a:cubicBezTo>
                    <a:pt x="2922" y="77"/>
                    <a:pt x="2621" y="1"/>
                    <a:pt x="23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1"/>
            <p:cNvSpPr/>
            <p:nvPr/>
          </p:nvSpPr>
          <p:spPr>
            <a:xfrm>
              <a:off x="7070636" y="1395367"/>
              <a:ext cx="135512" cy="114119"/>
            </a:xfrm>
            <a:custGeom>
              <a:avLst/>
              <a:gdLst/>
              <a:ahLst/>
              <a:cxnLst/>
              <a:rect l="l" t="t" r="r" b="b"/>
              <a:pathLst>
                <a:path w="1881" h="1584" extrusionOk="0">
                  <a:moveTo>
                    <a:pt x="201" y="0"/>
                  </a:moveTo>
                  <a:lnTo>
                    <a:pt x="201" y="0"/>
                  </a:lnTo>
                  <a:cubicBezTo>
                    <a:pt x="110" y="55"/>
                    <a:pt x="55" y="146"/>
                    <a:pt x="37" y="256"/>
                  </a:cubicBezTo>
                  <a:cubicBezTo>
                    <a:pt x="0" y="383"/>
                    <a:pt x="18" y="511"/>
                    <a:pt x="55" y="621"/>
                  </a:cubicBezTo>
                  <a:cubicBezTo>
                    <a:pt x="110" y="730"/>
                    <a:pt x="183" y="840"/>
                    <a:pt x="274" y="931"/>
                  </a:cubicBezTo>
                  <a:cubicBezTo>
                    <a:pt x="365" y="1022"/>
                    <a:pt x="457" y="1114"/>
                    <a:pt x="548" y="1187"/>
                  </a:cubicBezTo>
                  <a:cubicBezTo>
                    <a:pt x="767" y="1333"/>
                    <a:pt x="986" y="1442"/>
                    <a:pt x="1223" y="1515"/>
                  </a:cubicBezTo>
                  <a:cubicBezTo>
                    <a:pt x="1333" y="1533"/>
                    <a:pt x="1442" y="1552"/>
                    <a:pt x="1570" y="1570"/>
                  </a:cubicBezTo>
                  <a:cubicBezTo>
                    <a:pt x="1616" y="1579"/>
                    <a:pt x="1666" y="1584"/>
                    <a:pt x="1718" y="1584"/>
                  </a:cubicBezTo>
                  <a:cubicBezTo>
                    <a:pt x="1771" y="1584"/>
                    <a:pt x="1826" y="1579"/>
                    <a:pt x="1880" y="1570"/>
                  </a:cubicBezTo>
                  <a:cubicBezTo>
                    <a:pt x="1789" y="1552"/>
                    <a:pt x="1680" y="1533"/>
                    <a:pt x="1588" y="1497"/>
                  </a:cubicBezTo>
                  <a:cubicBezTo>
                    <a:pt x="1479" y="1460"/>
                    <a:pt x="1388" y="1424"/>
                    <a:pt x="1278" y="1387"/>
                  </a:cubicBezTo>
                  <a:cubicBezTo>
                    <a:pt x="1059" y="1296"/>
                    <a:pt x="858" y="1168"/>
                    <a:pt x="657" y="1041"/>
                  </a:cubicBezTo>
                  <a:cubicBezTo>
                    <a:pt x="475" y="913"/>
                    <a:pt x="311" y="749"/>
                    <a:pt x="183" y="566"/>
                  </a:cubicBezTo>
                  <a:cubicBezTo>
                    <a:pt x="73" y="383"/>
                    <a:pt x="91" y="164"/>
                    <a:pt x="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1"/>
            <p:cNvSpPr/>
            <p:nvPr/>
          </p:nvSpPr>
          <p:spPr>
            <a:xfrm>
              <a:off x="7110044" y="1447960"/>
              <a:ext cx="111882" cy="28458"/>
            </a:xfrm>
            <a:custGeom>
              <a:avLst/>
              <a:gdLst/>
              <a:ahLst/>
              <a:cxnLst/>
              <a:rect l="l" t="t" r="r" b="b"/>
              <a:pathLst>
                <a:path w="1553" h="395" extrusionOk="0">
                  <a:moveTo>
                    <a:pt x="1" y="0"/>
                  </a:moveTo>
                  <a:lnTo>
                    <a:pt x="1" y="0"/>
                  </a:lnTo>
                  <a:cubicBezTo>
                    <a:pt x="347" y="260"/>
                    <a:pt x="773" y="394"/>
                    <a:pt x="1206" y="394"/>
                  </a:cubicBezTo>
                  <a:cubicBezTo>
                    <a:pt x="1321" y="394"/>
                    <a:pt x="1437" y="385"/>
                    <a:pt x="1553" y="365"/>
                  </a:cubicBezTo>
                  <a:cubicBezTo>
                    <a:pt x="1023" y="311"/>
                    <a:pt x="494" y="18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61"/>
            <p:cNvSpPr/>
            <p:nvPr/>
          </p:nvSpPr>
          <p:spPr>
            <a:xfrm>
              <a:off x="6962786" y="1445294"/>
              <a:ext cx="51366" cy="73774"/>
            </a:xfrm>
            <a:custGeom>
              <a:avLst/>
              <a:gdLst/>
              <a:ahLst/>
              <a:cxnLst/>
              <a:rect l="l" t="t" r="r" b="b"/>
              <a:pathLst>
                <a:path w="713" h="1024" extrusionOk="0">
                  <a:moveTo>
                    <a:pt x="712" y="1"/>
                  </a:moveTo>
                  <a:lnTo>
                    <a:pt x="712" y="1"/>
                  </a:lnTo>
                  <a:cubicBezTo>
                    <a:pt x="621" y="37"/>
                    <a:pt x="530" y="92"/>
                    <a:pt x="457" y="147"/>
                  </a:cubicBezTo>
                  <a:cubicBezTo>
                    <a:pt x="256" y="293"/>
                    <a:pt x="110" y="494"/>
                    <a:pt x="55" y="731"/>
                  </a:cubicBezTo>
                  <a:cubicBezTo>
                    <a:pt x="19" y="822"/>
                    <a:pt x="0" y="932"/>
                    <a:pt x="0" y="1023"/>
                  </a:cubicBezTo>
                  <a:cubicBezTo>
                    <a:pt x="55" y="822"/>
                    <a:pt x="146" y="640"/>
                    <a:pt x="256" y="457"/>
                  </a:cubicBezTo>
                  <a:cubicBezTo>
                    <a:pt x="384" y="275"/>
                    <a:pt x="548" y="129"/>
                    <a:pt x="7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1"/>
            <p:cNvSpPr/>
            <p:nvPr/>
          </p:nvSpPr>
          <p:spPr>
            <a:xfrm>
              <a:off x="7074526" y="1525552"/>
              <a:ext cx="64550" cy="21109"/>
            </a:xfrm>
            <a:custGeom>
              <a:avLst/>
              <a:gdLst/>
              <a:ahLst/>
              <a:cxnLst/>
              <a:rect l="l" t="t" r="r" b="b"/>
              <a:pathLst>
                <a:path w="896" h="293" extrusionOk="0">
                  <a:moveTo>
                    <a:pt x="220" y="0"/>
                  </a:moveTo>
                  <a:cubicBezTo>
                    <a:pt x="129" y="0"/>
                    <a:pt x="19" y="0"/>
                    <a:pt x="19" y="128"/>
                  </a:cubicBezTo>
                  <a:cubicBezTo>
                    <a:pt x="1" y="256"/>
                    <a:pt x="110" y="274"/>
                    <a:pt x="202" y="274"/>
                  </a:cubicBezTo>
                  <a:cubicBezTo>
                    <a:pt x="366" y="292"/>
                    <a:pt x="512" y="292"/>
                    <a:pt x="658" y="292"/>
                  </a:cubicBezTo>
                  <a:cubicBezTo>
                    <a:pt x="768" y="292"/>
                    <a:pt x="895" y="292"/>
                    <a:pt x="895" y="165"/>
                  </a:cubicBezTo>
                  <a:cubicBezTo>
                    <a:pt x="895" y="37"/>
                    <a:pt x="804" y="19"/>
                    <a:pt x="695" y="19"/>
                  </a:cubicBezTo>
                  <a:cubicBezTo>
                    <a:pt x="549" y="19"/>
                    <a:pt x="384" y="0"/>
                    <a:pt x="220" y="0"/>
                  </a:cubicBezTo>
                  <a:close/>
                </a:path>
              </a:pathLst>
            </a:custGeom>
            <a:solidFill>
              <a:srgbClr val="2E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61"/>
            <p:cNvSpPr/>
            <p:nvPr/>
          </p:nvSpPr>
          <p:spPr>
            <a:xfrm>
              <a:off x="6978564" y="1524255"/>
              <a:ext cx="47404" cy="19740"/>
            </a:xfrm>
            <a:custGeom>
              <a:avLst/>
              <a:gdLst/>
              <a:ahLst/>
              <a:cxnLst/>
              <a:rect l="l" t="t" r="r" b="b"/>
              <a:pathLst>
                <a:path w="658" h="274" extrusionOk="0">
                  <a:moveTo>
                    <a:pt x="146" y="0"/>
                  </a:moveTo>
                  <a:cubicBezTo>
                    <a:pt x="73" y="0"/>
                    <a:pt x="19" y="55"/>
                    <a:pt x="0" y="128"/>
                  </a:cubicBezTo>
                  <a:cubicBezTo>
                    <a:pt x="0" y="237"/>
                    <a:pt x="19" y="274"/>
                    <a:pt x="146" y="274"/>
                  </a:cubicBezTo>
                  <a:lnTo>
                    <a:pt x="511" y="274"/>
                  </a:lnTo>
                  <a:cubicBezTo>
                    <a:pt x="584" y="274"/>
                    <a:pt x="639" y="274"/>
                    <a:pt x="657" y="183"/>
                  </a:cubicBezTo>
                  <a:cubicBezTo>
                    <a:pt x="657" y="73"/>
                    <a:pt x="639" y="37"/>
                    <a:pt x="511" y="18"/>
                  </a:cubicBezTo>
                  <a:cubicBezTo>
                    <a:pt x="384" y="0"/>
                    <a:pt x="274" y="0"/>
                    <a:pt x="146" y="0"/>
                  </a:cubicBezTo>
                  <a:close/>
                </a:path>
              </a:pathLst>
            </a:custGeom>
            <a:solidFill>
              <a:srgbClr val="2E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1"/>
            <p:cNvSpPr/>
            <p:nvPr/>
          </p:nvSpPr>
          <p:spPr>
            <a:xfrm>
              <a:off x="7092969" y="1575335"/>
              <a:ext cx="22405" cy="21325"/>
            </a:xfrm>
            <a:custGeom>
              <a:avLst/>
              <a:gdLst/>
              <a:ahLst/>
              <a:cxnLst/>
              <a:rect l="l" t="t" r="r" b="b"/>
              <a:pathLst>
                <a:path w="311" h="296" extrusionOk="0">
                  <a:moveTo>
                    <a:pt x="175" y="0"/>
                  </a:moveTo>
                  <a:cubicBezTo>
                    <a:pt x="166" y="0"/>
                    <a:pt x="156" y="1"/>
                    <a:pt x="147" y="3"/>
                  </a:cubicBezTo>
                  <a:cubicBezTo>
                    <a:pt x="74" y="3"/>
                    <a:pt x="19" y="58"/>
                    <a:pt x="19" y="131"/>
                  </a:cubicBezTo>
                  <a:cubicBezTo>
                    <a:pt x="1" y="222"/>
                    <a:pt x="74" y="295"/>
                    <a:pt x="165" y="295"/>
                  </a:cubicBezTo>
                  <a:cubicBezTo>
                    <a:pt x="238" y="295"/>
                    <a:pt x="311" y="222"/>
                    <a:pt x="311" y="131"/>
                  </a:cubicBezTo>
                  <a:cubicBezTo>
                    <a:pt x="311" y="65"/>
                    <a:pt x="252" y="0"/>
                    <a:pt x="175" y="0"/>
                  </a:cubicBezTo>
                  <a:close/>
                </a:path>
              </a:pathLst>
            </a:custGeom>
            <a:solidFill>
              <a:srgbClr val="2E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1"/>
            <p:cNvSpPr/>
            <p:nvPr/>
          </p:nvSpPr>
          <p:spPr>
            <a:xfrm>
              <a:off x="6997583" y="1573678"/>
              <a:ext cx="22982" cy="20605"/>
            </a:xfrm>
            <a:custGeom>
              <a:avLst/>
              <a:gdLst/>
              <a:ahLst/>
              <a:cxnLst/>
              <a:rect l="l" t="t" r="r" b="b"/>
              <a:pathLst>
                <a:path w="319" h="286" extrusionOk="0">
                  <a:moveTo>
                    <a:pt x="151" y="0"/>
                  </a:moveTo>
                  <a:cubicBezTo>
                    <a:pt x="74" y="0"/>
                    <a:pt x="0" y="56"/>
                    <a:pt x="10" y="154"/>
                  </a:cubicBezTo>
                  <a:cubicBezTo>
                    <a:pt x="10" y="233"/>
                    <a:pt x="66" y="285"/>
                    <a:pt x="128" y="285"/>
                  </a:cubicBezTo>
                  <a:cubicBezTo>
                    <a:pt x="137" y="285"/>
                    <a:pt x="147" y="284"/>
                    <a:pt x="156" y="282"/>
                  </a:cubicBezTo>
                  <a:cubicBezTo>
                    <a:pt x="166" y="283"/>
                    <a:pt x="175" y="284"/>
                    <a:pt x="184" y="284"/>
                  </a:cubicBezTo>
                  <a:cubicBezTo>
                    <a:pt x="262" y="284"/>
                    <a:pt x="319" y="217"/>
                    <a:pt x="302" y="136"/>
                  </a:cubicBezTo>
                  <a:cubicBezTo>
                    <a:pt x="285" y="42"/>
                    <a:pt x="217" y="0"/>
                    <a:pt x="151" y="0"/>
                  </a:cubicBezTo>
                  <a:close/>
                </a:path>
              </a:pathLst>
            </a:custGeom>
            <a:solidFill>
              <a:srgbClr val="2E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1"/>
            <p:cNvSpPr/>
            <p:nvPr/>
          </p:nvSpPr>
          <p:spPr>
            <a:xfrm>
              <a:off x="6747088" y="2632950"/>
              <a:ext cx="756302" cy="1824179"/>
            </a:xfrm>
            <a:custGeom>
              <a:avLst/>
              <a:gdLst/>
              <a:ahLst/>
              <a:cxnLst/>
              <a:rect l="l" t="t" r="r" b="b"/>
              <a:pathLst>
                <a:path w="10498" h="25320" extrusionOk="0">
                  <a:moveTo>
                    <a:pt x="2355" y="0"/>
                  </a:moveTo>
                  <a:cubicBezTo>
                    <a:pt x="2173" y="292"/>
                    <a:pt x="2008" y="621"/>
                    <a:pt x="1881" y="931"/>
                  </a:cubicBezTo>
                  <a:cubicBezTo>
                    <a:pt x="1169" y="2465"/>
                    <a:pt x="767" y="4126"/>
                    <a:pt x="658" y="5805"/>
                  </a:cubicBezTo>
                  <a:cubicBezTo>
                    <a:pt x="548" y="8215"/>
                    <a:pt x="0" y="25320"/>
                    <a:pt x="0" y="25320"/>
                  </a:cubicBezTo>
                  <a:lnTo>
                    <a:pt x="10497" y="25320"/>
                  </a:lnTo>
                  <a:cubicBezTo>
                    <a:pt x="10497" y="25320"/>
                    <a:pt x="10333" y="7357"/>
                    <a:pt x="9931" y="4874"/>
                  </a:cubicBezTo>
                  <a:cubicBezTo>
                    <a:pt x="9712" y="3523"/>
                    <a:pt x="9347" y="2209"/>
                    <a:pt x="8854" y="931"/>
                  </a:cubicBezTo>
                  <a:cubicBezTo>
                    <a:pt x="8635" y="347"/>
                    <a:pt x="8489" y="0"/>
                    <a:pt x="8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1"/>
            <p:cNvSpPr/>
            <p:nvPr/>
          </p:nvSpPr>
          <p:spPr>
            <a:xfrm>
              <a:off x="6881233" y="2632950"/>
              <a:ext cx="503793" cy="59221"/>
            </a:xfrm>
            <a:custGeom>
              <a:avLst/>
              <a:gdLst/>
              <a:ahLst/>
              <a:cxnLst/>
              <a:rect l="l" t="t" r="r" b="b"/>
              <a:pathLst>
                <a:path w="6993" h="822" extrusionOk="0">
                  <a:moveTo>
                    <a:pt x="493" y="0"/>
                  </a:moveTo>
                  <a:cubicBezTo>
                    <a:pt x="311" y="274"/>
                    <a:pt x="146" y="548"/>
                    <a:pt x="0" y="822"/>
                  </a:cubicBezTo>
                  <a:lnTo>
                    <a:pt x="6992" y="822"/>
                  </a:lnTo>
                  <a:cubicBezTo>
                    <a:pt x="6773" y="310"/>
                    <a:pt x="6627" y="0"/>
                    <a:pt x="6627" y="0"/>
                  </a:cubicBezTo>
                  <a:close/>
                </a:path>
              </a:pathLst>
            </a:custGeom>
            <a:solidFill>
              <a:srgbClr val="2F3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1"/>
            <p:cNvSpPr/>
            <p:nvPr/>
          </p:nvSpPr>
          <p:spPr>
            <a:xfrm>
              <a:off x="7262632" y="2632950"/>
              <a:ext cx="14553" cy="85517"/>
            </a:xfrm>
            <a:custGeom>
              <a:avLst/>
              <a:gdLst/>
              <a:ahLst/>
              <a:cxnLst/>
              <a:rect l="l" t="t" r="r" b="b"/>
              <a:pathLst>
                <a:path w="202" h="1187" extrusionOk="0">
                  <a:moveTo>
                    <a:pt x="0" y="0"/>
                  </a:moveTo>
                  <a:lnTo>
                    <a:pt x="37" y="822"/>
                  </a:lnTo>
                  <a:lnTo>
                    <a:pt x="55" y="1187"/>
                  </a:lnTo>
                  <a:lnTo>
                    <a:pt x="201" y="1187"/>
                  </a:lnTo>
                  <a:lnTo>
                    <a:pt x="183" y="822"/>
                  </a:lnTo>
                  <a:lnTo>
                    <a:pt x="1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61"/>
            <p:cNvSpPr/>
            <p:nvPr/>
          </p:nvSpPr>
          <p:spPr>
            <a:xfrm>
              <a:off x="6915454" y="2632950"/>
              <a:ext cx="14481" cy="85517"/>
            </a:xfrm>
            <a:custGeom>
              <a:avLst/>
              <a:gdLst/>
              <a:ahLst/>
              <a:cxnLst/>
              <a:rect l="l" t="t" r="r" b="b"/>
              <a:pathLst>
                <a:path w="201" h="1187" extrusionOk="0">
                  <a:moveTo>
                    <a:pt x="55" y="0"/>
                  </a:moveTo>
                  <a:lnTo>
                    <a:pt x="18" y="822"/>
                  </a:lnTo>
                  <a:lnTo>
                    <a:pt x="0" y="1187"/>
                  </a:lnTo>
                  <a:lnTo>
                    <a:pt x="146" y="1187"/>
                  </a:lnTo>
                  <a:lnTo>
                    <a:pt x="164" y="822"/>
                  </a:lnTo>
                  <a:lnTo>
                    <a:pt x="2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1"/>
            <p:cNvSpPr/>
            <p:nvPr/>
          </p:nvSpPr>
          <p:spPr>
            <a:xfrm>
              <a:off x="7061414" y="3114280"/>
              <a:ext cx="21108" cy="1331031"/>
            </a:xfrm>
            <a:custGeom>
              <a:avLst/>
              <a:gdLst/>
              <a:ahLst/>
              <a:cxnLst/>
              <a:rect l="l" t="t" r="r" b="b"/>
              <a:pathLst>
                <a:path w="293" h="18475" extrusionOk="0">
                  <a:moveTo>
                    <a:pt x="219" y="0"/>
                  </a:moveTo>
                  <a:cubicBezTo>
                    <a:pt x="183" y="0"/>
                    <a:pt x="165" y="37"/>
                    <a:pt x="165" y="92"/>
                  </a:cubicBezTo>
                  <a:lnTo>
                    <a:pt x="0" y="18402"/>
                  </a:lnTo>
                  <a:cubicBezTo>
                    <a:pt x="0" y="18438"/>
                    <a:pt x="37" y="18475"/>
                    <a:pt x="73" y="18475"/>
                  </a:cubicBezTo>
                  <a:cubicBezTo>
                    <a:pt x="110" y="18475"/>
                    <a:pt x="146" y="18438"/>
                    <a:pt x="146" y="18402"/>
                  </a:cubicBezTo>
                  <a:lnTo>
                    <a:pt x="292" y="92"/>
                  </a:lnTo>
                  <a:cubicBezTo>
                    <a:pt x="292" y="55"/>
                    <a:pt x="274" y="19"/>
                    <a:pt x="219" y="0"/>
                  </a:cubicBezTo>
                  <a:close/>
                </a:path>
              </a:pathLst>
            </a:custGeom>
            <a:solidFill>
              <a:srgbClr val="2F3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61"/>
            <p:cNvSpPr/>
            <p:nvPr/>
          </p:nvSpPr>
          <p:spPr>
            <a:xfrm>
              <a:off x="7361260" y="2037501"/>
              <a:ext cx="278877" cy="441780"/>
            </a:xfrm>
            <a:custGeom>
              <a:avLst/>
              <a:gdLst/>
              <a:ahLst/>
              <a:cxnLst/>
              <a:rect l="l" t="t" r="r" b="b"/>
              <a:pathLst>
                <a:path w="3871" h="6132" extrusionOk="0">
                  <a:moveTo>
                    <a:pt x="1297" y="0"/>
                  </a:moveTo>
                  <a:cubicBezTo>
                    <a:pt x="859" y="0"/>
                    <a:pt x="374" y="213"/>
                    <a:pt x="1" y="945"/>
                  </a:cubicBezTo>
                  <a:cubicBezTo>
                    <a:pt x="1" y="945"/>
                    <a:pt x="786" y="4139"/>
                    <a:pt x="1625" y="5600"/>
                  </a:cubicBezTo>
                  <a:cubicBezTo>
                    <a:pt x="1625" y="5600"/>
                    <a:pt x="2334" y="6131"/>
                    <a:pt x="3113" y="6131"/>
                  </a:cubicBezTo>
                  <a:cubicBezTo>
                    <a:pt x="3366" y="6131"/>
                    <a:pt x="3625" y="6076"/>
                    <a:pt x="3871" y="5928"/>
                  </a:cubicBezTo>
                  <a:cubicBezTo>
                    <a:pt x="3871" y="5928"/>
                    <a:pt x="3652" y="2734"/>
                    <a:pt x="2428" y="415"/>
                  </a:cubicBezTo>
                  <a:cubicBezTo>
                    <a:pt x="2428" y="415"/>
                    <a:pt x="1908" y="0"/>
                    <a:pt x="1297" y="0"/>
                  </a:cubicBezTo>
                  <a:close/>
                </a:path>
              </a:pathLst>
            </a:custGeom>
            <a:solidFill>
              <a:srgbClr val="FCA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1"/>
            <p:cNvSpPr/>
            <p:nvPr/>
          </p:nvSpPr>
          <p:spPr>
            <a:xfrm>
              <a:off x="6569500" y="1834047"/>
              <a:ext cx="446519" cy="578017"/>
            </a:xfrm>
            <a:custGeom>
              <a:avLst/>
              <a:gdLst/>
              <a:ahLst/>
              <a:cxnLst/>
              <a:rect l="l" t="t" r="r" b="b"/>
              <a:pathLst>
                <a:path w="6198" h="8023" extrusionOk="0">
                  <a:moveTo>
                    <a:pt x="4953" y="0"/>
                  </a:moveTo>
                  <a:cubicBezTo>
                    <a:pt x="4441" y="0"/>
                    <a:pt x="3920" y="198"/>
                    <a:pt x="3871" y="264"/>
                  </a:cubicBezTo>
                  <a:cubicBezTo>
                    <a:pt x="3159" y="702"/>
                    <a:pt x="2192" y="2527"/>
                    <a:pt x="749" y="5558"/>
                  </a:cubicBezTo>
                  <a:cubicBezTo>
                    <a:pt x="421" y="6233"/>
                    <a:pt x="165" y="6927"/>
                    <a:pt x="1" y="7657"/>
                  </a:cubicBezTo>
                  <a:cubicBezTo>
                    <a:pt x="354" y="7901"/>
                    <a:pt x="764" y="8022"/>
                    <a:pt x="1181" y="8022"/>
                  </a:cubicBezTo>
                  <a:cubicBezTo>
                    <a:pt x="1390" y="8022"/>
                    <a:pt x="1601" y="7992"/>
                    <a:pt x="1808" y="7931"/>
                  </a:cubicBezTo>
                  <a:cubicBezTo>
                    <a:pt x="2958" y="7109"/>
                    <a:pt x="5788" y="2254"/>
                    <a:pt x="5916" y="1505"/>
                  </a:cubicBezTo>
                  <a:cubicBezTo>
                    <a:pt x="6197" y="298"/>
                    <a:pt x="5581" y="0"/>
                    <a:pt x="4953" y="0"/>
                  </a:cubicBezTo>
                  <a:close/>
                </a:path>
              </a:pathLst>
            </a:custGeom>
            <a:solidFill>
              <a:srgbClr val="FCA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1"/>
            <p:cNvSpPr/>
            <p:nvPr/>
          </p:nvSpPr>
          <p:spPr>
            <a:xfrm>
              <a:off x="6616905" y="1817333"/>
              <a:ext cx="438018" cy="517139"/>
            </a:xfrm>
            <a:custGeom>
              <a:avLst/>
              <a:gdLst/>
              <a:ahLst/>
              <a:cxnLst/>
              <a:rect l="l" t="t" r="r" b="b"/>
              <a:pathLst>
                <a:path w="6080" h="7178" extrusionOk="0">
                  <a:moveTo>
                    <a:pt x="4170" y="1"/>
                  </a:moveTo>
                  <a:cubicBezTo>
                    <a:pt x="3543" y="1"/>
                    <a:pt x="2940" y="317"/>
                    <a:pt x="2592" y="879"/>
                  </a:cubicBezTo>
                  <a:cubicBezTo>
                    <a:pt x="1625" y="2267"/>
                    <a:pt x="749" y="3709"/>
                    <a:pt x="0" y="5224"/>
                  </a:cubicBezTo>
                  <a:cubicBezTo>
                    <a:pt x="676" y="5918"/>
                    <a:pt x="2428" y="7177"/>
                    <a:pt x="3761" y="7177"/>
                  </a:cubicBezTo>
                  <a:lnTo>
                    <a:pt x="5897" y="1591"/>
                  </a:lnTo>
                  <a:cubicBezTo>
                    <a:pt x="6079" y="423"/>
                    <a:pt x="4856" y="131"/>
                    <a:pt x="4856" y="131"/>
                  </a:cubicBezTo>
                  <a:cubicBezTo>
                    <a:pt x="4632" y="43"/>
                    <a:pt x="4399" y="1"/>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1"/>
            <p:cNvSpPr/>
            <p:nvPr/>
          </p:nvSpPr>
          <p:spPr>
            <a:xfrm>
              <a:off x="6758903" y="1774106"/>
              <a:ext cx="714229" cy="1241840"/>
            </a:xfrm>
            <a:custGeom>
              <a:avLst/>
              <a:gdLst/>
              <a:ahLst/>
              <a:cxnLst/>
              <a:rect l="l" t="t" r="r" b="b"/>
              <a:pathLst>
                <a:path w="9914" h="17237" extrusionOk="0">
                  <a:moveTo>
                    <a:pt x="3670" y="1"/>
                  </a:moveTo>
                  <a:lnTo>
                    <a:pt x="1753" y="694"/>
                  </a:lnTo>
                  <a:cubicBezTo>
                    <a:pt x="1133" y="1096"/>
                    <a:pt x="749" y="1771"/>
                    <a:pt x="749" y="2520"/>
                  </a:cubicBezTo>
                  <a:lnTo>
                    <a:pt x="749" y="7759"/>
                  </a:lnTo>
                  <a:lnTo>
                    <a:pt x="749" y="7777"/>
                  </a:lnTo>
                  <a:cubicBezTo>
                    <a:pt x="658" y="9128"/>
                    <a:pt x="475" y="10169"/>
                    <a:pt x="402" y="11501"/>
                  </a:cubicBezTo>
                  <a:cubicBezTo>
                    <a:pt x="348" y="12304"/>
                    <a:pt x="129" y="13747"/>
                    <a:pt x="1" y="15974"/>
                  </a:cubicBezTo>
                  <a:cubicBezTo>
                    <a:pt x="1" y="15974"/>
                    <a:pt x="1336" y="17237"/>
                    <a:pt x="5107" y="17237"/>
                  </a:cubicBezTo>
                  <a:cubicBezTo>
                    <a:pt x="6364" y="17237"/>
                    <a:pt x="7891" y="17096"/>
                    <a:pt x="9731" y="16722"/>
                  </a:cubicBezTo>
                  <a:cubicBezTo>
                    <a:pt x="9676" y="16394"/>
                    <a:pt x="9402" y="14532"/>
                    <a:pt x="9384" y="14203"/>
                  </a:cubicBezTo>
                  <a:lnTo>
                    <a:pt x="9220" y="11410"/>
                  </a:lnTo>
                  <a:cubicBezTo>
                    <a:pt x="9147" y="10187"/>
                    <a:pt x="9256" y="8781"/>
                    <a:pt x="9000" y="7576"/>
                  </a:cubicBezTo>
                  <a:lnTo>
                    <a:pt x="9694" y="2574"/>
                  </a:lnTo>
                  <a:cubicBezTo>
                    <a:pt x="9913" y="1570"/>
                    <a:pt x="9037" y="986"/>
                    <a:pt x="9037" y="986"/>
                  </a:cubicBezTo>
                  <a:lnTo>
                    <a:pt x="6627" y="1"/>
                  </a:lnTo>
                  <a:lnTo>
                    <a:pt x="4583" y="1570"/>
                  </a:lnTo>
                  <a:lnTo>
                    <a:pt x="36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1"/>
            <p:cNvSpPr/>
            <p:nvPr/>
          </p:nvSpPr>
          <p:spPr>
            <a:xfrm>
              <a:off x="6569500" y="2325680"/>
              <a:ext cx="293357" cy="448048"/>
            </a:xfrm>
            <a:custGeom>
              <a:avLst/>
              <a:gdLst/>
              <a:ahLst/>
              <a:cxnLst/>
              <a:rect l="l" t="t" r="r" b="b"/>
              <a:pathLst>
                <a:path w="4072" h="6219" extrusionOk="0">
                  <a:moveTo>
                    <a:pt x="1130" y="0"/>
                  </a:moveTo>
                  <a:cubicBezTo>
                    <a:pt x="708" y="0"/>
                    <a:pt x="270" y="190"/>
                    <a:pt x="1" y="833"/>
                  </a:cubicBezTo>
                  <a:cubicBezTo>
                    <a:pt x="384" y="3097"/>
                    <a:pt x="1644" y="4338"/>
                    <a:pt x="3561" y="6218"/>
                  </a:cubicBezTo>
                  <a:lnTo>
                    <a:pt x="4072" y="5598"/>
                  </a:lnTo>
                  <a:cubicBezTo>
                    <a:pt x="3433" y="4813"/>
                    <a:pt x="2192" y="1253"/>
                    <a:pt x="2319" y="395"/>
                  </a:cubicBezTo>
                  <a:cubicBezTo>
                    <a:pt x="2319" y="395"/>
                    <a:pt x="1740" y="0"/>
                    <a:pt x="1130" y="0"/>
                  </a:cubicBezTo>
                  <a:close/>
                </a:path>
              </a:pathLst>
            </a:custGeom>
            <a:solidFill>
              <a:srgbClr val="FCA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1"/>
            <p:cNvSpPr/>
            <p:nvPr/>
          </p:nvSpPr>
          <p:spPr>
            <a:xfrm>
              <a:off x="7300743" y="2386990"/>
              <a:ext cx="339392" cy="390700"/>
            </a:xfrm>
            <a:custGeom>
              <a:avLst/>
              <a:gdLst/>
              <a:ahLst/>
              <a:cxnLst/>
              <a:rect l="l" t="t" r="r" b="b"/>
              <a:pathLst>
                <a:path w="4711" h="5423" extrusionOk="0">
                  <a:moveTo>
                    <a:pt x="3688" y="1"/>
                  </a:moveTo>
                  <a:cubicBezTo>
                    <a:pt x="3104" y="1"/>
                    <a:pt x="2494" y="392"/>
                    <a:pt x="2483" y="402"/>
                  </a:cubicBezTo>
                  <a:cubicBezTo>
                    <a:pt x="2410" y="2282"/>
                    <a:pt x="457" y="4400"/>
                    <a:pt x="1" y="4838"/>
                  </a:cubicBezTo>
                  <a:lnTo>
                    <a:pt x="348" y="5422"/>
                  </a:lnTo>
                  <a:cubicBezTo>
                    <a:pt x="2794" y="3852"/>
                    <a:pt x="3798" y="2958"/>
                    <a:pt x="4711" y="1077"/>
                  </a:cubicBezTo>
                  <a:cubicBezTo>
                    <a:pt x="4583" y="238"/>
                    <a:pt x="4143" y="1"/>
                    <a:pt x="3688" y="1"/>
                  </a:cubicBezTo>
                  <a:close/>
                </a:path>
              </a:pathLst>
            </a:custGeom>
            <a:solidFill>
              <a:srgbClr val="FCA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1"/>
            <p:cNvSpPr/>
            <p:nvPr/>
          </p:nvSpPr>
          <p:spPr>
            <a:xfrm>
              <a:off x="7152693" y="2731579"/>
              <a:ext cx="187599" cy="157202"/>
            </a:xfrm>
            <a:custGeom>
              <a:avLst/>
              <a:gdLst/>
              <a:ahLst/>
              <a:cxnLst/>
              <a:rect l="l" t="t" r="r" b="b"/>
              <a:pathLst>
                <a:path w="2604" h="2182" extrusionOk="0">
                  <a:moveTo>
                    <a:pt x="1490" y="0"/>
                  </a:moveTo>
                  <a:lnTo>
                    <a:pt x="650" y="18"/>
                  </a:lnTo>
                  <a:cubicBezTo>
                    <a:pt x="614" y="329"/>
                    <a:pt x="1198" y="365"/>
                    <a:pt x="1198" y="365"/>
                  </a:cubicBezTo>
                  <a:cubicBezTo>
                    <a:pt x="942" y="712"/>
                    <a:pt x="687" y="1022"/>
                    <a:pt x="413" y="1333"/>
                  </a:cubicBezTo>
                  <a:cubicBezTo>
                    <a:pt x="285" y="1461"/>
                    <a:pt x="176" y="1607"/>
                    <a:pt x="66" y="1753"/>
                  </a:cubicBezTo>
                  <a:cubicBezTo>
                    <a:pt x="66" y="1753"/>
                    <a:pt x="0" y="1900"/>
                    <a:pt x="149" y="1900"/>
                  </a:cubicBezTo>
                  <a:cubicBezTo>
                    <a:pt x="157" y="1900"/>
                    <a:pt x="166" y="1900"/>
                    <a:pt x="176" y="1899"/>
                  </a:cubicBezTo>
                  <a:lnTo>
                    <a:pt x="176" y="1899"/>
                  </a:lnTo>
                  <a:cubicBezTo>
                    <a:pt x="48" y="2100"/>
                    <a:pt x="285" y="2118"/>
                    <a:pt x="285" y="2118"/>
                  </a:cubicBezTo>
                  <a:cubicBezTo>
                    <a:pt x="340" y="2089"/>
                    <a:pt x="395" y="2059"/>
                    <a:pt x="449" y="2028"/>
                  </a:cubicBezTo>
                  <a:lnTo>
                    <a:pt x="449" y="2028"/>
                  </a:lnTo>
                  <a:cubicBezTo>
                    <a:pt x="413" y="2173"/>
                    <a:pt x="486" y="2173"/>
                    <a:pt x="486" y="2173"/>
                  </a:cubicBezTo>
                  <a:cubicBezTo>
                    <a:pt x="513" y="2179"/>
                    <a:pt x="541" y="2182"/>
                    <a:pt x="570" y="2182"/>
                  </a:cubicBezTo>
                  <a:cubicBezTo>
                    <a:pt x="676" y="2182"/>
                    <a:pt x="793" y="2142"/>
                    <a:pt x="907" y="2085"/>
                  </a:cubicBezTo>
                  <a:lnTo>
                    <a:pt x="907" y="2085"/>
                  </a:lnTo>
                  <a:cubicBezTo>
                    <a:pt x="856" y="2153"/>
                    <a:pt x="866" y="2179"/>
                    <a:pt x="910" y="2179"/>
                  </a:cubicBezTo>
                  <a:cubicBezTo>
                    <a:pt x="1036" y="2179"/>
                    <a:pt x="1435" y="1972"/>
                    <a:pt x="1435" y="1972"/>
                  </a:cubicBezTo>
                  <a:cubicBezTo>
                    <a:pt x="1745" y="1734"/>
                    <a:pt x="2001" y="1479"/>
                    <a:pt x="2238" y="1169"/>
                  </a:cubicBezTo>
                  <a:lnTo>
                    <a:pt x="2603" y="402"/>
                  </a:lnTo>
                  <a:lnTo>
                    <a:pt x="2311" y="37"/>
                  </a:lnTo>
                  <a:lnTo>
                    <a:pt x="1490" y="0"/>
                  </a:lnTo>
                  <a:close/>
                </a:path>
              </a:pathLst>
            </a:custGeom>
            <a:solidFill>
              <a:srgbClr val="FCA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1"/>
            <p:cNvSpPr/>
            <p:nvPr/>
          </p:nvSpPr>
          <p:spPr>
            <a:xfrm>
              <a:off x="7265226" y="1841180"/>
              <a:ext cx="365688" cy="477514"/>
            </a:xfrm>
            <a:custGeom>
              <a:avLst/>
              <a:gdLst/>
              <a:ahLst/>
              <a:cxnLst/>
              <a:rect l="l" t="t" r="r" b="b"/>
              <a:pathLst>
                <a:path w="5076" h="6628" extrusionOk="0">
                  <a:moveTo>
                    <a:pt x="1881" y="1"/>
                  </a:moveTo>
                  <a:cubicBezTo>
                    <a:pt x="1881" y="1"/>
                    <a:pt x="1" y="932"/>
                    <a:pt x="877" y="3469"/>
                  </a:cubicBezTo>
                  <a:cubicBezTo>
                    <a:pt x="877" y="3469"/>
                    <a:pt x="1480" y="5057"/>
                    <a:pt x="1972" y="6627"/>
                  </a:cubicBezTo>
                  <a:cubicBezTo>
                    <a:pt x="3104" y="6481"/>
                    <a:pt x="4181" y="6006"/>
                    <a:pt x="5076" y="5276"/>
                  </a:cubicBezTo>
                  <a:cubicBezTo>
                    <a:pt x="4273" y="2958"/>
                    <a:pt x="3634" y="329"/>
                    <a:pt x="18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1"/>
            <p:cNvSpPr/>
            <p:nvPr/>
          </p:nvSpPr>
          <p:spPr>
            <a:xfrm>
              <a:off x="6818123" y="2728914"/>
              <a:ext cx="187599" cy="157562"/>
            </a:xfrm>
            <a:custGeom>
              <a:avLst/>
              <a:gdLst/>
              <a:ahLst/>
              <a:cxnLst/>
              <a:rect l="l" t="t" r="r" b="b"/>
              <a:pathLst>
                <a:path w="2604" h="2187" extrusionOk="0">
                  <a:moveTo>
                    <a:pt x="1114" y="1"/>
                  </a:moveTo>
                  <a:lnTo>
                    <a:pt x="292" y="55"/>
                  </a:lnTo>
                  <a:lnTo>
                    <a:pt x="0" y="402"/>
                  </a:lnTo>
                  <a:lnTo>
                    <a:pt x="365" y="1169"/>
                  </a:lnTo>
                  <a:cubicBezTo>
                    <a:pt x="603" y="1461"/>
                    <a:pt x="858" y="1735"/>
                    <a:pt x="1169" y="1954"/>
                  </a:cubicBezTo>
                  <a:cubicBezTo>
                    <a:pt x="1169" y="1954"/>
                    <a:pt x="1578" y="2174"/>
                    <a:pt x="1698" y="2174"/>
                  </a:cubicBezTo>
                  <a:cubicBezTo>
                    <a:pt x="1733" y="2174"/>
                    <a:pt x="1744" y="2155"/>
                    <a:pt x="1711" y="2105"/>
                  </a:cubicBezTo>
                  <a:lnTo>
                    <a:pt x="1711" y="2105"/>
                  </a:lnTo>
                  <a:cubicBezTo>
                    <a:pt x="1815" y="2154"/>
                    <a:pt x="1921" y="2186"/>
                    <a:pt x="2017" y="2186"/>
                  </a:cubicBezTo>
                  <a:cubicBezTo>
                    <a:pt x="2052" y="2186"/>
                    <a:pt x="2086" y="2182"/>
                    <a:pt x="2118" y="2173"/>
                  </a:cubicBezTo>
                  <a:cubicBezTo>
                    <a:pt x="2118" y="2173"/>
                    <a:pt x="2190" y="2173"/>
                    <a:pt x="2155" y="2047"/>
                  </a:cubicBezTo>
                  <a:lnTo>
                    <a:pt x="2155" y="2047"/>
                  </a:lnTo>
                  <a:cubicBezTo>
                    <a:pt x="2209" y="2078"/>
                    <a:pt x="2263" y="2108"/>
                    <a:pt x="2319" y="2137"/>
                  </a:cubicBezTo>
                  <a:cubicBezTo>
                    <a:pt x="2319" y="2137"/>
                    <a:pt x="2556" y="2118"/>
                    <a:pt x="2428" y="1917"/>
                  </a:cubicBezTo>
                  <a:lnTo>
                    <a:pt x="2428" y="1917"/>
                  </a:lnTo>
                  <a:cubicBezTo>
                    <a:pt x="2438" y="1918"/>
                    <a:pt x="2447" y="1919"/>
                    <a:pt x="2455" y="1919"/>
                  </a:cubicBezTo>
                  <a:cubicBezTo>
                    <a:pt x="2603" y="1919"/>
                    <a:pt x="2538" y="1771"/>
                    <a:pt x="2538" y="1771"/>
                  </a:cubicBezTo>
                  <a:cubicBezTo>
                    <a:pt x="2428" y="1625"/>
                    <a:pt x="2319" y="1479"/>
                    <a:pt x="2191" y="1352"/>
                  </a:cubicBezTo>
                  <a:cubicBezTo>
                    <a:pt x="1917" y="1041"/>
                    <a:pt x="1661" y="713"/>
                    <a:pt x="1406" y="384"/>
                  </a:cubicBezTo>
                  <a:cubicBezTo>
                    <a:pt x="1406" y="384"/>
                    <a:pt x="1990" y="348"/>
                    <a:pt x="1953" y="37"/>
                  </a:cubicBezTo>
                  <a:lnTo>
                    <a:pt x="1114" y="1"/>
                  </a:lnTo>
                  <a:close/>
                </a:path>
              </a:pathLst>
            </a:custGeom>
            <a:solidFill>
              <a:srgbClr val="FCA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1"/>
            <p:cNvSpPr/>
            <p:nvPr/>
          </p:nvSpPr>
          <p:spPr>
            <a:xfrm>
              <a:off x="7139005" y="2703914"/>
              <a:ext cx="218361" cy="261739"/>
            </a:xfrm>
            <a:custGeom>
              <a:avLst/>
              <a:gdLst/>
              <a:ahLst/>
              <a:cxnLst/>
              <a:rect l="l" t="t" r="r" b="b"/>
              <a:pathLst>
                <a:path w="3031" h="3633" extrusionOk="0">
                  <a:moveTo>
                    <a:pt x="676" y="1"/>
                  </a:moveTo>
                  <a:cubicBezTo>
                    <a:pt x="603" y="384"/>
                    <a:pt x="439" y="768"/>
                    <a:pt x="329" y="1133"/>
                  </a:cubicBezTo>
                  <a:cubicBezTo>
                    <a:pt x="219" y="1498"/>
                    <a:pt x="128" y="1808"/>
                    <a:pt x="19" y="2137"/>
                  </a:cubicBezTo>
                  <a:cubicBezTo>
                    <a:pt x="0" y="2210"/>
                    <a:pt x="0" y="2264"/>
                    <a:pt x="0" y="2337"/>
                  </a:cubicBezTo>
                  <a:cubicBezTo>
                    <a:pt x="19" y="2447"/>
                    <a:pt x="128" y="2538"/>
                    <a:pt x="238" y="2666"/>
                  </a:cubicBezTo>
                  <a:cubicBezTo>
                    <a:pt x="347" y="2794"/>
                    <a:pt x="439" y="2903"/>
                    <a:pt x="548" y="3013"/>
                  </a:cubicBezTo>
                  <a:cubicBezTo>
                    <a:pt x="712" y="3232"/>
                    <a:pt x="913" y="3433"/>
                    <a:pt x="1132" y="3615"/>
                  </a:cubicBezTo>
                  <a:cubicBezTo>
                    <a:pt x="1154" y="3628"/>
                    <a:pt x="1181" y="3633"/>
                    <a:pt x="1212" y="3633"/>
                  </a:cubicBezTo>
                  <a:cubicBezTo>
                    <a:pt x="1413" y="3633"/>
                    <a:pt x="1772" y="3407"/>
                    <a:pt x="1899" y="3360"/>
                  </a:cubicBezTo>
                  <a:cubicBezTo>
                    <a:pt x="2100" y="3269"/>
                    <a:pt x="2301" y="3159"/>
                    <a:pt x="2483" y="3049"/>
                  </a:cubicBezTo>
                  <a:cubicBezTo>
                    <a:pt x="2629" y="2940"/>
                    <a:pt x="2629" y="2630"/>
                    <a:pt x="2647" y="2465"/>
                  </a:cubicBezTo>
                  <a:cubicBezTo>
                    <a:pt x="2702" y="2264"/>
                    <a:pt x="2757" y="2064"/>
                    <a:pt x="2793" y="1863"/>
                  </a:cubicBezTo>
                  <a:cubicBezTo>
                    <a:pt x="2885" y="1461"/>
                    <a:pt x="2958" y="1078"/>
                    <a:pt x="3031" y="676"/>
                  </a:cubicBezTo>
                  <a:cubicBezTo>
                    <a:pt x="2209" y="640"/>
                    <a:pt x="1315" y="457"/>
                    <a:pt x="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1"/>
            <p:cNvSpPr/>
            <p:nvPr/>
          </p:nvSpPr>
          <p:spPr>
            <a:xfrm>
              <a:off x="6816754" y="2692099"/>
              <a:ext cx="240766" cy="251293"/>
            </a:xfrm>
            <a:custGeom>
              <a:avLst/>
              <a:gdLst/>
              <a:ahLst/>
              <a:cxnLst/>
              <a:rect l="l" t="t" r="r" b="b"/>
              <a:pathLst>
                <a:path w="3342" h="3488" extrusionOk="0">
                  <a:moveTo>
                    <a:pt x="2265" y="1"/>
                  </a:moveTo>
                  <a:cubicBezTo>
                    <a:pt x="1589" y="475"/>
                    <a:pt x="786" y="877"/>
                    <a:pt x="1" y="913"/>
                  </a:cubicBezTo>
                  <a:cubicBezTo>
                    <a:pt x="165" y="1260"/>
                    <a:pt x="257" y="1662"/>
                    <a:pt x="403" y="2027"/>
                  </a:cubicBezTo>
                  <a:cubicBezTo>
                    <a:pt x="549" y="2374"/>
                    <a:pt x="676" y="2684"/>
                    <a:pt x="786" y="3013"/>
                  </a:cubicBezTo>
                  <a:cubicBezTo>
                    <a:pt x="822" y="3067"/>
                    <a:pt x="841" y="3122"/>
                    <a:pt x="895" y="3177"/>
                  </a:cubicBezTo>
                  <a:cubicBezTo>
                    <a:pt x="1005" y="3250"/>
                    <a:pt x="1151" y="3286"/>
                    <a:pt x="1279" y="3305"/>
                  </a:cubicBezTo>
                  <a:cubicBezTo>
                    <a:pt x="1425" y="3323"/>
                    <a:pt x="1589" y="3341"/>
                    <a:pt x="1735" y="3378"/>
                  </a:cubicBezTo>
                  <a:cubicBezTo>
                    <a:pt x="2009" y="3433"/>
                    <a:pt x="2283" y="3487"/>
                    <a:pt x="2575" y="3487"/>
                  </a:cubicBezTo>
                  <a:cubicBezTo>
                    <a:pt x="2757" y="3469"/>
                    <a:pt x="2958" y="2958"/>
                    <a:pt x="3031" y="2812"/>
                  </a:cubicBezTo>
                  <a:cubicBezTo>
                    <a:pt x="3141" y="2611"/>
                    <a:pt x="3232" y="2410"/>
                    <a:pt x="3305" y="2209"/>
                  </a:cubicBezTo>
                  <a:cubicBezTo>
                    <a:pt x="3342" y="2045"/>
                    <a:pt x="3141" y="1790"/>
                    <a:pt x="3068" y="1644"/>
                  </a:cubicBezTo>
                  <a:lnTo>
                    <a:pt x="2794" y="1078"/>
                  </a:lnTo>
                  <a:cubicBezTo>
                    <a:pt x="2611" y="712"/>
                    <a:pt x="2429" y="366"/>
                    <a:pt x="2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1"/>
            <p:cNvSpPr/>
            <p:nvPr/>
          </p:nvSpPr>
          <p:spPr>
            <a:xfrm>
              <a:off x="6598462" y="4457048"/>
              <a:ext cx="473535" cy="147404"/>
            </a:xfrm>
            <a:custGeom>
              <a:avLst/>
              <a:gdLst/>
              <a:ahLst/>
              <a:cxnLst/>
              <a:rect l="l" t="t" r="r" b="b"/>
              <a:pathLst>
                <a:path w="6573" h="2046" extrusionOk="0">
                  <a:moveTo>
                    <a:pt x="2429" y="1"/>
                  </a:moveTo>
                  <a:lnTo>
                    <a:pt x="311" y="1388"/>
                  </a:lnTo>
                  <a:cubicBezTo>
                    <a:pt x="1" y="1571"/>
                    <a:pt x="128" y="2045"/>
                    <a:pt x="493" y="2045"/>
                  </a:cubicBezTo>
                  <a:lnTo>
                    <a:pt x="6207" y="2045"/>
                  </a:lnTo>
                  <a:cubicBezTo>
                    <a:pt x="6408" y="2045"/>
                    <a:pt x="6572" y="1881"/>
                    <a:pt x="6572" y="1680"/>
                  </a:cubicBezTo>
                  <a:lnTo>
                    <a:pt x="65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1"/>
            <p:cNvSpPr/>
            <p:nvPr/>
          </p:nvSpPr>
          <p:spPr>
            <a:xfrm>
              <a:off x="6969342" y="4457048"/>
              <a:ext cx="474832" cy="147404"/>
            </a:xfrm>
            <a:custGeom>
              <a:avLst/>
              <a:gdLst/>
              <a:ahLst/>
              <a:cxnLst/>
              <a:rect l="l" t="t" r="r" b="b"/>
              <a:pathLst>
                <a:path w="6591" h="2046" extrusionOk="0">
                  <a:moveTo>
                    <a:pt x="2447" y="1"/>
                  </a:moveTo>
                  <a:lnTo>
                    <a:pt x="311" y="1388"/>
                  </a:lnTo>
                  <a:cubicBezTo>
                    <a:pt x="1" y="1571"/>
                    <a:pt x="147" y="2045"/>
                    <a:pt x="512" y="2045"/>
                  </a:cubicBezTo>
                  <a:lnTo>
                    <a:pt x="6226" y="2045"/>
                  </a:lnTo>
                  <a:cubicBezTo>
                    <a:pt x="6426" y="2045"/>
                    <a:pt x="6591" y="1881"/>
                    <a:pt x="6591" y="1680"/>
                  </a:cubicBezTo>
                  <a:lnTo>
                    <a:pt x="65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61"/>
            <p:cNvSpPr/>
            <p:nvPr/>
          </p:nvSpPr>
          <p:spPr>
            <a:xfrm>
              <a:off x="7001042" y="1691111"/>
              <a:ext cx="82921" cy="29322"/>
            </a:xfrm>
            <a:custGeom>
              <a:avLst/>
              <a:gdLst/>
              <a:ahLst/>
              <a:cxnLst/>
              <a:rect l="l" t="t" r="r" b="b"/>
              <a:pathLst>
                <a:path w="1151" h="407" extrusionOk="0">
                  <a:moveTo>
                    <a:pt x="95" y="1"/>
                  </a:moveTo>
                  <a:cubicBezTo>
                    <a:pt x="60" y="1"/>
                    <a:pt x="30" y="7"/>
                    <a:pt x="19" y="40"/>
                  </a:cubicBezTo>
                  <a:cubicBezTo>
                    <a:pt x="0" y="95"/>
                    <a:pt x="37" y="150"/>
                    <a:pt x="73" y="186"/>
                  </a:cubicBezTo>
                  <a:cubicBezTo>
                    <a:pt x="171" y="333"/>
                    <a:pt x="341" y="407"/>
                    <a:pt x="523" y="407"/>
                  </a:cubicBezTo>
                  <a:cubicBezTo>
                    <a:pt x="751" y="407"/>
                    <a:pt x="998" y="292"/>
                    <a:pt x="1150" y="59"/>
                  </a:cubicBezTo>
                  <a:cubicBezTo>
                    <a:pt x="822" y="22"/>
                    <a:pt x="493" y="4"/>
                    <a:pt x="165" y="4"/>
                  </a:cubicBezTo>
                  <a:cubicBezTo>
                    <a:pt x="143" y="4"/>
                    <a:pt x="118" y="1"/>
                    <a:pt x="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61"/>
            <p:cNvSpPr/>
            <p:nvPr/>
          </p:nvSpPr>
          <p:spPr>
            <a:xfrm>
              <a:off x="7029391" y="1616112"/>
              <a:ext cx="31266" cy="42939"/>
            </a:xfrm>
            <a:custGeom>
              <a:avLst/>
              <a:gdLst/>
              <a:ahLst/>
              <a:cxnLst/>
              <a:rect l="l" t="t" r="r" b="b"/>
              <a:pathLst>
                <a:path w="434" h="596" extrusionOk="0">
                  <a:moveTo>
                    <a:pt x="104" y="0"/>
                  </a:moveTo>
                  <a:cubicBezTo>
                    <a:pt x="50" y="91"/>
                    <a:pt x="31" y="201"/>
                    <a:pt x="31" y="310"/>
                  </a:cubicBezTo>
                  <a:cubicBezTo>
                    <a:pt x="0" y="467"/>
                    <a:pt x="116" y="596"/>
                    <a:pt x="253" y="596"/>
                  </a:cubicBezTo>
                  <a:cubicBezTo>
                    <a:pt x="276" y="596"/>
                    <a:pt x="300" y="592"/>
                    <a:pt x="324" y="584"/>
                  </a:cubicBezTo>
                  <a:cubicBezTo>
                    <a:pt x="378" y="584"/>
                    <a:pt x="433" y="584"/>
                    <a:pt x="433" y="529"/>
                  </a:cubicBezTo>
                  <a:cubicBezTo>
                    <a:pt x="433" y="475"/>
                    <a:pt x="378" y="456"/>
                    <a:pt x="342" y="456"/>
                  </a:cubicBezTo>
                  <a:cubicBezTo>
                    <a:pt x="327" y="458"/>
                    <a:pt x="313" y="458"/>
                    <a:pt x="300" y="458"/>
                  </a:cubicBezTo>
                  <a:cubicBezTo>
                    <a:pt x="139" y="458"/>
                    <a:pt x="125" y="354"/>
                    <a:pt x="159" y="219"/>
                  </a:cubicBezTo>
                  <a:cubicBezTo>
                    <a:pt x="196" y="128"/>
                    <a:pt x="159" y="55"/>
                    <a:pt x="104" y="0"/>
                  </a:cubicBezTo>
                  <a:close/>
                </a:path>
              </a:pathLst>
            </a:custGeom>
            <a:solidFill>
              <a:srgbClr val="2E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7" name="Google Shape;2317;p61"/>
          <p:cNvSpPr/>
          <p:nvPr/>
        </p:nvSpPr>
        <p:spPr>
          <a:xfrm>
            <a:off x="1019175" y="3161950"/>
            <a:ext cx="558000" cy="55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61"/>
          <p:cNvSpPr/>
          <p:nvPr/>
        </p:nvSpPr>
        <p:spPr>
          <a:xfrm>
            <a:off x="1712260" y="3161950"/>
            <a:ext cx="558000" cy="55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61"/>
          <p:cNvSpPr/>
          <p:nvPr/>
        </p:nvSpPr>
        <p:spPr>
          <a:xfrm>
            <a:off x="2405344" y="3161950"/>
            <a:ext cx="558000" cy="55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0" name="Google Shape;2320;p61"/>
          <p:cNvGrpSpPr/>
          <p:nvPr/>
        </p:nvGrpSpPr>
        <p:grpSpPr>
          <a:xfrm>
            <a:off x="2523499" y="3356304"/>
            <a:ext cx="321691" cy="321691"/>
            <a:chOff x="1379798" y="1723250"/>
            <a:chExt cx="397887" cy="397887"/>
          </a:xfrm>
        </p:grpSpPr>
        <p:sp>
          <p:nvSpPr>
            <p:cNvPr id="2321" name="Google Shape;2321;p61"/>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61"/>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61"/>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61"/>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5" name="Google Shape;2325;p61"/>
          <p:cNvGrpSpPr/>
          <p:nvPr/>
        </p:nvGrpSpPr>
        <p:grpSpPr>
          <a:xfrm>
            <a:off x="1137321" y="3280104"/>
            <a:ext cx="321708" cy="321691"/>
            <a:chOff x="266768" y="1721375"/>
            <a:chExt cx="397907" cy="397887"/>
          </a:xfrm>
        </p:grpSpPr>
        <p:sp>
          <p:nvSpPr>
            <p:cNvPr id="2326" name="Google Shape;2326;p61"/>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61"/>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8" name="Google Shape;2328;p61"/>
          <p:cNvGrpSpPr/>
          <p:nvPr/>
        </p:nvGrpSpPr>
        <p:grpSpPr>
          <a:xfrm>
            <a:off x="1830422" y="3280104"/>
            <a:ext cx="321674" cy="321691"/>
            <a:chOff x="864491" y="1723250"/>
            <a:chExt cx="397866" cy="397887"/>
          </a:xfrm>
        </p:grpSpPr>
        <p:sp>
          <p:nvSpPr>
            <p:cNvPr id="2329" name="Google Shape;2329;p61"/>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61"/>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61"/>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2" name="Google Shape;2332;p61"/>
          <p:cNvSpPr txBox="1"/>
          <p:nvPr/>
        </p:nvSpPr>
        <p:spPr>
          <a:xfrm>
            <a:off x="1019175" y="4357850"/>
            <a:ext cx="3422400" cy="2466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100" b="1">
                <a:solidFill>
                  <a:srgbClr val="434343"/>
                </a:solidFill>
                <a:latin typeface="Montserrat"/>
                <a:ea typeface="Montserrat"/>
                <a:cs typeface="Montserrat"/>
                <a:sym typeface="Montserrat"/>
              </a:rPr>
              <a:t>Please keep this slide for attribution</a:t>
            </a:r>
            <a:endParaRPr sz="1500" b="1">
              <a:latin typeface="Montserrat"/>
              <a:ea typeface="Montserrat"/>
              <a:cs typeface="Montserrat"/>
              <a:sym typeface="Montserrat"/>
            </a:endParaRPr>
          </a:p>
        </p:txBody>
      </p:sp>
    </p:spTree>
    <p:extLst>
      <p:ext uri="{BB962C8B-B14F-4D97-AF65-F5344CB8AC3E}">
        <p14:creationId xmlns:p14="http://schemas.microsoft.com/office/powerpoint/2010/main" val="3752924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37"/>
          <p:cNvSpPr txBox="1">
            <a:spLocks noGrp="1"/>
          </p:cNvSpPr>
          <p:nvPr>
            <p:ph type="title"/>
          </p:nvPr>
        </p:nvSpPr>
        <p:spPr>
          <a:xfrm>
            <a:off x="714300" y="2354175"/>
            <a:ext cx="30480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MỞ ĐẦU	</a:t>
            </a:r>
            <a:endParaRPr/>
          </a:p>
        </p:txBody>
      </p:sp>
      <p:sp>
        <p:nvSpPr>
          <p:cNvPr id="499" name="Google Shape;499;p37"/>
          <p:cNvSpPr txBox="1">
            <a:spLocks noGrp="1"/>
          </p:cNvSpPr>
          <p:nvPr>
            <p:ph type="title" idx="2"/>
          </p:nvPr>
        </p:nvSpPr>
        <p:spPr>
          <a:xfrm>
            <a:off x="714300" y="1010100"/>
            <a:ext cx="3048000" cy="139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01.</a:t>
            </a:r>
            <a:endParaRPr/>
          </a:p>
        </p:txBody>
      </p:sp>
      <p:sp>
        <p:nvSpPr>
          <p:cNvPr id="500" name="Google Shape;500;p37"/>
          <p:cNvSpPr/>
          <p:nvPr/>
        </p:nvSpPr>
        <p:spPr>
          <a:xfrm>
            <a:off x="7959915" y="812711"/>
            <a:ext cx="116400" cy="11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7"/>
          <p:cNvSpPr/>
          <p:nvPr/>
        </p:nvSpPr>
        <p:spPr>
          <a:xfrm>
            <a:off x="8124171" y="812711"/>
            <a:ext cx="116400" cy="116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7"/>
          <p:cNvSpPr/>
          <p:nvPr/>
        </p:nvSpPr>
        <p:spPr>
          <a:xfrm>
            <a:off x="8288427" y="812711"/>
            <a:ext cx="116400" cy="116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 name="Google Shape;503;p37"/>
          <p:cNvGrpSpPr/>
          <p:nvPr/>
        </p:nvGrpSpPr>
        <p:grpSpPr>
          <a:xfrm>
            <a:off x="4195962" y="812731"/>
            <a:ext cx="4338518" cy="3791511"/>
            <a:chOff x="4195962" y="812731"/>
            <a:chExt cx="4338518" cy="3791511"/>
          </a:xfrm>
        </p:grpSpPr>
        <p:grpSp>
          <p:nvGrpSpPr>
            <p:cNvPr id="504" name="Google Shape;504;p37"/>
            <p:cNvGrpSpPr/>
            <p:nvPr/>
          </p:nvGrpSpPr>
          <p:grpSpPr>
            <a:xfrm>
              <a:off x="4470000" y="812731"/>
              <a:ext cx="3490051" cy="2287960"/>
              <a:chOff x="4849800" y="1060525"/>
              <a:chExt cx="2932816" cy="1922656"/>
            </a:xfrm>
          </p:grpSpPr>
          <p:sp>
            <p:nvSpPr>
              <p:cNvPr id="505" name="Google Shape;505;p37"/>
              <p:cNvSpPr/>
              <p:nvPr/>
            </p:nvSpPr>
            <p:spPr>
              <a:xfrm>
                <a:off x="5702118" y="1354752"/>
                <a:ext cx="412858" cy="1595400"/>
              </a:xfrm>
              <a:custGeom>
                <a:avLst/>
                <a:gdLst/>
                <a:ahLst/>
                <a:cxnLst/>
                <a:rect l="l" t="t" r="r" b="b"/>
                <a:pathLst>
                  <a:path w="5725" h="22123" extrusionOk="0">
                    <a:moveTo>
                      <a:pt x="5610" y="0"/>
                    </a:moveTo>
                    <a:cubicBezTo>
                      <a:pt x="3750" y="286"/>
                      <a:pt x="2663" y="1689"/>
                      <a:pt x="2233" y="4293"/>
                    </a:cubicBezTo>
                    <a:cubicBezTo>
                      <a:pt x="1890" y="6468"/>
                      <a:pt x="2062" y="9244"/>
                      <a:pt x="2233" y="11906"/>
                    </a:cubicBezTo>
                    <a:cubicBezTo>
                      <a:pt x="2491" y="16485"/>
                      <a:pt x="2748" y="20806"/>
                      <a:pt x="487" y="21293"/>
                    </a:cubicBezTo>
                    <a:cubicBezTo>
                      <a:pt x="316" y="21321"/>
                      <a:pt x="173" y="21350"/>
                      <a:pt x="1" y="21350"/>
                    </a:cubicBezTo>
                    <a:lnTo>
                      <a:pt x="58" y="22123"/>
                    </a:lnTo>
                    <a:cubicBezTo>
                      <a:pt x="173" y="22123"/>
                      <a:pt x="287" y="22094"/>
                      <a:pt x="402" y="22094"/>
                    </a:cubicBezTo>
                    <a:cubicBezTo>
                      <a:pt x="487" y="22065"/>
                      <a:pt x="573" y="22037"/>
                      <a:pt x="631" y="22037"/>
                    </a:cubicBezTo>
                    <a:cubicBezTo>
                      <a:pt x="3550" y="21407"/>
                      <a:pt x="3264" y="16771"/>
                      <a:pt x="2977" y="11848"/>
                    </a:cubicBezTo>
                    <a:cubicBezTo>
                      <a:pt x="2663" y="6668"/>
                      <a:pt x="2348" y="1288"/>
                      <a:pt x="5725" y="744"/>
                    </a:cubicBezTo>
                    <a:lnTo>
                      <a:pt x="5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7"/>
              <p:cNvSpPr/>
              <p:nvPr/>
            </p:nvSpPr>
            <p:spPr>
              <a:xfrm>
                <a:off x="5559765" y="1393045"/>
                <a:ext cx="1783260" cy="1590136"/>
              </a:xfrm>
              <a:custGeom>
                <a:avLst/>
                <a:gdLst/>
                <a:ahLst/>
                <a:cxnLst/>
                <a:rect l="l" t="t" r="r" b="b"/>
                <a:pathLst>
                  <a:path w="24728" h="22050" extrusionOk="0">
                    <a:moveTo>
                      <a:pt x="17788" y="1"/>
                    </a:moveTo>
                    <a:cubicBezTo>
                      <a:pt x="15721" y="1"/>
                      <a:pt x="13551" y="1179"/>
                      <a:pt x="12078" y="3733"/>
                    </a:cubicBezTo>
                    <a:cubicBezTo>
                      <a:pt x="11792" y="4247"/>
                      <a:pt x="11267" y="4533"/>
                      <a:pt x="10729" y="4533"/>
                    </a:cubicBezTo>
                    <a:cubicBezTo>
                      <a:pt x="10457" y="4533"/>
                      <a:pt x="10181" y="4459"/>
                      <a:pt x="9931" y="4306"/>
                    </a:cubicBezTo>
                    <a:cubicBezTo>
                      <a:pt x="8557" y="3481"/>
                      <a:pt x="7201" y="3115"/>
                      <a:pt x="5960" y="3115"/>
                    </a:cubicBezTo>
                    <a:cubicBezTo>
                      <a:pt x="2548" y="3115"/>
                      <a:pt x="0" y="5884"/>
                      <a:pt x="315" y="9514"/>
                    </a:cubicBezTo>
                    <a:cubicBezTo>
                      <a:pt x="687" y="13664"/>
                      <a:pt x="7384" y="19417"/>
                      <a:pt x="14024" y="21878"/>
                    </a:cubicBezTo>
                    <a:cubicBezTo>
                      <a:pt x="14337" y="21993"/>
                      <a:pt x="14665" y="22049"/>
                      <a:pt x="14991" y="22049"/>
                    </a:cubicBezTo>
                    <a:cubicBezTo>
                      <a:pt x="15794" y="22049"/>
                      <a:pt x="16585" y="21708"/>
                      <a:pt x="17115" y="21077"/>
                    </a:cubicBezTo>
                    <a:cubicBezTo>
                      <a:pt x="21694" y="15668"/>
                      <a:pt x="24727" y="7368"/>
                      <a:pt x="23010" y="3590"/>
                    </a:cubicBezTo>
                    <a:cubicBezTo>
                      <a:pt x="21975" y="1272"/>
                      <a:pt x="19936" y="1"/>
                      <a:pt x="177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7"/>
              <p:cNvSpPr/>
              <p:nvPr/>
            </p:nvSpPr>
            <p:spPr>
              <a:xfrm>
                <a:off x="5451954" y="1248455"/>
                <a:ext cx="1794077" cy="1507348"/>
              </a:xfrm>
              <a:custGeom>
                <a:avLst/>
                <a:gdLst/>
                <a:ahLst/>
                <a:cxnLst/>
                <a:rect l="l" t="t" r="r" b="b"/>
                <a:pathLst>
                  <a:path w="24878" h="20902" extrusionOk="0">
                    <a:moveTo>
                      <a:pt x="18912" y="0"/>
                    </a:moveTo>
                    <a:cubicBezTo>
                      <a:pt x="16974" y="0"/>
                      <a:pt x="15119" y="985"/>
                      <a:pt x="13801" y="2476"/>
                    </a:cubicBezTo>
                    <a:cubicBezTo>
                      <a:pt x="13086" y="3306"/>
                      <a:pt x="12485" y="4250"/>
                      <a:pt x="12056" y="5280"/>
                    </a:cubicBezTo>
                    <a:cubicBezTo>
                      <a:pt x="10056" y="3479"/>
                      <a:pt x="7989" y="2708"/>
                      <a:pt x="6148" y="2708"/>
                    </a:cubicBezTo>
                    <a:cubicBezTo>
                      <a:pt x="2667" y="2708"/>
                      <a:pt x="0" y="5467"/>
                      <a:pt x="150" y="9230"/>
                    </a:cubicBezTo>
                    <a:cubicBezTo>
                      <a:pt x="265" y="12006"/>
                      <a:pt x="2440" y="14524"/>
                      <a:pt x="4300" y="16385"/>
                    </a:cubicBezTo>
                    <a:cubicBezTo>
                      <a:pt x="5988" y="18102"/>
                      <a:pt x="7963" y="20048"/>
                      <a:pt x="10367" y="20620"/>
                    </a:cubicBezTo>
                    <a:cubicBezTo>
                      <a:pt x="11144" y="20811"/>
                      <a:pt x="11906" y="20901"/>
                      <a:pt x="12651" y="20901"/>
                    </a:cubicBezTo>
                    <a:cubicBezTo>
                      <a:pt x="18933" y="20901"/>
                      <a:pt x="23912" y="14508"/>
                      <a:pt x="24705" y="8572"/>
                    </a:cubicBezTo>
                    <a:cubicBezTo>
                      <a:pt x="24848" y="7599"/>
                      <a:pt x="24877" y="6597"/>
                      <a:pt x="24791" y="5595"/>
                    </a:cubicBezTo>
                    <a:cubicBezTo>
                      <a:pt x="24734" y="5080"/>
                      <a:pt x="24620" y="4565"/>
                      <a:pt x="24476" y="4078"/>
                    </a:cubicBezTo>
                    <a:cubicBezTo>
                      <a:pt x="23875" y="2333"/>
                      <a:pt x="22530" y="959"/>
                      <a:pt x="20813" y="329"/>
                    </a:cubicBezTo>
                    <a:cubicBezTo>
                      <a:pt x="20181" y="105"/>
                      <a:pt x="19542" y="0"/>
                      <a:pt x="18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7"/>
              <p:cNvSpPr/>
              <p:nvPr/>
            </p:nvSpPr>
            <p:spPr>
              <a:xfrm>
                <a:off x="6443092" y="1464510"/>
                <a:ext cx="359133" cy="270143"/>
              </a:xfrm>
              <a:custGeom>
                <a:avLst/>
                <a:gdLst/>
                <a:ahLst/>
                <a:cxnLst/>
                <a:rect l="l" t="t" r="r" b="b"/>
                <a:pathLst>
                  <a:path w="4980" h="3746" extrusionOk="0">
                    <a:moveTo>
                      <a:pt x="4469" y="1"/>
                    </a:moveTo>
                    <a:cubicBezTo>
                      <a:pt x="4393" y="1"/>
                      <a:pt x="4315" y="17"/>
                      <a:pt x="4236" y="52"/>
                    </a:cubicBezTo>
                    <a:cubicBezTo>
                      <a:pt x="3749" y="224"/>
                      <a:pt x="3291" y="539"/>
                      <a:pt x="2919" y="939"/>
                    </a:cubicBezTo>
                    <a:cubicBezTo>
                      <a:pt x="2461" y="1397"/>
                      <a:pt x="2032" y="1855"/>
                      <a:pt x="1632" y="2370"/>
                    </a:cubicBezTo>
                    <a:cubicBezTo>
                      <a:pt x="1317" y="2800"/>
                      <a:pt x="859" y="3143"/>
                      <a:pt x="344" y="3372"/>
                    </a:cubicBezTo>
                    <a:cubicBezTo>
                      <a:pt x="286" y="3372"/>
                      <a:pt x="201" y="3401"/>
                      <a:pt x="143" y="3429"/>
                    </a:cubicBezTo>
                    <a:cubicBezTo>
                      <a:pt x="57" y="3486"/>
                      <a:pt x="0" y="3572"/>
                      <a:pt x="29" y="3658"/>
                    </a:cubicBezTo>
                    <a:cubicBezTo>
                      <a:pt x="158" y="3714"/>
                      <a:pt x="300" y="3745"/>
                      <a:pt x="445" y="3745"/>
                    </a:cubicBezTo>
                    <a:cubicBezTo>
                      <a:pt x="525" y="3745"/>
                      <a:pt x="606" y="3736"/>
                      <a:pt x="687" y="3715"/>
                    </a:cubicBezTo>
                    <a:cubicBezTo>
                      <a:pt x="1832" y="3458"/>
                      <a:pt x="2605" y="2485"/>
                      <a:pt x="3578" y="1855"/>
                    </a:cubicBezTo>
                    <a:cubicBezTo>
                      <a:pt x="4007" y="1569"/>
                      <a:pt x="4522" y="1340"/>
                      <a:pt x="4837" y="853"/>
                    </a:cubicBezTo>
                    <a:cubicBezTo>
                      <a:pt x="4951" y="653"/>
                      <a:pt x="4980" y="424"/>
                      <a:pt x="4894" y="224"/>
                    </a:cubicBezTo>
                    <a:cubicBezTo>
                      <a:pt x="4795" y="85"/>
                      <a:pt x="4640" y="1"/>
                      <a:pt x="44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7"/>
              <p:cNvSpPr/>
              <p:nvPr/>
            </p:nvSpPr>
            <p:spPr>
              <a:xfrm>
                <a:off x="5629932" y="1721959"/>
                <a:ext cx="267114" cy="403988"/>
              </a:xfrm>
              <a:custGeom>
                <a:avLst/>
                <a:gdLst/>
                <a:ahLst/>
                <a:cxnLst/>
                <a:rect l="l" t="t" r="r" b="b"/>
                <a:pathLst>
                  <a:path w="3704" h="5602" extrusionOk="0">
                    <a:moveTo>
                      <a:pt x="3355" y="1"/>
                    </a:moveTo>
                    <a:cubicBezTo>
                      <a:pt x="2798" y="1"/>
                      <a:pt x="1682" y="823"/>
                      <a:pt x="1517" y="947"/>
                    </a:cubicBezTo>
                    <a:cubicBezTo>
                      <a:pt x="773" y="1605"/>
                      <a:pt x="286" y="2521"/>
                      <a:pt x="143" y="3522"/>
                    </a:cubicBezTo>
                    <a:cubicBezTo>
                      <a:pt x="0" y="4095"/>
                      <a:pt x="86" y="4696"/>
                      <a:pt x="315" y="5240"/>
                    </a:cubicBezTo>
                    <a:cubicBezTo>
                      <a:pt x="413" y="5410"/>
                      <a:pt x="593" y="5602"/>
                      <a:pt x="786" y="5602"/>
                    </a:cubicBezTo>
                    <a:cubicBezTo>
                      <a:pt x="820" y="5602"/>
                      <a:pt x="854" y="5596"/>
                      <a:pt x="887" y="5583"/>
                    </a:cubicBezTo>
                    <a:cubicBezTo>
                      <a:pt x="1116" y="5497"/>
                      <a:pt x="1116" y="5268"/>
                      <a:pt x="1145" y="5068"/>
                    </a:cubicBezTo>
                    <a:cubicBezTo>
                      <a:pt x="1317" y="3866"/>
                      <a:pt x="1660" y="2607"/>
                      <a:pt x="2490" y="1719"/>
                    </a:cubicBezTo>
                    <a:cubicBezTo>
                      <a:pt x="2862" y="1405"/>
                      <a:pt x="3206" y="1090"/>
                      <a:pt x="3520" y="718"/>
                    </a:cubicBezTo>
                    <a:cubicBezTo>
                      <a:pt x="3578" y="632"/>
                      <a:pt x="3635" y="546"/>
                      <a:pt x="3664" y="460"/>
                    </a:cubicBezTo>
                    <a:cubicBezTo>
                      <a:pt x="3704" y="124"/>
                      <a:pt x="3571" y="1"/>
                      <a:pt x="3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7"/>
              <p:cNvSpPr/>
              <p:nvPr/>
            </p:nvSpPr>
            <p:spPr>
              <a:xfrm>
                <a:off x="5958051" y="1678330"/>
                <a:ext cx="123894" cy="63461"/>
              </a:xfrm>
              <a:custGeom>
                <a:avLst/>
                <a:gdLst/>
                <a:ahLst/>
                <a:cxnLst/>
                <a:rect l="l" t="t" r="r" b="b"/>
                <a:pathLst>
                  <a:path w="1718" h="880" extrusionOk="0">
                    <a:moveTo>
                      <a:pt x="934" y="0"/>
                    </a:moveTo>
                    <a:cubicBezTo>
                      <a:pt x="718" y="0"/>
                      <a:pt x="507" y="41"/>
                      <a:pt x="373" y="92"/>
                    </a:cubicBezTo>
                    <a:cubicBezTo>
                      <a:pt x="230" y="121"/>
                      <a:pt x="87" y="235"/>
                      <a:pt x="29" y="378"/>
                    </a:cubicBezTo>
                    <a:cubicBezTo>
                      <a:pt x="1" y="493"/>
                      <a:pt x="87" y="665"/>
                      <a:pt x="201" y="722"/>
                    </a:cubicBezTo>
                    <a:cubicBezTo>
                      <a:pt x="258" y="779"/>
                      <a:pt x="344" y="808"/>
                      <a:pt x="430" y="836"/>
                    </a:cubicBezTo>
                    <a:cubicBezTo>
                      <a:pt x="587" y="865"/>
                      <a:pt x="738" y="879"/>
                      <a:pt x="888" y="879"/>
                    </a:cubicBezTo>
                    <a:cubicBezTo>
                      <a:pt x="1038" y="879"/>
                      <a:pt x="1188" y="865"/>
                      <a:pt x="1346" y="836"/>
                    </a:cubicBezTo>
                    <a:cubicBezTo>
                      <a:pt x="1432" y="836"/>
                      <a:pt x="1518" y="808"/>
                      <a:pt x="1603" y="750"/>
                    </a:cubicBezTo>
                    <a:cubicBezTo>
                      <a:pt x="1661" y="722"/>
                      <a:pt x="1718" y="636"/>
                      <a:pt x="1718" y="550"/>
                    </a:cubicBezTo>
                    <a:cubicBezTo>
                      <a:pt x="1718" y="128"/>
                      <a:pt x="1319"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4849800" y="1905995"/>
                <a:ext cx="338508" cy="280599"/>
              </a:xfrm>
              <a:custGeom>
                <a:avLst/>
                <a:gdLst/>
                <a:ahLst/>
                <a:cxnLst/>
                <a:rect l="l" t="t" r="r" b="b"/>
                <a:pathLst>
                  <a:path w="4694" h="3891" extrusionOk="0">
                    <a:moveTo>
                      <a:pt x="2539" y="0"/>
                    </a:moveTo>
                    <a:cubicBezTo>
                      <a:pt x="2391" y="0"/>
                      <a:pt x="2241" y="18"/>
                      <a:pt x="2089" y="55"/>
                    </a:cubicBezTo>
                    <a:cubicBezTo>
                      <a:pt x="401" y="398"/>
                      <a:pt x="0" y="2630"/>
                      <a:pt x="1460" y="3575"/>
                    </a:cubicBezTo>
                    <a:cubicBezTo>
                      <a:pt x="1797" y="3793"/>
                      <a:pt x="2156" y="3891"/>
                      <a:pt x="2504" y="3891"/>
                    </a:cubicBezTo>
                    <a:cubicBezTo>
                      <a:pt x="3660" y="3891"/>
                      <a:pt x="4694" y="2812"/>
                      <a:pt x="4408" y="1514"/>
                    </a:cubicBezTo>
                    <a:cubicBezTo>
                      <a:pt x="4211" y="631"/>
                      <a:pt x="3426" y="0"/>
                      <a:pt x="25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4913765" y="1944577"/>
                <a:ext cx="239350" cy="197956"/>
              </a:xfrm>
              <a:custGeom>
                <a:avLst/>
                <a:gdLst/>
                <a:ahLst/>
                <a:cxnLst/>
                <a:rect l="l" t="t" r="r" b="b"/>
                <a:pathLst>
                  <a:path w="3319" h="2745" extrusionOk="0">
                    <a:moveTo>
                      <a:pt x="1782" y="0"/>
                    </a:moveTo>
                    <a:cubicBezTo>
                      <a:pt x="1684" y="0"/>
                      <a:pt x="1586" y="11"/>
                      <a:pt x="1489" y="35"/>
                    </a:cubicBezTo>
                    <a:cubicBezTo>
                      <a:pt x="287" y="292"/>
                      <a:pt x="0" y="1866"/>
                      <a:pt x="1031" y="2525"/>
                    </a:cubicBezTo>
                    <a:cubicBezTo>
                      <a:pt x="1269" y="2677"/>
                      <a:pt x="1522" y="2745"/>
                      <a:pt x="1767" y="2745"/>
                    </a:cubicBezTo>
                    <a:cubicBezTo>
                      <a:pt x="2585" y="2745"/>
                      <a:pt x="3318" y="1990"/>
                      <a:pt x="3120" y="1065"/>
                    </a:cubicBezTo>
                    <a:cubicBezTo>
                      <a:pt x="2972" y="447"/>
                      <a:pt x="2397" y="0"/>
                      <a:pt x="1782" y="0"/>
                    </a:cubicBezTo>
                    <a:close/>
                  </a:path>
                </a:pathLst>
              </a:custGeom>
              <a:solidFill>
                <a:srgbClr val="A2C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5045879" y="2005225"/>
                <a:ext cx="660501" cy="945572"/>
              </a:xfrm>
              <a:custGeom>
                <a:avLst/>
                <a:gdLst/>
                <a:ahLst/>
                <a:cxnLst/>
                <a:rect l="l" t="t" r="r" b="b"/>
                <a:pathLst>
                  <a:path w="9159" h="13112" extrusionOk="0">
                    <a:moveTo>
                      <a:pt x="1073" y="0"/>
                    </a:moveTo>
                    <a:cubicBezTo>
                      <a:pt x="694" y="0"/>
                      <a:pt x="324" y="101"/>
                      <a:pt x="0" y="281"/>
                    </a:cubicBezTo>
                    <a:lnTo>
                      <a:pt x="401" y="911"/>
                    </a:lnTo>
                    <a:cubicBezTo>
                      <a:pt x="607" y="808"/>
                      <a:pt x="833" y="756"/>
                      <a:pt x="1062" y="756"/>
                    </a:cubicBezTo>
                    <a:cubicBezTo>
                      <a:pt x="1215" y="756"/>
                      <a:pt x="1368" y="779"/>
                      <a:pt x="1517" y="825"/>
                    </a:cubicBezTo>
                    <a:cubicBezTo>
                      <a:pt x="2204" y="1083"/>
                      <a:pt x="3234" y="1855"/>
                      <a:pt x="4264" y="4402"/>
                    </a:cubicBezTo>
                    <a:cubicBezTo>
                      <a:pt x="4722" y="5662"/>
                      <a:pt x="5123" y="6950"/>
                      <a:pt x="5438" y="8237"/>
                    </a:cubicBezTo>
                    <a:cubicBezTo>
                      <a:pt x="6128" y="10861"/>
                      <a:pt x="6712" y="13112"/>
                      <a:pt x="8912" y="13112"/>
                    </a:cubicBezTo>
                    <a:cubicBezTo>
                      <a:pt x="8992" y="13112"/>
                      <a:pt x="9074" y="13109"/>
                      <a:pt x="9158" y="13103"/>
                    </a:cubicBezTo>
                    <a:lnTo>
                      <a:pt x="9130" y="12330"/>
                    </a:lnTo>
                    <a:cubicBezTo>
                      <a:pt x="9055" y="12336"/>
                      <a:pt x="8983" y="12339"/>
                      <a:pt x="8914" y="12339"/>
                    </a:cubicBezTo>
                    <a:cubicBezTo>
                      <a:pt x="7372" y="12339"/>
                      <a:pt x="6921" y="10830"/>
                      <a:pt x="6182" y="8037"/>
                    </a:cubicBezTo>
                    <a:cubicBezTo>
                      <a:pt x="5867" y="6721"/>
                      <a:pt x="5466" y="5404"/>
                      <a:pt x="4980" y="4116"/>
                    </a:cubicBezTo>
                    <a:cubicBezTo>
                      <a:pt x="4064" y="1855"/>
                      <a:pt x="2976" y="482"/>
                      <a:pt x="1746" y="110"/>
                    </a:cubicBezTo>
                    <a:cubicBezTo>
                      <a:pt x="1523" y="35"/>
                      <a:pt x="1296"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7028584" y="2256616"/>
                <a:ext cx="317883" cy="720357"/>
              </a:xfrm>
              <a:custGeom>
                <a:avLst/>
                <a:gdLst/>
                <a:ahLst/>
                <a:cxnLst/>
                <a:rect l="l" t="t" r="r" b="b"/>
                <a:pathLst>
                  <a:path w="4408" h="9989" extrusionOk="0">
                    <a:moveTo>
                      <a:pt x="4207" y="1"/>
                    </a:moveTo>
                    <a:lnTo>
                      <a:pt x="3435" y="29"/>
                    </a:lnTo>
                    <a:cubicBezTo>
                      <a:pt x="3692" y="7585"/>
                      <a:pt x="1861" y="8930"/>
                      <a:pt x="0" y="9216"/>
                    </a:cubicBezTo>
                    <a:lnTo>
                      <a:pt x="115" y="9989"/>
                    </a:lnTo>
                    <a:cubicBezTo>
                      <a:pt x="3206" y="9474"/>
                      <a:pt x="4408" y="6497"/>
                      <a:pt x="4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7"/>
              <p:cNvSpPr/>
              <p:nvPr/>
            </p:nvSpPr>
            <p:spPr>
              <a:xfrm>
                <a:off x="6106679" y="1351435"/>
                <a:ext cx="934971" cy="1630592"/>
              </a:xfrm>
              <a:custGeom>
                <a:avLst/>
                <a:gdLst/>
                <a:ahLst/>
                <a:cxnLst/>
                <a:rect l="l" t="t" r="r" b="b"/>
                <a:pathLst>
                  <a:path w="12965" h="22611" extrusionOk="0">
                    <a:moveTo>
                      <a:pt x="556" y="0"/>
                    </a:moveTo>
                    <a:cubicBezTo>
                      <a:pt x="376" y="0"/>
                      <a:pt x="191" y="15"/>
                      <a:pt x="0" y="46"/>
                    </a:cubicBezTo>
                    <a:lnTo>
                      <a:pt x="115" y="790"/>
                    </a:lnTo>
                    <a:cubicBezTo>
                      <a:pt x="253" y="768"/>
                      <a:pt x="387" y="757"/>
                      <a:pt x="518" y="757"/>
                    </a:cubicBezTo>
                    <a:cubicBezTo>
                      <a:pt x="3436" y="757"/>
                      <a:pt x="4722" y="6118"/>
                      <a:pt x="5982" y="11322"/>
                    </a:cubicBezTo>
                    <a:cubicBezTo>
                      <a:pt x="7292" y="16871"/>
                      <a:pt x="8684" y="22610"/>
                      <a:pt x="12249" y="22610"/>
                    </a:cubicBezTo>
                    <a:cubicBezTo>
                      <a:pt x="12343" y="22610"/>
                      <a:pt x="12438" y="22606"/>
                      <a:pt x="12536" y="22598"/>
                    </a:cubicBezTo>
                    <a:cubicBezTo>
                      <a:pt x="12679" y="22569"/>
                      <a:pt x="12822" y="22569"/>
                      <a:pt x="12965" y="22541"/>
                    </a:cubicBezTo>
                    <a:lnTo>
                      <a:pt x="12822" y="21768"/>
                    </a:lnTo>
                    <a:cubicBezTo>
                      <a:pt x="12736" y="21768"/>
                      <a:pt x="12593" y="21797"/>
                      <a:pt x="12478" y="21797"/>
                    </a:cubicBezTo>
                    <a:cubicBezTo>
                      <a:pt x="12401" y="21804"/>
                      <a:pt x="12324" y="21807"/>
                      <a:pt x="12248" y="21807"/>
                    </a:cubicBezTo>
                    <a:cubicBezTo>
                      <a:pt x="9265" y="21807"/>
                      <a:pt x="7981" y="16369"/>
                      <a:pt x="6697" y="11122"/>
                    </a:cubicBezTo>
                    <a:cubicBezTo>
                      <a:pt x="5391" y="5651"/>
                      <a:pt x="4033" y="0"/>
                      <a:pt x="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7"/>
              <p:cNvSpPr/>
              <p:nvPr/>
            </p:nvSpPr>
            <p:spPr>
              <a:xfrm>
                <a:off x="6847580" y="1168841"/>
                <a:ext cx="220888" cy="660646"/>
              </a:xfrm>
              <a:custGeom>
                <a:avLst/>
                <a:gdLst/>
                <a:ahLst/>
                <a:cxnLst/>
                <a:rect l="l" t="t" r="r" b="b"/>
                <a:pathLst>
                  <a:path w="3063" h="9161" extrusionOk="0">
                    <a:moveTo>
                      <a:pt x="2967" y="1"/>
                    </a:moveTo>
                    <a:cubicBezTo>
                      <a:pt x="2171" y="1"/>
                      <a:pt x="1409" y="341"/>
                      <a:pt x="859" y="947"/>
                    </a:cubicBezTo>
                    <a:cubicBezTo>
                      <a:pt x="172" y="1805"/>
                      <a:pt x="1" y="3179"/>
                      <a:pt x="373" y="4925"/>
                    </a:cubicBezTo>
                    <a:cubicBezTo>
                      <a:pt x="630" y="6270"/>
                      <a:pt x="945" y="7701"/>
                      <a:pt x="1403" y="9160"/>
                    </a:cubicBezTo>
                    <a:lnTo>
                      <a:pt x="1889" y="9017"/>
                    </a:lnTo>
                    <a:cubicBezTo>
                      <a:pt x="1460" y="7586"/>
                      <a:pt x="1145" y="6155"/>
                      <a:pt x="859" y="4839"/>
                    </a:cubicBezTo>
                    <a:cubicBezTo>
                      <a:pt x="544" y="3236"/>
                      <a:pt x="659" y="1977"/>
                      <a:pt x="1260" y="1262"/>
                    </a:cubicBezTo>
                    <a:cubicBezTo>
                      <a:pt x="1695" y="772"/>
                      <a:pt x="2311" y="515"/>
                      <a:pt x="2960" y="515"/>
                    </a:cubicBezTo>
                    <a:cubicBezTo>
                      <a:pt x="2994" y="515"/>
                      <a:pt x="3028" y="516"/>
                      <a:pt x="3063" y="517"/>
                    </a:cubicBezTo>
                    <a:lnTo>
                      <a:pt x="3063" y="2"/>
                    </a:lnTo>
                    <a:cubicBezTo>
                      <a:pt x="3031" y="1"/>
                      <a:pt x="2999" y="1"/>
                      <a:pt x="2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7"/>
              <p:cNvSpPr/>
              <p:nvPr/>
            </p:nvSpPr>
            <p:spPr>
              <a:xfrm>
                <a:off x="6932170" y="1814987"/>
                <a:ext cx="759587" cy="478844"/>
              </a:xfrm>
              <a:custGeom>
                <a:avLst/>
                <a:gdLst/>
                <a:ahLst/>
                <a:cxnLst/>
                <a:rect l="l" t="t" r="r" b="b"/>
                <a:pathLst>
                  <a:path w="10533" h="6640" extrusionOk="0">
                    <a:moveTo>
                      <a:pt x="974" y="0"/>
                    </a:moveTo>
                    <a:lnTo>
                      <a:pt x="1" y="286"/>
                    </a:lnTo>
                    <a:cubicBezTo>
                      <a:pt x="1317" y="4551"/>
                      <a:pt x="3006" y="6611"/>
                      <a:pt x="5210" y="6640"/>
                    </a:cubicBezTo>
                    <a:cubicBezTo>
                      <a:pt x="5381" y="6640"/>
                      <a:pt x="5582" y="6640"/>
                      <a:pt x="5782" y="6583"/>
                    </a:cubicBezTo>
                    <a:cubicBezTo>
                      <a:pt x="7700" y="6296"/>
                      <a:pt x="9274" y="4236"/>
                      <a:pt x="10533" y="372"/>
                    </a:cubicBezTo>
                    <a:lnTo>
                      <a:pt x="9560" y="57"/>
                    </a:lnTo>
                    <a:cubicBezTo>
                      <a:pt x="8367" y="3750"/>
                      <a:pt x="6892" y="5610"/>
                      <a:pt x="5247" y="5610"/>
                    </a:cubicBezTo>
                    <a:cubicBezTo>
                      <a:pt x="5235" y="5610"/>
                      <a:pt x="5222" y="5610"/>
                      <a:pt x="5210" y="5610"/>
                    </a:cubicBezTo>
                    <a:cubicBezTo>
                      <a:pt x="3550" y="5610"/>
                      <a:pt x="2119" y="3721"/>
                      <a:pt x="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7"/>
              <p:cNvSpPr/>
              <p:nvPr/>
            </p:nvSpPr>
            <p:spPr>
              <a:xfrm>
                <a:off x="7565838" y="1173024"/>
                <a:ext cx="216778" cy="664684"/>
              </a:xfrm>
              <a:custGeom>
                <a:avLst/>
                <a:gdLst/>
                <a:ahLst/>
                <a:cxnLst/>
                <a:rect l="l" t="t" r="r" b="b"/>
                <a:pathLst>
                  <a:path w="3006" h="9217" extrusionOk="0">
                    <a:moveTo>
                      <a:pt x="89" y="0"/>
                    </a:moveTo>
                    <a:cubicBezTo>
                      <a:pt x="60" y="0"/>
                      <a:pt x="30" y="1"/>
                      <a:pt x="0" y="2"/>
                    </a:cubicBezTo>
                    <a:lnTo>
                      <a:pt x="0" y="517"/>
                    </a:lnTo>
                    <a:cubicBezTo>
                      <a:pt x="32" y="515"/>
                      <a:pt x="63" y="515"/>
                      <a:pt x="94" y="515"/>
                    </a:cubicBezTo>
                    <a:cubicBezTo>
                      <a:pt x="747" y="515"/>
                      <a:pt x="1365" y="798"/>
                      <a:pt x="1774" y="1289"/>
                    </a:cubicBezTo>
                    <a:cubicBezTo>
                      <a:pt x="2375" y="2062"/>
                      <a:pt x="2490" y="3293"/>
                      <a:pt x="2147" y="4867"/>
                    </a:cubicBezTo>
                    <a:cubicBezTo>
                      <a:pt x="1832" y="6183"/>
                      <a:pt x="1488" y="7614"/>
                      <a:pt x="1030" y="9045"/>
                    </a:cubicBezTo>
                    <a:lnTo>
                      <a:pt x="1488" y="9217"/>
                    </a:lnTo>
                    <a:cubicBezTo>
                      <a:pt x="1975" y="7757"/>
                      <a:pt x="2318" y="6326"/>
                      <a:pt x="2604" y="4981"/>
                    </a:cubicBezTo>
                    <a:cubicBezTo>
                      <a:pt x="3005" y="3236"/>
                      <a:pt x="2862" y="1862"/>
                      <a:pt x="2175" y="975"/>
                    </a:cubicBezTo>
                    <a:cubicBezTo>
                      <a:pt x="1651" y="368"/>
                      <a:pt x="887" y="0"/>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7"/>
              <p:cNvSpPr/>
              <p:nvPr/>
            </p:nvSpPr>
            <p:spPr>
              <a:xfrm>
                <a:off x="7002410" y="1152471"/>
                <a:ext cx="66057" cy="84663"/>
              </a:xfrm>
              <a:custGeom>
                <a:avLst/>
                <a:gdLst/>
                <a:ahLst/>
                <a:cxnLst/>
                <a:rect l="l" t="t" r="r" b="b"/>
                <a:pathLst>
                  <a:path w="916" h="1174" extrusionOk="0">
                    <a:moveTo>
                      <a:pt x="744" y="0"/>
                    </a:moveTo>
                    <a:lnTo>
                      <a:pt x="0" y="115"/>
                    </a:lnTo>
                    <a:lnTo>
                      <a:pt x="143" y="1174"/>
                    </a:lnTo>
                    <a:lnTo>
                      <a:pt x="916" y="1031"/>
                    </a:lnTo>
                    <a:lnTo>
                      <a:pt x="7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7"/>
              <p:cNvSpPr/>
              <p:nvPr/>
            </p:nvSpPr>
            <p:spPr>
              <a:xfrm>
                <a:off x="7056063" y="1115044"/>
                <a:ext cx="165143" cy="134711"/>
              </a:xfrm>
              <a:custGeom>
                <a:avLst/>
                <a:gdLst/>
                <a:ahLst/>
                <a:cxnLst/>
                <a:rect l="l" t="t" r="r" b="b"/>
                <a:pathLst>
                  <a:path w="2290" h="1868" extrusionOk="0">
                    <a:moveTo>
                      <a:pt x="721" y="0"/>
                    </a:moveTo>
                    <a:cubicBezTo>
                      <a:pt x="467" y="0"/>
                      <a:pt x="233" y="131"/>
                      <a:pt x="0" y="519"/>
                    </a:cubicBezTo>
                    <a:lnTo>
                      <a:pt x="57" y="806"/>
                    </a:lnTo>
                    <a:lnTo>
                      <a:pt x="115" y="1235"/>
                    </a:lnTo>
                    <a:lnTo>
                      <a:pt x="172" y="1550"/>
                    </a:lnTo>
                    <a:cubicBezTo>
                      <a:pt x="420" y="1779"/>
                      <a:pt x="630" y="1868"/>
                      <a:pt x="818" y="1868"/>
                    </a:cubicBezTo>
                    <a:cubicBezTo>
                      <a:pt x="913" y="1868"/>
                      <a:pt x="1002" y="1845"/>
                      <a:pt x="1088" y="1807"/>
                    </a:cubicBezTo>
                    <a:cubicBezTo>
                      <a:pt x="1345" y="1664"/>
                      <a:pt x="2232" y="1263"/>
                      <a:pt x="2290" y="777"/>
                    </a:cubicBezTo>
                    <a:cubicBezTo>
                      <a:pt x="2290" y="748"/>
                      <a:pt x="2290" y="720"/>
                      <a:pt x="2290" y="691"/>
                    </a:cubicBezTo>
                    <a:cubicBezTo>
                      <a:pt x="2290" y="662"/>
                      <a:pt x="2261" y="634"/>
                      <a:pt x="2261" y="605"/>
                    </a:cubicBezTo>
                    <a:cubicBezTo>
                      <a:pt x="2061" y="147"/>
                      <a:pt x="1088" y="33"/>
                      <a:pt x="801" y="4"/>
                    </a:cubicBezTo>
                    <a:cubicBezTo>
                      <a:pt x="774" y="2"/>
                      <a:pt x="748" y="0"/>
                      <a:pt x="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7"/>
              <p:cNvSpPr/>
              <p:nvPr/>
            </p:nvSpPr>
            <p:spPr>
              <a:xfrm>
                <a:off x="7072577" y="1060525"/>
                <a:ext cx="288965" cy="163268"/>
              </a:xfrm>
              <a:custGeom>
                <a:avLst/>
                <a:gdLst/>
                <a:ahLst/>
                <a:cxnLst/>
                <a:rect l="l" t="t" r="r" b="b"/>
                <a:pathLst>
                  <a:path w="4007" h="2264" extrusionOk="0">
                    <a:moveTo>
                      <a:pt x="2369" y="1"/>
                    </a:moveTo>
                    <a:cubicBezTo>
                      <a:pt x="2196" y="1"/>
                      <a:pt x="2016" y="15"/>
                      <a:pt x="1832" y="45"/>
                    </a:cubicBezTo>
                    <a:cubicBezTo>
                      <a:pt x="773" y="188"/>
                      <a:pt x="0" y="817"/>
                      <a:pt x="115" y="1447"/>
                    </a:cubicBezTo>
                    <a:cubicBezTo>
                      <a:pt x="185" y="1943"/>
                      <a:pt x="842" y="2264"/>
                      <a:pt x="1648" y="2264"/>
                    </a:cubicBezTo>
                    <a:cubicBezTo>
                      <a:pt x="1819" y="2264"/>
                      <a:pt x="1996" y="2250"/>
                      <a:pt x="2175" y="2220"/>
                    </a:cubicBezTo>
                    <a:cubicBezTo>
                      <a:pt x="3234" y="2077"/>
                      <a:pt x="4007" y="1447"/>
                      <a:pt x="3892" y="817"/>
                    </a:cubicBezTo>
                    <a:cubicBezTo>
                      <a:pt x="3821" y="321"/>
                      <a:pt x="3185" y="1"/>
                      <a:pt x="2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7"/>
              <p:cNvSpPr/>
              <p:nvPr/>
            </p:nvSpPr>
            <p:spPr>
              <a:xfrm>
                <a:off x="7569948" y="1150380"/>
                <a:ext cx="66129" cy="84735"/>
              </a:xfrm>
              <a:custGeom>
                <a:avLst/>
                <a:gdLst/>
                <a:ahLst/>
                <a:cxnLst/>
                <a:rect l="l" t="t" r="r" b="b"/>
                <a:pathLst>
                  <a:path w="917" h="1175" extrusionOk="0">
                    <a:moveTo>
                      <a:pt x="172" y="1"/>
                    </a:moveTo>
                    <a:lnTo>
                      <a:pt x="0" y="1060"/>
                    </a:lnTo>
                    <a:lnTo>
                      <a:pt x="773" y="1174"/>
                    </a:lnTo>
                    <a:lnTo>
                      <a:pt x="916" y="115"/>
                    </a:lnTo>
                    <a:lnTo>
                      <a:pt x="1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7"/>
              <p:cNvSpPr/>
              <p:nvPr/>
            </p:nvSpPr>
            <p:spPr>
              <a:xfrm>
                <a:off x="7417211" y="1115044"/>
                <a:ext cx="163124" cy="134278"/>
              </a:xfrm>
              <a:custGeom>
                <a:avLst/>
                <a:gdLst/>
                <a:ahLst/>
                <a:cxnLst/>
                <a:rect l="l" t="t" r="r" b="b"/>
                <a:pathLst>
                  <a:path w="2262" h="1862" extrusionOk="0">
                    <a:moveTo>
                      <a:pt x="1541" y="0"/>
                    </a:moveTo>
                    <a:cubicBezTo>
                      <a:pt x="1514" y="0"/>
                      <a:pt x="1487" y="1"/>
                      <a:pt x="1460" y="4"/>
                    </a:cubicBezTo>
                    <a:cubicBezTo>
                      <a:pt x="1203" y="33"/>
                      <a:pt x="229" y="176"/>
                      <a:pt x="29" y="634"/>
                    </a:cubicBezTo>
                    <a:cubicBezTo>
                      <a:pt x="1" y="662"/>
                      <a:pt x="1" y="662"/>
                      <a:pt x="1" y="691"/>
                    </a:cubicBezTo>
                    <a:cubicBezTo>
                      <a:pt x="1" y="720"/>
                      <a:pt x="1" y="748"/>
                      <a:pt x="1" y="777"/>
                    </a:cubicBezTo>
                    <a:cubicBezTo>
                      <a:pt x="58" y="1292"/>
                      <a:pt x="945" y="1693"/>
                      <a:pt x="1203" y="1807"/>
                    </a:cubicBezTo>
                    <a:cubicBezTo>
                      <a:pt x="1291" y="1843"/>
                      <a:pt x="1380" y="1862"/>
                      <a:pt x="1470" y="1862"/>
                    </a:cubicBezTo>
                    <a:cubicBezTo>
                      <a:pt x="1671" y="1862"/>
                      <a:pt x="1881" y="1767"/>
                      <a:pt x="2118" y="1550"/>
                    </a:cubicBezTo>
                    <a:lnTo>
                      <a:pt x="2176" y="1235"/>
                    </a:lnTo>
                    <a:lnTo>
                      <a:pt x="2233" y="806"/>
                    </a:lnTo>
                    <a:lnTo>
                      <a:pt x="2261" y="491"/>
                    </a:lnTo>
                    <a:cubicBezTo>
                      <a:pt x="2028" y="128"/>
                      <a:pt x="1795" y="0"/>
                      <a:pt x="15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7"/>
              <p:cNvSpPr/>
              <p:nvPr/>
            </p:nvSpPr>
            <p:spPr>
              <a:xfrm>
                <a:off x="7276876" y="1061535"/>
                <a:ext cx="286946" cy="164206"/>
              </a:xfrm>
              <a:custGeom>
                <a:avLst/>
                <a:gdLst/>
                <a:ahLst/>
                <a:cxnLst/>
                <a:rect l="l" t="t" r="r" b="b"/>
                <a:pathLst>
                  <a:path w="3979" h="2277" extrusionOk="0">
                    <a:moveTo>
                      <a:pt x="1707" y="0"/>
                    </a:moveTo>
                    <a:cubicBezTo>
                      <a:pt x="861" y="0"/>
                      <a:pt x="160" y="347"/>
                      <a:pt x="86" y="861"/>
                    </a:cubicBezTo>
                    <a:cubicBezTo>
                      <a:pt x="0" y="1462"/>
                      <a:pt x="773" y="2091"/>
                      <a:pt x="1832" y="2234"/>
                    </a:cubicBezTo>
                    <a:cubicBezTo>
                      <a:pt x="2007" y="2263"/>
                      <a:pt x="2178" y="2276"/>
                      <a:pt x="2342" y="2276"/>
                    </a:cubicBezTo>
                    <a:cubicBezTo>
                      <a:pt x="3171" y="2276"/>
                      <a:pt x="3821" y="1930"/>
                      <a:pt x="3893" y="1404"/>
                    </a:cubicBezTo>
                    <a:cubicBezTo>
                      <a:pt x="3978" y="803"/>
                      <a:pt x="3206" y="202"/>
                      <a:pt x="2147" y="31"/>
                    </a:cubicBezTo>
                    <a:cubicBezTo>
                      <a:pt x="1998" y="10"/>
                      <a:pt x="1850" y="0"/>
                      <a:pt x="17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7"/>
              <p:cNvSpPr/>
              <p:nvPr/>
            </p:nvSpPr>
            <p:spPr>
              <a:xfrm>
                <a:off x="4913765" y="1955394"/>
                <a:ext cx="217066" cy="179638"/>
              </a:xfrm>
              <a:custGeom>
                <a:avLst/>
                <a:gdLst/>
                <a:ahLst/>
                <a:cxnLst/>
                <a:rect l="l" t="t" r="r" b="b"/>
                <a:pathLst>
                  <a:path w="3010" h="2491" extrusionOk="0">
                    <a:moveTo>
                      <a:pt x="1603" y="0"/>
                    </a:moveTo>
                    <a:cubicBezTo>
                      <a:pt x="1517" y="0"/>
                      <a:pt x="1431" y="9"/>
                      <a:pt x="1346" y="28"/>
                    </a:cubicBezTo>
                    <a:cubicBezTo>
                      <a:pt x="258" y="285"/>
                      <a:pt x="0" y="1688"/>
                      <a:pt x="945" y="2289"/>
                    </a:cubicBezTo>
                    <a:cubicBezTo>
                      <a:pt x="1164" y="2428"/>
                      <a:pt x="1396" y="2491"/>
                      <a:pt x="1619" y="2491"/>
                    </a:cubicBezTo>
                    <a:cubicBezTo>
                      <a:pt x="2358" y="2491"/>
                      <a:pt x="3010" y="1807"/>
                      <a:pt x="2834" y="972"/>
                    </a:cubicBezTo>
                    <a:cubicBezTo>
                      <a:pt x="2709" y="400"/>
                      <a:pt x="2173"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37"/>
            <p:cNvGrpSpPr/>
            <p:nvPr/>
          </p:nvGrpSpPr>
          <p:grpSpPr>
            <a:xfrm>
              <a:off x="7414457" y="2192098"/>
              <a:ext cx="849904" cy="2412145"/>
              <a:chOff x="6603185" y="2152793"/>
              <a:chExt cx="887165" cy="2517897"/>
            </a:xfrm>
          </p:grpSpPr>
          <p:sp>
            <p:nvSpPr>
              <p:cNvPr id="527" name="Google Shape;527;p37"/>
              <p:cNvSpPr/>
              <p:nvPr/>
            </p:nvSpPr>
            <p:spPr>
              <a:xfrm>
                <a:off x="6672660" y="2152793"/>
                <a:ext cx="522077" cy="436681"/>
              </a:xfrm>
              <a:custGeom>
                <a:avLst/>
                <a:gdLst/>
                <a:ahLst/>
                <a:cxnLst/>
                <a:rect l="l" t="t" r="r" b="b"/>
                <a:pathLst>
                  <a:path w="4952" h="4142" extrusionOk="0">
                    <a:moveTo>
                      <a:pt x="2541" y="1"/>
                    </a:moveTo>
                    <a:cubicBezTo>
                      <a:pt x="1450" y="1"/>
                      <a:pt x="1002" y="821"/>
                      <a:pt x="1002" y="821"/>
                    </a:cubicBezTo>
                    <a:cubicBezTo>
                      <a:pt x="1002" y="821"/>
                      <a:pt x="0" y="907"/>
                      <a:pt x="258" y="2424"/>
                    </a:cubicBezTo>
                    <a:cubicBezTo>
                      <a:pt x="315" y="2767"/>
                      <a:pt x="344" y="3054"/>
                      <a:pt x="372" y="3311"/>
                    </a:cubicBezTo>
                    <a:cubicBezTo>
                      <a:pt x="773" y="3683"/>
                      <a:pt x="1288" y="3912"/>
                      <a:pt x="1832" y="3969"/>
                    </a:cubicBezTo>
                    <a:cubicBezTo>
                      <a:pt x="2004" y="3998"/>
                      <a:pt x="2147" y="4055"/>
                      <a:pt x="2261" y="4141"/>
                    </a:cubicBezTo>
                    <a:lnTo>
                      <a:pt x="2862" y="3998"/>
                    </a:lnTo>
                    <a:cubicBezTo>
                      <a:pt x="3234" y="3941"/>
                      <a:pt x="3606" y="3798"/>
                      <a:pt x="3921" y="3626"/>
                    </a:cubicBezTo>
                    <a:cubicBezTo>
                      <a:pt x="3978" y="3426"/>
                      <a:pt x="4951" y="707"/>
                      <a:pt x="3434" y="163"/>
                    </a:cubicBezTo>
                    <a:cubicBezTo>
                      <a:pt x="3098" y="47"/>
                      <a:pt x="2801" y="1"/>
                      <a:pt x="2541"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7"/>
              <p:cNvSpPr/>
              <p:nvPr/>
            </p:nvSpPr>
            <p:spPr>
              <a:xfrm>
                <a:off x="7082976" y="2619515"/>
                <a:ext cx="168368" cy="242694"/>
              </a:xfrm>
              <a:custGeom>
                <a:avLst/>
                <a:gdLst/>
                <a:ahLst/>
                <a:cxnLst/>
                <a:rect l="l" t="t" r="r" b="b"/>
                <a:pathLst>
                  <a:path w="1597" h="2302" extrusionOk="0">
                    <a:moveTo>
                      <a:pt x="0" y="0"/>
                    </a:moveTo>
                    <a:cubicBezTo>
                      <a:pt x="0" y="0"/>
                      <a:pt x="172" y="1460"/>
                      <a:pt x="258" y="1689"/>
                    </a:cubicBezTo>
                    <a:cubicBezTo>
                      <a:pt x="344" y="1946"/>
                      <a:pt x="630" y="1946"/>
                      <a:pt x="659" y="2004"/>
                    </a:cubicBezTo>
                    <a:cubicBezTo>
                      <a:pt x="690" y="2020"/>
                      <a:pt x="1042" y="2302"/>
                      <a:pt x="1283" y="2302"/>
                    </a:cubicBezTo>
                    <a:cubicBezTo>
                      <a:pt x="1474" y="2302"/>
                      <a:pt x="1596" y="2123"/>
                      <a:pt x="1431" y="1489"/>
                    </a:cubicBezTo>
                    <a:cubicBezTo>
                      <a:pt x="1031" y="29"/>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7"/>
              <p:cNvSpPr/>
              <p:nvPr/>
            </p:nvSpPr>
            <p:spPr>
              <a:xfrm>
                <a:off x="6932112" y="3446268"/>
                <a:ext cx="262620" cy="1155696"/>
              </a:xfrm>
              <a:custGeom>
                <a:avLst/>
                <a:gdLst/>
                <a:ahLst/>
                <a:cxnLst/>
                <a:rect l="l" t="t" r="r" b="b"/>
                <a:pathLst>
                  <a:path w="2491" h="10962" extrusionOk="0">
                    <a:moveTo>
                      <a:pt x="0" y="0"/>
                    </a:moveTo>
                    <a:lnTo>
                      <a:pt x="430" y="10961"/>
                    </a:lnTo>
                    <a:lnTo>
                      <a:pt x="1374" y="10961"/>
                    </a:lnTo>
                    <a:lnTo>
                      <a:pt x="2490" y="2347"/>
                    </a:lnTo>
                    <a:lnTo>
                      <a:pt x="24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7"/>
              <p:cNvSpPr/>
              <p:nvPr/>
            </p:nvSpPr>
            <p:spPr>
              <a:xfrm>
                <a:off x="6684678" y="3446268"/>
                <a:ext cx="262620" cy="1155696"/>
              </a:xfrm>
              <a:custGeom>
                <a:avLst/>
                <a:gdLst/>
                <a:ahLst/>
                <a:cxnLst/>
                <a:rect l="l" t="t" r="r" b="b"/>
                <a:pathLst>
                  <a:path w="2491" h="10962" extrusionOk="0">
                    <a:moveTo>
                      <a:pt x="1" y="0"/>
                    </a:moveTo>
                    <a:lnTo>
                      <a:pt x="430" y="10961"/>
                    </a:lnTo>
                    <a:lnTo>
                      <a:pt x="1346" y="10961"/>
                    </a:lnTo>
                    <a:lnTo>
                      <a:pt x="2491" y="2347"/>
                    </a:lnTo>
                    <a:lnTo>
                      <a:pt x="24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7"/>
              <p:cNvSpPr/>
              <p:nvPr/>
            </p:nvSpPr>
            <p:spPr>
              <a:xfrm>
                <a:off x="6687736" y="3563924"/>
                <a:ext cx="256505" cy="166048"/>
              </a:xfrm>
              <a:custGeom>
                <a:avLst/>
                <a:gdLst/>
                <a:ahLst/>
                <a:cxnLst/>
                <a:rect l="l" t="t" r="r" b="b"/>
                <a:pathLst>
                  <a:path w="2433" h="1575" extrusionOk="0">
                    <a:moveTo>
                      <a:pt x="1345" y="0"/>
                    </a:moveTo>
                    <a:cubicBezTo>
                      <a:pt x="887" y="29"/>
                      <a:pt x="458" y="115"/>
                      <a:pt x="0" y="258"/>
                    </a:cubicBezTo>
                    <a:lnTo>
                      <a:pt x="57" y="1574"/>
                    </a:lnTo>
                    <a:cubicBezTo>
                      <a:pt x="1031" y="1574"/>
                      <a:pt x="2433" y="1403"/>
                      <a:pt x="2433" y="1403"/>
                    </a:cubicBezTo>
                    <a:lnTo>
                      <a:pt x="2347" y="286"/>
                    </a:lnTo>
                    <a:cubicBezTo>
                      <a:pt x="2032" y="172"/>
                      <a:pt x="1689" y="57"/>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7"/>
              <p:cNvSpPr/>
              <p:nvPr/>
            </p:nvSpPr>
            <p:spPr>
              <a:xfrm>
                <a:off x="6726954" y="4601846"/>
                <a:ext cx="227407" cy="68844"/>
              </a:xfrm>
              <a:custGeom>
                <a:avLst/>
                <a:gdLst/>
                <a:ahLst/>
                <a:cxnLst/>
                <a:rect l="l" t="t" r="r" b="b"/>
                <a:pathLst>
                  <a:path w="2157" h="653" extrusionOk="0">
                    <a:moveTo>
                      <a:pt x="0" y="0"/>
                    </a:moveTo>
                    <a:lnTo>
                      <a:pt x="0" y="601"/>
                    </a:lnTo>
                    <a:cubicBezTo>
                      <a:pt x="0" y="601"/>
                      <a:pt x="967" y="652"/>
                      <a:pt x="1603" y="652"/>
                    </a:cubicBezTo>
                    <a:cubicBezTo>
                      <a:pt x="1921" y="652"/>
                      <a:pt x="2156" y="639"/>
                      <a:pt x="2147" y="601"/>
                    </a:cubicBezTo>
                    <a:cubicBezTo>
                      <a:pt x="2147" y="487"/>
                      <a:pt x="945" y="0"/>
                      <a:pt x="9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7"/>
              <p:cNvSpPr/>
              <p:nvPr/>
            </p:nvSpPr>
            <p:spPr>
              <a:xfrm>
                <a:off x="6932112" y="3446268"/>
                <a:ext cx="262620" cy="331991"/>
              </a:xfrm>
              <a:custGeom>
                <a:avLst/>
                <a:gdLst/>
                <a:ahLst/>
                <a:cxnLst/>
                <a:rect l="l" t="t" r="r" b="b"/>
                <a:pathLst>
                  <a:path w="2491" h="3149" extrusionOk="0">
                    <a:moveTo>
                      <a:pt x="1231" y="0"/>
                    </a:moveTo>
                    <a:lnTo>
                      <a:pt x="258" y="29"/>
                    </a:lnTo>
                    <a:lnTo>
                      <a:pt x="0" y="687"/>
                    </a:lnTo>
                    <a:lnTo>
                      <a:pt x="115" y="3148"/>
                    </a:lnTo>
                    <a:lnTo>
                      <a:pt x="2490" y="2261"/>
                    </a:lnTo>
                    <a:lnTo>
                      <a:pt x="2490" y="630"/>
                    </a:lnTo>
                    <a:cubicBezTo>
                      <a:pt x="2090" y="401"/>
                      <a:pt x="1660" y="200"/>
                      <a:pt x="1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7"/>
              <p:cNvSpPr/>
              <p:nvPr/>
            </p:nvSpPr>
            <p:spPr>
              <a:xfrm>
                <a:off x="6639451" y="2619515"/>
                <a:ext cx="606524" cy="1092334"/>
              </a:xfrm>
              <a:custGeom>
                <a:avLst/>
                <a:gdLst/>
                <a:ahLst/>
                <a:cxnLst/>
                <a:rect l="l" t="t" r="r" b="b"/>
                <a:pathLst>
                  <a:path w="5753" h="10361" extrusionOk="0">
                    <a:moveTo>
                      <a:pt x="2118" y="0"/>
                    </a:moveTo>
                    <a:cubicBezTo>
                      <a:pt x="2118" y="0"/>
                      <a:pt x="1231" y="58"/>
                      <a:pt x="659" y="172"/>
                    </a:cubicBezTo>
                    <a:lnTo>
                      <a:pt x="802" y="5180"/>
                    </a:lnTo>
                    <a:lnTo>
                      <a:pt x="0" y="9731"/>
                    </a:lnTo>
                    <a:cubicBezTo>
                      <a:pt x="0" y="9731"/>
                      <a:pt x="1497" y="10344"/>
                      <a:pt x="2787" y="10344"/>
                    </a:cubicBezTo>
                    <a:cubicBezTo>
                      <a:pt x="2890" y="10344"/>
                      <a:pt x="2992" y="10340"/>
                      <a:pt x="3091" y="10332"/>
                    </a:cubicBezTo>
                    <a:lnTo>
                      <a:pt x="3435" y="8014"/>
                    </a:lnTo>
                    <a:lnTo>
                      <a:pt x="3606" y="10361"/>
                    </a:lnTo>
                    <a:cubicBezTo>
                      <a:pt x="4350" y="10332"/>
                      <a:pt x="5066" y="10189"/>
                      <a:pt x="5753" y="9931"/>
                    </a:cubicBezTo>
                    <a:lnTo>
                      <a:pt x="5037" y="5180"/>
                    </a:lnTo>
                    <a:cubicBezTo>
                      <a:pt x="4923" y="4408"/>
                      <a:pt x="4894" y="3606"/>
                      <a:pt x="5009" y="2834"/>
                    </a:cubicBezTo>
                    <a:cubicBezTo>
                      <a:pt x="5095" y="2376"/>
                      <a:pt x="5066" y="1918"/>
                      <a:pt x="4866" y="1517"/>
                    </a:cubicBezTo>
                    <a:cubicBezTo>
                      <a:pt x="4780" y="1345"/>
                      <a:pt x="4694" y="1174"/>
                      <a:pt x="4608" y="1031"/>
                    </a:cubicBezTo>
                    <a:lnTo>
                      <a:pt x="4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7"/>
              <p:cNvSpPr/>
              <p:nvPr/>
            </p:nvSpPr>
            <p:spPr>
              <a:xfrm>
                <a:off x="6751097" y="2701010"/>
                <a:ext cx="96677" cy="281386"/>
              </a:xfrm>
              <a:custGeom>
                <a:avLst/>
                <a:gdLst/>
                <a:ahLst/>
                <a:cxnLst/>
                <a:rect l="l" t="t" r="r" b="b"/>
                <a:pathLst>
                  <a:path w="917" h="2669" extrusionOk="0">
                    <a:moveTo>
                      <a:pt x="286" y="0"/>
                    </a:moveTo>
                    <a:cubicBezTo>
                      <a:pt x="143" y="744"/>
                      <a:pt x="58" y="1517"/>
                      <a:pt x="0" y="2290"/>
                    </a:cubicBezTo>
                    <a:cubicBezTo>
                      <a:pt x="18" y="2571"/>
                      <a:pt x="25" y="2626"/>
                      <a:pt x="27" y="2626"/>
                    </a:cubicBezTo>
                    <a:cubicBezTo>
                      <a:pt x="29" y="2626"/>
                      <a:pt x="29" y="2604"/>
                      <a:pt x="29" y="2604"/>
                    </a:cubicBezTo>
                    <a:cubicBezTo>
                      <a:pt x="29" y="2604"/>
                      <a:pt x="251" y="2669"/>
                      <a:pt x="472" y="2669"/>
                    </a:cubicBezTo>
                    <a:cubicBezTo>
                      <a:pt x="694" y="2669"/>
                      <a:pt x="916" y="2604"/>
                      <a:pt x="916" y="2347"/>
                    </a:cubicBezTo>
                    <a:cubicBezTo>
                      <a:pt x="887" y="1832"/>
                      <a:pt x="286"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7"/>
              <p:cNvSpPr/>
              <p:nvPr/>
            </p:nvSpPr>
            <p:spPr>
              <a:xfrm>
                <a:off x="6868751" y="2483726"/>
                <a:ext cx="105744" cy="135896"/>
              </a:xfrm>
              <a:custGeom>
                <a:avLst/>
                <a:gdLst/>
                <a:ahLst/>
                <a:cxnLst/>
                <a:rect l="l" t="t" r="r" b="b"/>
                <a:pathLst>
                  <a:path w="1003" h="1289" extrusionOk="0">
                    <a:moveTo>
                      <a:pt x="0" y="1"/>
                    </a:moveTo>
                    <a:lnTo>
                      <a:pt x="0" y="1288"/>
                    </a:lnTo>
                    <a:lnTo>
                      <a:pt x="1002" y="1288"/>
                    </a:lnTo>
                    <a:lnTo>
                      <a:pt x="1002" y="602"/>
                    </a:lnTo>
                    <a:lnTo>
                      <a:pt x="1002" y="1"/>
                    </a:lnTo>
                    <a:close/>
                  </a:path>
                </a:pathLst>
              </a:custGeom>
              <a:solidFill>
                <a:srgbClr val="F5B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7"/>
              <p:cNvSpPr/>
              <p:nvPr/>
            </p:nvSpPr>
            <p:spPr>
              <a:xfrm>
                <a:off x="6868751" y="2483726"/>
                <a:ext cx="105744" cy="108696"/>
              </a:xfrm>
              <a:custGeom>
                <a:avLst/>
                <a:gdLst/>
                <a:ahLst/>
                <a:cxnLst/>
                <a:rect l="l" t="t" r="r" b="b"/>
                <a:pathLst>
                  <a:path w="1003" h="1031" extrusionOk="0">
                    <a:moveTo>
                      <a:pt x="229" y="1"/>
                    </a:moveTo>
                    <a:lnTo>
                      <a:pt x="0" y="401"/>
                    </a:lnTo>
                    <a:cubicBezTo>
                      <a:pt x="0" y="401"/>
                      <a:pt x="115" y="888"/>
                      <a:pt x="1002" y="1031"/>
                    </a:cubicBezTo>
                    <a:lnTo>
                      <a:pt x="1002" y="86"/>
                    </a:lnTo>
                    <a:lnTo>
                      <a:pt x="945" y="58"/>
                    </a:lnTo>
                    <a:lnTo>
                      <a:pt x="344" y="1"/>
                    </a:lnTo>
                    <a:close/>
                  </a:path>
                </a:pathLst>
              </a:custGeom>
              <a:solidFill>
                <a:srgbClr val="EB9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7"/>
              <p:cNvSpPr/>
              <p:nvPr/>
            </p:nvSpPr>
            <p:spPr>
              <a:xfrm>
                <a:off x="6721050" y="2267181"/>
                <a:ext cx="346962" cy="286025"/>
              </a:xfrm>
              <a:custGeom>
                <a:avLst/>
                <a:gdLst/>
                <a:ahLst/>
                <a:cxnLst/>
                <a:rect l="l" t="t" r="r" b="b"/>
                <a:pathLst>
                  <a:path w="3291" h="2713" extrusionOk="0">
                    <a:moveTo>
                      <a:pt x="2307" y="0"/>
                    </a:moveTo>
                    <a:cubicBezTo>
                      <a:pt x="2244" y="0"/>
                      <a:pt x="2180" y="8"/>
                      <a:pt x="2117" y="23"/>
                    </a:cubicBezTo>
                    <a:cubicBezTo>
                      <a:pt x="1716" y="51"/>
                      <a:pt x="1344" y="194"/>
                      <a:pt x="1029" y="423"/>
                    </a:cubicBezTo>
                    <a:cubicBezTo>
                      <a:pt x="1058" y="738"/>
                      <a:pt x="972" y="1053"/>
                      <a:pt x="743" y="1282"/>
                    </a:cubicBezTo>
                    <a:cubicBezTo>
                      <a:pt x="743" y="1282"/>
                      <a:pt x="620" y="993"/>
                      <a:pt x="390" y="993"/>
                    </a:cubicBezTo>
                    <a:cubicBezTo>
                      <a:pt x="349" y="993"/>
                      <a:pt x="304" y="1003"/>
                      <a:pt x="257" y="1024"/>
                    </a:cubicBezTo>
                    <a:cubicBezTo>
                      <a:pt x="1" y="1152"/>
                      <a:pt x="156" y="1828"/>
                      <a:pt x="641" y="1828"/>
                    </a:cubicBezTo>
                    <a:cubicBezTo>
                      <a:pt x="699" y="1828"/>
                      <a:pt x="762" y="1818"/>
                      <a:pt x="829" y="1797"/>
                    </a:cubicBezTo>
                    <a:cubicBezTo>
                      <a:pt x="1287" y="2598"/>
                      <a:pt x="1917" y="2713"/>
                      <a:pt x="2088" y="2713"/>
                    </a:cubicBezTo>
                    <a:cubicBezTo>
                      <a:pt x="2918" y="2684"/>
                      <a:pt x="3290" y="1597"/>
                      <a:pt x="3176" y="767"/>
                    </a:cubicBezTo>
                    <a:cubicBezTo>
                      <a:pt x="3126" y="319"/>
                      <a:pt x="2730" y="0"/>
                      <a:pt x="2307" y="0"/>
                    </a:cubicBezTo>
                    <a:close/>
                  </a:path>
                </a:pathLst>
              </a:custGeom>
              <a:solidFill>
                <a:srgbClr val="F5B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7"/>
              <p:cNvSpPr/>
              <p:nvPr/>
            </p:nvSpPr>
            <p:spPr>
              <a:xfrm>
                <a:off x="6748039" y="2394747"/>
                <a:ext cx="39324" cy="46810"/>
              </a:xfrm>
              <a:custGeom>
                <a:avLst/>
                <a:gdLst/>
                <a:ahLst/>
                <a:cxnLst/>
                <a:rect l="l" t="t" r="r" b="b"/>
                <a:pathLst>
                  <a:path w="373" h="444" extrusionOk="0">
                    <a:moveTo>
                      <a:pt x="187" y="0"/>
                    </a:moveTo>
                    <a:cubicBezTo>
                      <a:pt x="151" y="0"/>
                      <a:pt x="115" y="15"/>
                      <a:pt x="87" y="43"/>
                    </a:cubicBezTo>
                    <a:cubicBezTo>
                      <a:pt x="1" y="100"/>
                      <a:pt x="87" y="444"/>
                      <a:pt x="373" y="444"/>
                    </a:cubicBezTo>
                    <a:cubicBezTo>
                      <a:pt x="287" y="387"/>
                      <a:pt x="201" y="329"/>
                      <a:pt x="172" y="215"/>
                    </a:cubicBezTo>
                    <a:cubicBezTo>
                      <a:pt x="125" y="96"/>
                      <a:pt x="196" y="36"/>
                      <a:pt x="255" y="36"/>
                    </a:cubicBezTo>
                    <a:cubicBezTo>
                      <a:pt x="266" y="36"/>
                      <a:pt x="277" y="38"/>
                      <a:pt x="287" y="43"/>
                    </a:cubicBezTo>
                    <a:cubicBezTo>
                      <a:pt x="258" y="15"/>
                      <a:pt x="222" y="0"/>
                      <a:pt x="187" y="0"/>
                    </a:cubicBezTo>
                    <a:close/>
                  </a:path>
                </a:pathLst>
              </a:custGeom>
              <a:solidFill>
                <a:srgbClr val="EB9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7"/>
              <p:cNvSpPr/>
              <p:nvPr/>
            </p:nvSpPr>
            <p:spPr>
              <a:xfrm>
                <a:off x="6820467" y="2619515"/>
                <a:ext cx="193249" cy="256611"/>
              </a:xfrm>
              <a:custGeom>
                <a:avLst/>
                <a:gdLst/>
                <a:ahLst/>
                <a:cxnLst/>
                <a:rect l="l" t="t" r="r" b="b"/>
                <a:pathLst>
                  <a:path w="1833" h="2434" extrusionOk="0">
                    <a:moveTo>
                      <a:pt x="401" y="0"/>
                    </a:moveTo>
                    <a:lnTo>
                      <a:pt x="1" y="29"/>
                    </a:lnTo>
                    <a:lnTo>
                      <a:pt x="1718" y="2433"/>
                    </a:lnTo>
                    <a:lnTo>
                      <a:pt x="1832" y="0"/>
                    </a:lnTo>
                    <a:close/>
                  </a:path>
                </a:pathLst>
              </a:custGeom>
              <a:solidFill>
                <a:srgbClr val="F5B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7"/>
              <p:cNvSpPr/>
              <p:nvPr/>
            </p:nvSpPr>
            <p:spPr>
              <a:xfrm>
                <a:off x="6868751" y="2688886"/>
                <a:ext cx="141905" cy="187239"/>
              </a:xfrm>
              <a:custGeom>
                <a:avLst/>
                <a:gdLst/>
                <a:ahLst/>
                <a:cxnLst/>
                <a:rect l="l" t="t" r="r" b="b"/>
                <a:pathLst>
                  <a:path w="1346" h="1776" extrusionOk="0">
                    <a:moveTo>
                      <a:pt x="0" y="1"/>
                    </a:moveTo>
                    <a:lnTo>
                      <a:pt x="1260" y="1775"/>
                    </a:lnTo>
                    <a:lnTo>
                      <a:pt x="1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7"/>
              <p:cNvSpPr/>
              <p:nvPr/>
            </p:nvSpPr>
            <p:spPr>
              <a:xfrm>
                <a:off x="7001482" y="2619515"/>
                <a:ext cx="78543" cy="256611"/>
              </a:xfrm>
              <a:custGeom>
                <a:avLst/>
                <a:gdLst/>
                <a:ahLst/>
                <a:cxnLst/>
                <a:rect l="l" t="t" r="r" b="b"/>
                <a:pathLst>
                  <a:path w="745" h="2434" extrusionOk="0">
                    <a:moveTo>
                      <a:pt x="115" y="0"/>
                    </a:moveTo>
                    <a:lnTo>
                      <a:pt x="1" y="2433"/>
                    </a:lnTo>
                    <a:lnTo>
                      <a:pt x="659" y="1603"/>
                    </a:lnTo>
                    <a:lnTo>
                      <a:pt x="344" y="1174"/>
                    </a:lnTo>
                    <a:lnTo>
                      <a:pt x="745" y="1088"/>
                    </a:lnTo>
                    <a:lnTo>
                      <a:pt x="1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7"/>
              <p:cNvSpPr/>
              <p:nvPr/>
            </p:nvSpPr>
            <p:spPr>
              <a:xfrm>
                <a:off x="6820467" y="2622573"/>
                <a:ext cx="181124" cy="253553"/>
              </a:xfrm>
              <a:custGeom>
                <a:avLst/>
                <a:gdLst/>
                <a:ahLst/>
                <a:cxnLst/>
                <a:rect l="l" t="t" r="r" b="b"/>
                <a:pathLst>
                  <a:path w="1718" h="2405" extrusionOk="0">
                    <a:moveTo>
                      <a:pt x="1" y="0"/>
                    </a:moveTo>
                    <a:lnTo>
                      <a:pt x="1" y="1145"/>
                    </a:lnTo>
                    <a:lnTo>
                      <a:pt x="602" y="1345"/>
                    </a:lnTo>
                    <a:lnTo>
                      <a:pt x="401" y="1717"/>
                    </a:lnTo>
                    <a:lnTo>
                      <a:pt x="1718" y="240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7"/>
              <p:cNvSpPr/>
              <p:nvPr/>
            </p:nvSpPr>
            <p:spPr>
              <a:xfrm>
                <a:off x="6977340" y="4601846"/>
                <a:ext cx="226458" cy="68844"/>
              </a:xfrm>
              <a:custGeom>
                <a:avLst/>
                <a:gdLst/>
                <a:ahLst/>
                <a:cxnLst/>
                <a:rect l="l" t="t" r="r" b="b"/>
                <a:pathLst>
                  <a:path w="2148" h="653" extrusionOk="0">
                    <a:moveTo>
                      <a:pt x="1" y="0"/>
                    </a:moveTo>
                    <a:lnTo>
                      <a:pt x="1" y="601"/>
                    </a:lnTo>
                    <a:cubicBezTo>
                      <a:pt x="1" y="601"/>
                      <a:pt x="955" y="652"/>
                      <a:pt x="1591" y="652"/>
                    </a:cubicBezTo>
                    <a:cubicBezTo>
                      <a:pt x="1909" y="652"/>
                      <a:pt x="2147" y="639"/>
                      <a:pt x="2147" y="601"/>
                    </a:cubicBezTo>
                    <a:cubicBezTo>
                      <a:pt x="2119" y="487"/>
                      <a:pt x="945" y="0"/>
                      <a:pt x="9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7"/>
              <p:cNvSpPr/>
              <p:nvPr/>
            </p:nvSpPr>
            <p:spPr>
              <a:xfrm>
                <a:off x="7007491" y="2384204"/>
                <a:ext cx="24248" cy="30258"/>
              </a:xfrm>
              <a:custGeom>
                <a:avLst/>
                <a:gdLst/>
                <a:ahLst/>
                <a:cxnLst/>
                <a:rect l="l" t="t" r="r" b="b"/>
                <a:pathLst>
                  <a:path w="230" h="287" extrusionOk="0">
                    <a:moveTo>
                      <a:pt x="115" y="0"/>
                    </a:moveTo>
                    <a:cubicBezTo>
                      <a:pt x="58" y="0"/>
                      <a:pt x="1" y="57"/>
                      <a:pt x="1" y="143"/>
                    </a:cubicBezTo>
                    <a:cubicBezTo>
                      <a:pt x="1" y="229"/>
                      <a:pt x="58" y="286"/>
                      <a:pt x="115" y="286"/>
                    </a:cubicBezTo>
                    <a:cubicBezTo>
                      <a:pt x="173" y="286"/>
                      <a:pt x="230" y="229"/>
                      <a:pt x="230" y="143"/>
                    </a:cubicBezTo>
                    <a:cubicBezTo>
                      <a:pt x="230" y="57"/>
                      <a:pt x="173" y="0"/>
                      <a:pt x="115"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7"/>
              <p:cNvSpPr/>
              <p:nvPr/>
            </p:nvSpPr>
            <p:spPr>
              <a:xfrm>
                <a:off x="6944131" y="2399280"/>
                <a:ext cx="42382" cy="63467"/>
              </a:xfrm>
              <a:custGeom>
                <a:avLst/>
                <a:gdLst/>
                <a:ahLst/>
                <a:cxnLst/>
                <a:rect l="l" t="t" r="r" b="b"/>
                <a:pathLst>
                  <a:path w="402" h="602" extrusionOk="0">
                    <a:moveTo>
                      <a:pt x="201" y="0"/>
                    </a:moveTo>
                    <a:cubicBezTo>
                      <a:pt x="144" y="201"/>
                      <a:pt x="230" y="372"/>
                      <a:pt x="230" y="458"/>
                    </a:cubicBezTo>
                    <a:cubicBezTo>
                      <a:pt x="230" y="544"/>
                      <a:pt x="1" y="601"/>
                      <a:pt x="173" y="601"/>
                    </a:cubicBezTo>
                    <a:cubicBezTo>
                      <a:pt x="344" y="601"/>
                      <a:pt x="402" y="515"/>
                      <a:pt x="344" y="429"/>
                    </a:cubicBezTo>
                    <a:cubicBezTo>
                      <a:pt x="258" y="286"/>
                      <a:pt x="230" y="143"/>
                      <a:pt x="201" y="0"/>
                    </a:cubicBezTo>
                    <a:close/>
                  </a:path>
                </a:pathLst>
              </a:custGeom>
              <a:solidFill>
                <a:srgbClr val="E3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7"/>
              <p:cNvSpPr/>
              <p:nvPr/>
            </p:nvSpPr>
            <p:spPr>
              <a:xfrm>
                <a:off x="6998530" y="2361116"/>
                <a:ext cx="51343" cy="17079"/>
              </a:xfrm>
              <a:custGeom>
                <a:avLst/>
                <a:gdLst/>
                <a:ahLst/>
                <a:cxnLst/>
                <a:rect l="l" t="t" r="r" b="b"/>
                <a:pathLst>
                  <a:path w="487" h="162" extrusionOk="0">
                    <a:moveTo>
                      <a:pt x="238" y="0"/>
                    </a:moveTo>
                    <a:cubicBezTo>
                      <a:pt x="168" y="0"/>
                      <a:pt x="95" y="23"/>
                      <a:pt x="29" y="76"/>
                    </a:cubicBezTo>
                    <a:cubicBezTo>
                      <a:pt x="0" y="76"/>
                      <a:pt x="0" y="105"/>
                      <a:pt x="29" y="133"/>
                    </a:cubicBezTo>
                    <a:lnTo>
                      <a:pt x="86" y="133"/>
                    </a:lnTo>
                    <a:cubicBezTo>
                      <a:pt x="129" y="90"/>
                      <a:pt x="186" y="69"/>
                      <a:pt x="247" y="69"/>
                    </a:cubicBezTo>
                    <a:cubicBezTo>
                      <a:pt x="308" y="69"/>
                      <a:pt x="372" y="90"/>
                      <a:pt x="429" y="133"/>
                    </a:cubicBezTo>
                    <a:cubicBezTo>
                      <a:pt x="429" y="133"/>
                      <a:pt x="429" y="162"/>
                      <a:pt x="429" y="162"/>
                    </a:cubicBezTo>
                    <a:lnTo>
                      <a:pt x="458" y="162"/>
                    </a:lnTo>
                    <a:cubicBezTo>
                      <a:pt x="487" y="133"/>
                      <a:pt x="487" y="105"/>
                      <a:pt x="458" y="76"/>
                    </a:cubicBezTo>
                    <a:cubicBezTo>
                      <a:pt x="397" y="30"/>
                      <a:pt x="319" y="0"/>
                      <a:pt x="238"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7019615" y="2387156"/>
                <a:ext cx="21191" cy="3163"/>
              </a:xfrm>
              <a:custGeom>
                <a:avLst/>
                <a:gdLst/>
                <a:ahLst/>
                <a:cxnLst/>
                <a:rect l="l" t="t" r="r" b="b"/>
                <a:pathLst>
                  <a:path w="201" h="30" extrusionOk="0">
                    <a:moveTo>
                      <a:pt x="0" y="1"/>
                    </a:moveTo>
                    <a:cubicBezTo>
                      <a:pt x="0" y="1"/>
                      <a:pt x="0" y="1"/>
                      <a:pt x="0" y="29"/>
                    </a:cubicBezTo>
                    <a:lnTo>
                      <a:pt x="201" y="29"/>
                    </a:lnTo>
                    <a:cubicBezTo>
                      <a:pt x="201" y="1"/>
                      <a:pt x="201" y="1"/>
                      <a:pt x="201"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7016558" y="2387156"/>
                <a:ext cx="21296" cy="9172"/>
              </a:xfrm>
              <a:custGeom>
                <a:avLst/>
                <a:gdLst/>
                <a:ahLst/>
                <a:cxnLst/>
                <a:rect l="l" t="t" r="r" b="b"/>
                <a:pathLst>
                  <a:path w="202" h="87" extrusionOk="0">
                    <a:moveTo>
                      <a:pt x="29" y="1"/>
                    </a:moveTo>
                    <a:cubicBezTo>
                      <a:pt x="29" y="1"/>
                      <a:pt x="1" y="29"/>
                      <a:pt x="29" y="58"/>
                    </a:cubicBezTo>
                    <a:cubicBezTo>
                      <a:pt x="87" y="87"/>
                      <a:pt x="144" y="87"/>
                      <a:pt x="201" y="87"/>
                    </a:cubicBezTo>
                    <a:cubicBezTo>
                      <a:pt x="201" y="87"/>
                      <a:pt x="201" y="58"/>
                      <a:pt x="201" y="58"/>
                    </a:cubicBezTo>
                    <a:cubicBezTo>
                      <a:pt x="144" y="58"/>
                      <a:pt x="87" y="29"/>
                      <a:pt x="29"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6892894" y="2384204"/>
                <a:ext cx="24248" cy="30258"/>
              </a:xfrm>
              <a:custGeom>
                <a:avLst/>
                <a:gdLst/>
                <a:ahLst/>
                <a:cxnLst/>
                <a:rect l="l" t="t" r="r" b="b"/>
                <a:pathLst>
                  <a:path w="230" h="287" extrusionOk="0">
                    <a:moveTo>
                      <a:pt x="115" y="0"/>
                    </a:moveTo>
                    <a:cubicBezTo>
                      <a:pt x="58" y="0"/>
                      <a:pt x="0" y="57"/>
                      <a:pt x="0" y="143"/>
                    </a:cubicBezTo>
                    <a:cubicBezTo>
                      <a:pt x="0" y="229"/>
                      <a:pt x="58" y="286"/>
                      <a:pt x="115" y="286"/>
                    </a:cubicBezTo>
                    <a:cubicBezTo>
                      <a:pt x="172" y="286"/>
                      <a:pt x="229" y="229"/>
                      <a:pt x="229" y="143"/>
                    </a:cubicBezTo>
                    <a:cubicBezTo>
                      <a:pt x="229" y="57"/>
                      <a:pt x="172" y="0"/>
                      <a:pt x="115"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6874761" y="2361116"/>
                <a:ext cx="48391" cy="17079"/>
              </a:xfrm>
              <a:custGeom>
                <a:avLst/>
                <a:gdLst/>
                <a:ahLst/>
                <a:cxnLst/>
                <a:rect l="l" t="t" r="r" b="b"/>
                <a:pathLst>
                  <a:path w="459" h="162" extrusionOk="0">
                    <a:moveTo>
                      <a:pt x="236" y="0"/>
                    </a:moveTo>
                    <a:cubicBezTo>
                      <a:pt x="148" y="0"/>
                      <a:pt x="62" y="30"/>
                      <a:pt x="1" y="76"/>
                    </a:cubicBezTo>
                    <a:cubicBezTo>
                      <a:pt x="1" y="105"/>
                      <a:pt x="1" y="133"/>
                      <a:pt x="1" y="162"/>
                    </a:cubicBezTo>
                    <a:lnTo>
                      <a:pt x="29" y="162"/>
                    </a:lnTo>
                    <a:cubicBezTo>
                      <a:pt x="58" y="162"/>
                      <a:pt x="58" y="133"/>
                      <a:pt x="58" y="133"/>
                    </a:cubicBezTo>
                    <a:cubicBezTo>
                      <a:pt x="101" y="90"/>
                      <a:pt x="158" y="69"/>
                      <a:pt x="215" y="69"/>
                    </a:cubicBezTo>
                    <a:cubicBezTo>
                      <a:pt x="273" y="69"/>
                      <a:pt x="330" y="90"/>
                      <a:pt x="373" y="133"/>
                    </a:cubicBezTo>
                    <a:lnTo>
                      <a:pt x="459" y="133"/>
                    </a:lnTo>
                    <a:cubicBezTo>
                      <a:pt x="459" y="105"/>
                      <a:pt x="459" y="76"/>
                      <a:pt x="459" y="76"/>
                    </a:cubicBezTo>
                    <a:cubicBezTo>
                      <a:pt x="392" y="23"/>
                      <a:pt x="313" y="0"/>
                      <a:pt x="236"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6883827" y="2387156"/>
                <a:ext cx="21191" cy="3163"/>
              </a:xfrm>
              <a:custGeom>
                <a:avLst/>
                <a:gdLst/>
                <a:ahLst/>
                <a:cxnLst/>
                <a:rect l="l" t="t" r="r" b="b"/>
                <a:pathLst>
                  <a:path w="201" h="30" extrusionOk="0">
                    <a:moveTo>
                      <a:pt x="1" y="1"/>
                    </a:moveTo>
                    <a:cubicBezTo>
                      <a:pt x="1" y="1"/>
                      <a:pt x="1" y="1"/>
                      <a:pt x="1" y="29"/>
                    </a:cubicBezTo>
                    <a:lnTo>
                      <a:pt x="201" y="29"/>
                    </a:lnTo>
                    <a:lnTo>
                      <a:pt x="172" y="1"/>
                    </a:ln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6883827" y="2387156"/>
                <a:ext cx="21191" cy="9172"/>
              </a:xfrm>
              <a:custGeom>
                <a:avLst/>
                <a:gdLst/>
                <a:ahLst/>
                <a:cxnLst/>
                <a:rect l="l" t="t" r="r" b="b"/>
                <a:pathLst>
                  <a:path w="201" h="87" extrusionOk="0">
                    <a:moveTo>
                      <a:pt x="172" y="1"/>
                    </a:moveTo>
                    <a:cubicBezTo>
                      <a:pt x="144" y="29"/>
                      <a:pt x="86" y="58"/>
                      <a:pt x="29" y="58"/>
                    </a:cubicBezTo>
                    <a:lnTo>
                      <a:pt x="1" y="58"/>
                    </a:lnTo>
                    <a:cubicBezTo>
                      <a:pt x="1" y="87"/>
                      <a:pt x="1" y="87"/>
                      <a:pt x="29" y="87"/>
                    </a:cubicBezTo>
                    <a:cubicBezTo>
                      <a:pt x="86" y="87"/>
                      <a:pt x="144" y="58"/>
                      <a:pt x="201" y="29"/>
                    </a:cubicBezTo>
                    <a:cubicBezTo>
                      <a:pt x="201" y="29"/>
                      <a:pt x="201" y="29"/>
                      <a:pt x="201"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a:off x="6904912" y="2480669"/>
                <a:ext cx="72534" cy="18661"/>
              </a:xfrm>
              <a:custGeom>
                <a:avLst/>
                <a:gdLst/>
                <a:ahLst/>
                <a:cxnLst/>
                <a:rect l="l" t="t" r="r" b="b"/>
                <a:pathLst>
                  <a:path w="688" h="177" extrusionOk="0">
                    <a:moveTo>
                      <a:pt x="1" y="1"/>
                    </a:moveTo>
                    <a:lnTo>
                      <a:pt x="1" y="1"/>
                    </a:lnTo>
                    <a:cubicBezTo>
                      <a:pt x="101" y="118"/>
                      <a:pt x="250" y="176"/>
                      <a:pt x="396" y="176"/>
                    </a:cubicBezTo>
                    <a:cubicBezTo>
                      <a:pt x="501" y="176"/>
                      <a:pt x="604" y="146"/>
                      <a:pt x="688" y="87"/>
                    </a:cubicBezTo>
                    <a:lnTo>
                      <a:pt x="688" y="87"/>
                    </a:lnTo>
                    <a:cubicBezTo>
                      <a:pt x="611" y="106"/>
                      <a:pt x="535" y="115"/>
                      <a:pt x="459" y="115"/>
                    </a:cubicBezTo>
                    <a:cubicBezTo>
                      <a:pt x="306" y="115"/>
                      <a:pt x="153" y="77"/>
                      <a:pt x="1" y="1"/>
                    </a:cubicBezTo>
                    <a:close/>
                  </a:path>
                </a:pathLst>
              </a:custGeom>
              <a:solidFill>
                <a:srgbClr val="E3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a:off x="6717887" y="2857884"/>
                <a:ext cx="45334" cy="114705"/>
              </a:xfrm>
              <a:custGeom>
                <a:avLst/>
                <a:gdLst/>
                <a:ahLst/>
                <a:cxnLst/>
                <a:rect l="l" t="t" r="r" b="b"/>
                <a:pathLst>
                  <a:path w="430" h="1088" extrusionOk="0">
                    <a:moveTo>
                      <a:pt x="430" y="0"/>
                    </a:moveTo>
                    <a:lnTo>
                      <a:pt x="0" y="258"/>
                    </a:lnTo>
                    <a:lnTo>
                      <a:pt x="29" y="1088"/>
                    </a:lnTo>
                    <a:lnTo>
                      <a:pt x="430" y="0"/>
                    </a:lnTo>
                    <a:close/>
                  </a:path>
                </a:pathLst>
              </a:custGeom>
              <a:solidFill>
                <a:srgbClr val="C4CF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6913979" y="2770380"/>
                <a:ext cx="120820" cy="108696"/>
              </a:xfrm>
              <a:custGeom>
                <a:avLst/>
                <a:gdLst/>
                <a:ahLst/>
                <a:cxnLst/>
                <a:rect l="l" t="t" r="r" b="b"/>
                <a:pathLst>
                  <a:path w="1146" h="1031" extrusionOk="0">
                    <a:moveTo>
                      <a:pt x="87" y="0"/>
                    </a:moveTo>
                    <a:lnTo>
                      <a:pt x="1" y="86"/>
                    </a:lnTo>
                    <a:lnTo>
                      <a:pt x="1002" y="1031"/>
                    </a:lnTo>
                    <a:lnTo>
                      <a:pt x="1145" y="888"/>
                    </a:lnTo>
                    <a:lnTo>
                      <a:pt x="87" y="0"/>
                    </a:lnTo>
                    <a:close/>
                  </a:path>
                </a:pathLst>
              </a:custGeom>
              <a:solidFill>
                <a:srgbClr val="DBE1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6877818" y="2740229"/>
                <a:ext cx="45334" cy="39324"/>
              </a:xfrm>
              <a:custGeom>
                <a:avLst/>
                <a:gdLst/>
                <a:ahLst/>
                <a:cxnLst/>
                <a:rect l="l" t="t" r="r" b="b"/>
                <a:pathLst>
                  <a:path w="430" h="373" extrusionOk="0">
                    <a:moveTo>
                      <a:pt x="86" y="0"/>
                    </a:moveTo>
                    <a:lnTo>
                      <a:pt x="0" y="86"/>
                    </a:lnTo>
                    <a:lnTo>
                      <a:pt x="344" y="372"/>
                    </a:lnTo>
                    <a:lnTo>
                      <a:pt x="430" y="286"/>
                    </a:lnTo>
                    <a:lnTo>
                      <a:pt x="86" y="0"/>
                    </a:ln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6639451" y="2845760"/>
                <a:ext cx="485915" cy="262198"/>
              </a:xfrm>
              <a:custGeom>
                <a:avLst/>
                <a:gdLst/>
                <a:ahLst/>
                <a:cxnLst/>
                <a:rect l="l" t="t" r="r" b="b"/>
                <a:pathLst>
                  <a:path w="4609" h="2487" extrusionOk="0">
                    <a:moveTo>
                      <a:pt x="3664" y="1"/>
                    </a:moveTo>
                    <a:cubicBezTo>
                      <a:pt x="3521" y="29"/>
                      <a:pt x="3206" y="802"/>
                      <a:pt x="3206" y="802"/>
                    </a:cubicBezTo>
                    <a:lnTo>
                      <a:pt x="1260" y="1060"/>
                    </a:lnTo>
                    <a:lnTo>
                      <a:pt x="1202" y="745"/>
                    </a:lnTo>
                    <a:lnTo>
                      <a:pt x="0" y="859"/>
                    </a:lnTo>
                    <a:cubicBezTo>
                      <a:pt x="0" y="859"/>
                      <a:pt x="0" y="2147"/>
                      <a:pt x="201" y="2433"/>
                    </a:cubicBezTo>
                    <a:cubicBezTo>
                      <a:pt x="225" y="2470"/>
                      <a:pt x="294" y="2486"/>
                      <a:pt x="398" y="2486"/>
                    </a:cubicBezTo>
                    <a:cubicBezTo>
                      <a:pt x="1032" y="2486"/>
                      <a:pt x="2958" y="1871"/>
                      <a:pt x="3721" y="1403"/>
                    </a:cubicBezTo>
                    <a:cubicBezTo>
                      <a:pt x="4608" y="859"/>
                      <a:pt x="4322" y="144"/>
                      <a:pt x="4322" y="144"/>
                    </a:cubicBezTo>
                    <a:cubicBezTo>
                      <a:pt x="4122" y="58"/>
                      <a:pt x="3893" y="29"/>
                      <a:pt x="3664" y="1"/>
                    </a:cubicBezTo>
                    <a:close/>
                  </a:path>
                </a:pathLst>
              </a:custGeom>
              <a:solidFill>
                <a:srgbClr val="F5B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6639451" y="2942331"/>
                <a:ext cx="132839" cy="78543"/>
              </a:xfrm>
              <a:custGeom>
                <a:avLst/>
                <a:gdLst/>
                <a:ahLst/>
                <a:cxnLst/>
                <a:rect l="l" t="t" r="r" b="b"/>
                <a:pathLst>
                  <a:path w="1260" h="745" extrusionOk="0">
                    <a:moveTo>
                      <a:pt x="143" y="1"/>
                    </a:moveTo>
                    <a:cubicBezTo>
                      <a:pt x="115" y="1"/>
                      <a:pt x="58" y="87"/>
                      <a:pt x="0" y="172"/>
                    </a:cubicBezTo>
                    <a:cubicBezTo>
                      <a:pt x="0" y="315"/>
                      <a:pt x="0" y="544"/>
                      <a:pt x="29" y="745"/>
                    </a:cubicBezTo>
                    <a:lnTo>
                      <a:pt x="1260" y="144"/>
                    </a:lnTo>
                    <a:cubicBezTo>
                      <a:pt x="1260" y="144"/>
                      <a:pt x="287" y="1"/>
                      <a:pt x="143" y="1"/>
                    </a:cubicBezTo>
                    <a:close/>
                  </a:path>
                </a:pathLst>
              </a:custGeom>
              <a:solidFill>
                <a:srgbClr val="EB9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6603185" y="2636384"/>
                <a:ext cx="214334" cy="339266"/>
              </a:xfrm>
              <a:custGeom>
                <a:avLst/>
                <a:gdLst/>
                <a:ahLst/>
                <a:cxnLst/>
                <a:rect l="l" t="t" r="r" b="b"/>
                <a:pathLst>
                  <a:path w="2033" h="3218" extrusionOk="0">
                    <a:moveTo>
                      <a:pt x="1093" y="0"/>
                    </a:moveTo>
                    <a:cubicBezTo>
                      <a:pt x="923" y="0"/>
                      <a:pt x="590" y="73"/>
                      <a:pt x="344" y="584"/>
                    </a:cubicBezTo>
                    <a:cubicBezTo>
                      <a:pt x="1" y="1271"/>
                      <a:pt x="115" y="3217"/>
                      <a:pt x="115" y="3217"/>
                    </a:cubicBezTo>
                    <a:lnTo>
                      <a:pt x="1775" y="3017"/>
                    </a:lnTo>
                    <a:cubicBezTo>
                      <a:pt x="1775" y="3017"/>
                      <a:pt x="2033" y="241"/>
                      <a:pt x="1203" y="12"/>
                    </a:cubicBezTo>
                    <a:cubicBezTo>
                      <a:pt x="1203" y="12"/>
                      <a:pt x="1161" y="0"/>
                      <a:pt x="1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6992416" y="2661791"/>
                <a:ext cx="485915" cy="479801"/>
              </a:xfrm>
              <a:custGeom>
                <a:avLst/>
                <a:gdLst/>
                <a:ahLst/>
                <a:cxnLst/>
                <a:rect l="l" t="t" r="r" b="b"/>
                <a:pathLst>
                  <a:path w="4609" h="4551" extrusionOk="0">
                    <a:moveTo>
                      <a:pt x="1231" y="0"/>
                    </a:moveTo>
                    <a:lnTo>
                      <a:pt x="1" y="4551"/>
                    </a:lnTo>
                    <a:lnTo>
                      <a:pt x="3406" y="4551"/>
                    </a:lnTo>
                    <a:lnTo>
                      <a:pt x="4608" y="0"/>
                    </a:lnTo>
                    <a:close/>
                  </a:path>
                </a:pathLst>
              </a:custGeom>
              <a:solidFill>
                <a:srgbClr val="355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7004539" y="2676867"/>
                <a:ext cx="485810" cy="479801"/>
              </a:xfrm>
              <a:custGeom>
                <a:avLst/>
                <a:gdLst/>
                <a:ahLst/>
                <a:cxnLst/>
                <a:rect l="l" t="t" r="r" b="b"/>
                <a:pathLst>
                  <a:path w="4608" h="4551" extrusionOk="0">
                    <a:moveTo>
                      <a:pt x="1231" y="0"/>
                    </a:moveTo>
                    <a:lnTo>
                      <a:pt x="0" y="4551"/>
                    </a:lnTo>
                    <a:lnTo>
                      <a:pt x="3377" y="4551"/>
                    </a:lnTo>
                    <a:lnTo>
                      <a:pt x="46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7215707" y="2652725"/>
                <a:ext cx="193249" cy="72534"/>
              </a:xfrm>
              <a:custGeom>
                <a:avLst/>
                <a:gdLst/>
                <a:ahLst/>
                <a:cxnLst/>
                <a:rect l="l" t="t" r="r" b="b"/>
                <a:pathLst>
                  <a:path w="1833" h="688" extrusionOk="0">
                    <a:moveTo>
                      <a:pt x="172" y="0"/>
                    </a:moveTo>
                    <a:lnTo>
                      <a:pt x="1" y="687"/>
                    </a:lnTo>
                    <a:lnTo>
                      <a:pt x="1632" y="687"/>
                    </a:lnTo>
                    <a:lnTo>
                      <a:pt x="1832" y="0"/>
                    </a:lnTo>
                    <a:close/>
                  </a:path>
                </a:pathLst>
              </a:custGeom>
              <a:solidFill>
                <a:srgbClr val="437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7263992" y="2622573"/>
                <a:ext cx="117763" cy="45334"/>
              </a:xfrm>
              <a:custGeom>
                <a:avLst/>
                <a:gdLst/>
                <a:ahLst/>
                <a:cxnLst/>
                <a:rect l="l" t="t" r="r" b="b"/>
                <a:pathLst>
                  <a:path w="1117" h="430" extrusionOk="0">
                    <a:moveTo>
                      <a:pt x="115" y="0"/>
                    </a:moveTo>
                    <a:lnTo>
                      <a:pt x="1" y="429"/>
                    </a:lnTo>
                    <a:lnTo>
                      <a:pt x="1002" y="429"/>
                    </a:lnTo>
                    <a:lnTo>
                      <a:pt x="1117" y="0"/>
                    </a:lnTo>
                    <a:close/>
                  </a:path>
                </a:pathLst>
              </a:custGeom>
              <a:solidFill>
                <a:srgbClr val="355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7273058" y="2622573"/>
                <a:ext cx="120820" cy="45334"/>
              </a:xfrm>
              <a:custGeom>
                <a:avLst/>
                <a:gdLst/>
                <a:ahLst/>
                <a:cxnLst/>
                <a:rect l="l" t="t" r="r" b="b"/>
                <a:pathLst>
                  <a:path w="1146" h="430" extrusionOk="0">
                    <a:moveTo>
                      <a:pt x="143" y="0"/>
                    </a:moveTo>
                    <a:lnTo>
                      <a:pt x="0" y="429"/>
                    </a:lnTo>
                    <a:lnTo>
                      <a:pt x="1031" y="429"/>
                    </a:lnTo>
                    <a:lnTo>
                      <a:pt x="1145" y="0"/>
                    </a:lnTo>
                    <a:close/>
                  </a:path>
                </a:pathLst>
              </a:custGeom>
              <a:solidFill>
                <a:srgbClr val="437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7224773" y="2652725"/>
                <a:ext cx="193249" cy="72534"/>
              </a:xfrm>
              <a:custGeom>
                <a:avLst/>
                <a:gdLst/>
                <a:ahLst/>
                <a:cxnLst/>
                <a:rect l="l" t="t" r="r" b="b"/>
                <a:pathLst>
                  <a:path w="1833" h="688" extrusionOk="0">
                    <a:moveTo>
                      <a:pt x="201" y="0"/>
                    </a:moveTo>
                    <a:lnTo>
                      <a:pt x="0" y="687"/>
                    </a:lnTo>
                    <a:lnTo>
                      <a:pt x="1660" y="687"/>
                    </a:lnTo>
                    <a:lnTo>
                      <a:pt x="1832" y="0"/>
                    </a:lnTo>
                    <a:close/>
                  </a:path>
                </a:pathLst>
              </a:custGeom>
              <a:solidFill>
                <a:srgbClr val="355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7387656" y="2836061"/>
                <a:ext cx="95834" cy="158458"/>
              </a:xfrm>
              <a:custGeom>
                <a:avLst/>
                <a:gdLst/>
                <a:ahLst/>
                <a:cxnLst/>
                <a:rect l="l" t="t" r="r" b="b"/>
                <a:pathLst>
                  <a:path w="909" h="1503" extrusionOk="0">
                    <a:moveTo>
                      <a:pt x="370" y="0"/>
                    </a:moveTo>
                    <a:cubicBezTo>
                      <a:pt x="343" y="0"/>
                      <a:pt x="324" y="3"/>
                      <a:pt x="316" y="7"/>
                    </a:cubicBezTo>
                    <a:cubicBezTo>
                      <a:pt x="144" y="408"/>
                      <a:pt x="30" y="837"/>
                      <a:pt x="1" y="1295"/>
                    </a:cubicBezTo>
                    <a:cubicBezTo>
                      <a:pt x="49" y="1439"/>
                      <a:pt x="298" y="1502"/>
                      <a:pt x="428" y="1502"/>
                    </a:cubicBezTo>
                    <a:cubicBezTo>
                      <a:pt x="453" y="1502"/>
                      <a:pt x="474" y="1500"/>
                      <a:pt x="487" y="1495"/>
                    </a:cubicBezTo>
                    <a:cubicBezTo>
                      <a:pt x="659" y="1123"/>
                      <a:pt x="774" y="722"/>
                      <a:pt x="859" y="322"/>
                    </a:cubicBezTo>
                    <a:cubicBezTo>
                      <a:pt x="908" y="78"/>
                      <a:pt x="521" y="0"/>
                      <a:pt x="370" y="0"/>
                    </a:cubicBezTo>
                    <a:close/>
                  </a:path>
                </a:pathLst>
              </a:custGeom>
              <a:solidFill>
                <a:srgbClr val="F5B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a:off x="6802333" y="2233339"/>
                <a:ext cx="265677" cy="123772"/>
              </a:xfrm>
              <a:custGeom>
                <a:avLst/>
                <a:gdLst/>
                <a:ahLst/>
                <a:cxnLst/>
                <a:rect l="l" t="t" r="r" b="b"/>
                <a:pathLst>
                  <a:path w="2520" h="1174" extrusionOk="0">
                    <a:moveTo>
                      <a:pt x="1575" y="0"/>
                    </a:moveTo>
                    <a:cubicBezTo>
                      <a:pt x="1289" y="29"/>
                      <a:pt x="1031" y="86"/>
                      <a:pt x="745" y="172"/>
                    </a:cubicBezTo>
                    <a:cubicBezTo>
                      <a:pt x="573" y="229"/>
                      <a:pt x="373" y="286"/>
                      <a:pt x="173" y="372"/>
                    </a:cubicBezTo>
                    <a:cubicBezTo>
                      <a:pt x="1" y="630"/>
                      <a:pt x="29" y="945"/>
                      <a:pt x="230" y="1174"/>
                    </a:cubicBezTo>
                    <a:cubicBezTo>
                      <a:pt x="230" y="1174"/>
                      <a:pt x="662" y="895"/>
                      <a:pt x="1482" y="895"/>
                    </a:cubicBezTo>
                    <a:cubicBezTo>
                      <a:pt x="1778" y="895"/>
                      <a:pt x="2124" y="932"/>
                      <a:pt x="2519" y="1030"/>
                    </a:cubicBezTo>
                    <a:cubicBezTo>
                      <a:pt x="2462" y="773"/>
                      <a:pt x="2376" y="515"/>
                      <a:pt x="2262" y="286"/>
                    </a:cubicBezTo>
                    <a:cubicBezTo>
                      <a:pt x="2061" y="143"/>
                      <a:pt x="1832" y="29"/>
                      <a:pt x="1575"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37"/>
            <p:cNvSpPr/>
            <p:nvPr/>
          </p:nvSpPr>
          <p:spPr>
            <a:xfrm rot="2700000">
              <a:off x="6257727" y="879916"/>
              <a:ext cx="199358" cy="199470"/>
            </a:xfrm>
            <a:custGeom>
              <a:avLst/>
              <a:gdLst/>
              <a:ahLst/>
              <a:cxnLst/>
              <a:rect l="l" t="t" r="r" b="b"/>
              <a:pathLst>
                <a:path w="1769" h="1770" extrusionOk="0">
                  <a:moveTo>
                    <a:pt x="681" y="1"/>
                  </a:moveTo>
                  <a:lnTo>
                    <a:pt x="681" y="668"/>
                  </a:lnTo>
                  <a:lnTo>
                    <a:pt x="0" y="668"/>
                  </a:lnTo>
                  <a:lnTo>
                    <a:pt x="0" y="1088"/>
                  </a:lnTo>
                  <a:lnTo>
                    <a:pt x="681" y="1088"/>
                  </a:lnTo>
                  <a:lnTo>
                    <a:pt x="681" y="1769"/>
                  </a:lnTo>
                  <a:lnTo>
                    <a:pt x="1102" y="1769"/>
                  </a:lnTo>
                  <a:lnTo>
                    <a:pt x="1102" y="1088"/>
                  </a:lnTo>
                  <a:lnTo>
                    <a:pt x="1769" y="1088"/>
                  </a:lnTo>
                  <a:lnTo>
                    <a:pt x="1769" y="668"/>
                  </a:lnTo>
                  <a:lnTo>
                    <a:pt x="1102" y="668"/>
                  </a:lnTo>
                  <a:lnTo>
                    <a:pt x="1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37"/>
            <p:cNvGrpSpPr/>
            <p:nvPr/>
          </p:nvGrpSpPr>
          <p:grpSpPr>
            <a:xfrm>
              <a:off x="4195962" y="2113572"/>
              <a:ext cx="1676362" cy="2488197"/>
              <a:chOff x="4587881" y="2070350"/>
              <a:chExt cx="1749856" cy="2597283"/>
            </a:xfrm>
          </p:grpSpPr>
          <p:sp>
            <p:nvSpPr>
              <p:cNvPr id="571" name="Google Shape;571;p37"/>
              <p:cNvSpPr/>
              <p:nvPr/>
            </p:nvSpPr>
            <p:spPr>
              <a:xfrm>
                <a:off x="4587881" y="2607602"/>
                <a:ext cx="188610" cy="196095"/>
              </a:xfrm>
              <a:custGeom>
                <a:avLst/>
                <a:gdLst/>
                <a:ahLst/>
                <a:cxnLst/>
                <a:rect l="l" t="t" r="r" b="b"/>
                <a:pathLst>
                  <a:path w="1789" h="1860" extrusionOk="0">
                    <a:moveTo>
                      <a:pt x="322" y="1"/>
                    </a:moveTo>
                    <a:cubicBezTo>
                      <a:pt x="147" y="1"/>
                      <a:pt x="1" y="592"/>
                      <a:pt x="129" y="1001"/>
                    </a:cubicBezTo>
                    <a:cubicBezTo>
                      <a:pt x="243" y="1430"/>
                      <a:pt x="1560" y="1859"/>
                      <a:pt x="1560" y="1859"/>
                    </a:cubicBezTo>
                    <a:cubicBezTo>
                      <a:pt x="1646" y="1630"/>
                      <a:pt x="1731" y="1373"/>
                      <a:pt x="1789" y="1115"/>
                    </a:cubicBezTo>
                    <a:cubicBezTo>
                      <a:pt x="1789" y="1115"/>
                      <a:pt x="1502" y="772"/>
                      <a:pt x="1417" y="686"/>
                    </a:cubicBezTo>
                    <a:cubicBezTo>
                      <a:pt x="1331" y="629"/>
                      <a:pt x="1188" y="171"/>
                      <a:pt x="1045" y="85"/>
                    </a:cubicBezTo>
                    <a:cubicBezTo>
                      <a:pt x="1033" y="78"/>
                      <a:pt x="1023" y="75"/>
                      <a:pt x="1014" y="75"/>
                    </a:cubicBezTo>
                    <a:cubicBezTo>
                      <a:pt x="915" y="75"/>
                      <a:pt x="990" y="492"/>
                      <a:pt x="1016" y="571"/>
                    </a:cubicBezTo>
                    <a:cubicBezTo>
                      <a:pt x="1016" y="571"/>
                      <a:pt x="558" y="228"/>
                      <a:pt x="386" y="28"/>
                    </a:cubicBezTo>
                    <a:cubicBezTo>
                      <a:pt x="365" y="9"/>
                      <a:pt x="343" y="1"/>
                      <a:pt x="322" y="1"/>
                    </a:cubicBezTo>
                    <a:close/>
                  </a:path>
                </a:pathLst>
              </a:custGeom>
              <a:solidFill>
                <a:srgbClr val="C99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4728097" y="2571230"/>
                <a:ext cx="618649" cy="362143"/>
              </a:xfrm>
              <a:custGeom>
                <a:avLst/>
                <a:gdLst/>
                <a:ahLst/>
                <a:cxnLst/>
                <a:rect l="l" t="t" r="r" b="b"/>
                <a:pathLst>
                  <a:path w="5868" h="3435" extrusionOk="0">
                    <a:moveTo>
                      <a:pt x="4923" y="0"/>
                    </a:moveTo>
                    <a:cubicBezTo>
                      <a:pt x="4322" y="687"/>
                      <a:pt x="3664" y="1346"/>
                      <a:pt x="3006" y="1947"/>
                    </a:cubicBezTo>
                    <a:cubicBezTo>
                      <a:pt x="1918" y="1718"/>
                      <a:pt x="487" y="1288"/>
                      <a:pt x="487" y="1288"/>
                    </a:cubicBezTo>
                    <a:lnTo>
                      <a:pt x="1" y="2347"/>
                    </a:lnTo>
                    <a:cubicBezTo>
                      <a:pt x="1" y="2347"/>
                      <a:pt x="2319" y="3378"/>
                      <a:pt x="3034" y="3435"/>
                    </a:cubicBezTo>
                    <a:cubicBezTo>
                      <a:pt x="3492" y="3435"/>
                      <a:pt x="4351" y="2748"/>
                      <a:pt x="5438" y="1546"/>
                    </a:cubicBezTo>
                    <a:cubicBezTo>
                      <a:pt x="5868" y="1088"/>
                      <a:pt x="5352" y="58"/>
                      <a:pt x="49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5114271" y="2746238"/>
                <a:ext cx="150972" cy="162991"/>
              </a:xfrm>
              <a:custGeom>
                <a:avLst/>
                <a:gdLst/>
                <a:ahLst/>
                <a:cxnLst/>
                <a:rect l="l" t="t" r="r" b="b"/>
                <a:pathLst>
                  <a:path w="1432" h="1546" extrusionOk="0">
                    <a:moveTo>
                      <a:pt x="1031" y="0"/>
                    </a:moveTo>
                    <a:lnTo>
                      <a:pt x="1" y="1546"/>
                    </a:lnTo>
                    <a:cubicBezTo>
                      <a:pt x="516" y="1174"/>
                      <a:pt x="1003" y="744"/>
                      <a:pt x="1432" y="258"/>
                    </a:cubicBezTo>
                    <a:cubicBezTo>
                      <a:pt x="1260" y="143"/>
                      <a:pt x="1031" y="0"/>
                      <a:pt x="10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6149233" y="2619726"/>
                <a:ext cx="188504" cy="199047"/>
              </a:xfrm>
              <a:custGeom>
                <a:avLst/>
                <a:gdLst/>
                <a:ahLst/>
                <a:cxnLst/>
                <a:rect l="l" t="t" r="r" b="b"/>
                <a:pathLst>
                  <a:path w="1788" h="1888" extrusionOk="0">
                    <a:moveTo>
                      <a:pt x="1467" y="0"/>
                    </a:moveTo>
                    <a:cubicBezTo>
                      <a:pt x="1446" y="0"/>
                      <a:pt x="1424" y="9"/>
                      <a:pt x="1403" y="27"/>
                    </a:cubicBezTo>
                    <a:cubicBezTo>
                      <a:pt x="1231" y="227"/>
                      <a:pt x="773" y="571"/>
                      <a:pt x="773" y="571"/>
                    </a:cubicBezTo>
                    <a:cubicBezTo>
                      <a:pt x="799" y="492"/>
                      <a:pt x="874" y="74"/>
                      <a:pt x="775" y="74"/>
                    </a:cubicBezTo>
                    <a:cubicBezTo>
                      <a:pt x="766" y="74"/>
                      <a:pt x="756" y="77"/>
                      <a:pt x="744" y="84"/>
                    </a:cubicBezTo>
                    <a:cubicBezTo>
                      <a:pt x="573" y="170"/>
                      <a:pt x="458" y="628"/>
                      <a:pt x="372" y="685"/>
                    </a:cubicBezTo>
                    <a:cubicBezTo>
                      <a:pt x="287" y="771"/>
                      <a:pt x="0" y="1143"/>
                      <a:pt x="0" y="1143"/>
                    </a:cubicBezTo>
                    <a:cubicBezTo>
                      <a:pt x="58" y="1372"/>
                      <a:pt x="115" y="1630"/>
                      <a:pt x="229" y="1887"/>
                    </a:cubicBezTo>
                    <a:cubicBezTo>
                      <a:pt x="229" y="1887"/>
                      <a:pt x="1546" y="1429"/>
                      <a:pt x="1660" y="1000"/>
                    </a:cubicBezTo>
                    <a:cubicBezTo>
                      <a:pt x="1788" y="591"/>
                      <a:pt x="1642" y="0"/>
                      <a:pt x="1467" y="0"/>
                    </a:cubicBezTo>
                    <a:close/>
                  </a:path>
                </a:pathLst>
              </a:custGeom>
              <a:solidFill>
                <a:srgbClr val="C99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5578986" y="2583249"/>
                <a:ext cx="615591" cy="362354"/>
              </a:xfrm>
              <a:custGeom>
                <a:avLst/>
                <a:gdLst/>
                <a:ahLst/>
                <a:cxnLst/>
                <a:rect l="l" t="t" r="r" b="b"/>
                <a:pathLst>
                  <a:path w="5839" h="3437" extrusionOk="0">
                    <a:moveTo>
                      <a:pt x="916" y="1"/>
                    </a:moveTo>
                    <a:cubicBezTo>
                      <a:pt x="487" y="58"/>
                      <a:pt x="0" y="1088"/>
                      <a:pt x="430" y="1575"/>
                    </a:cubicBezTo>
                    <a:cubicBezTo>
                      <a:pt x="1467" y="2753"/>
                      <a:pt x="2313" y="3436"/>
                      <a:pt x="2777" y="3436"/>
                    </a:cubicBezTo>
                    <a:cubicBezTo>
                      <a:pt x="2786" y="3436"/>
                      <a:pt x="2796" y="3436"/>
                      <a:pt x="2805" y="3435"/>
                    </a:cubicBezTo>
                    <a:cubicBezTo>
                      <a:pt x="3549" y="3378"/>
                      <a:pt x="5839" y="2376"/>
                      <a:pt x="5839" y="2376"/>
                    </a:cubicBezTo>
                    <a:lnTo>
                      <a:pt x="5352" y="1289"/>
                    </a:lnTo>
                    <a:cubicBezTo>
                      <a:pt x="5352" y="1289"/>
                      <a:pt x="3921" y="1718"/>
                      <a:pt x="2862" y="1976"/>
                    </a:cubicBezTo>
                    <a:cubicBezTo>
                      <a:pt x="2175" y="1346"/>
                      <a:pt x="1546" y="688"/>
                      <a:pt x="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5636338" y="2719038"/>
                <a:ext cx="175010" cy="202315"/>
              </a:xfrm>
              <a:custGeom>
                <a:avLst/>
                <a:gdLst/>
                <a:ahLst/>
                <a:cxnLst/>
                <a:rect l="l" t="t" r="r" b="b"/>
                <a:pathLst>
                  <a:path w="1660" h="1919" extrusionOk="0">
                    <a:moveTo>
                      <a:pt x="544" y="1"/>
                    </a:moveTo>
                    <a:cubicBezTo>
                      <a:pt x="544" y="1"/>
                      <a:pt x="57" y="201"/>
                      <a:pt x="0" y="316"/>
                    </a:cubicBezTo>
                    <a:cubicBezTo>
                      <a:pt x="0" y="344"/>
                      <a:pt x="0" y="373"/>
                      <a:pt x="0" y="430"/>
                    </a:cubicBezTo>
                    <a:cubicBezTo>
                      <a:pt x="487" y="974"/>
                      <a:pt x="1059" y="1489"/>
                      <a:pt x="1660" y="1918"/>
                    </a:cubicBezTo>
                    <a:lnTo>
                      <a:pt x="5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7"/>
              <p:cNvSpPr/>
              <p:nvPr/>
            </p:nvSpPr>
            <p:spPr>
              <a:xfrm>
                <a:off x="5162556" y="3416011"/>
                <a:ext cx="280753" cy="1182897"/>
              </a:xfrm>
              <a:custGeom>
                <a:avLst/>
                <a:gdLst/>
                <a:ahLst/>
                <a:cxnLst/>
                <a:rect l="l" t="t" r="r" b="b"/>
                <a:pathLst>
                  <a:path w="2663" h="11220" extrusionOk="0">
                    <a:moveTo>
                      <a:pt x="87" y="1"/>
                    </a:moveTo>
                    <a:lnTo>
                      <a:pt x="1" y="1689"/>
                    </a:lnTo>
                    <a:lnTo>
                      <a:pt x="1260" y="11220"/>
                    </a:lnTo>
                    <a:lnTo>
                      <a:pt x="2205" y="11220"/>
                    </a:lnTo>
                    <a:lnTo>
                      <a:pt x="2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7"/>
              <p:cNvSpPr/>
              <p:nvPr/>
            </p:nvSpPr>
            <p:spPr>
              <a:xfrm>
                <a:off x="5162556" y="4598788"/>
                <a:ext cx="232468" cy="68844"/>
              </a:xfrm>
              <a:custGeom>
                <a:avLst/>
                <a:gdLst/>
                <a:ahLst/>
                <a:cxnLst/>
                <a:rect l="l" t="t" r="r" b="b"/>
                <a:pathLst>
                  <a:path w="2205" h="653" extrusionOk="0">
                    <a:moveTo>
                      <a:pt x="1260" y="1"/>
                    </a:moveTo>
                    <a:cubicBezTo>
                      <a:pt x="1260" y="1"/>
                      <a:pt x="29" y="487"/>
                      <a:pt x="1" y="602"/>
                    </a:cubicBezTo>
                    <a:cubicBezTo>
                      <a:pt x="1" y="640"/>
                      <a:pt x="246" y="652"/>
                      <a:pt x="572" y="652"/>
                    </a:cubicBezTo>
                    <a:cubicBezTo>
                      <a:pt x="1225" y="652"/>
                      <a:pt x="2205" y="602"/>
                      <a:pt x="2205" y="602"/>
                    </a:cubicBezTo>
                    <a:lnTo>
                      <a:pt x="22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7"/>
              <p:cNvSpPr/>
              <p:nvPr/>
            </p:nvSpPr>
            <p:spPr>
              <a:xfrm>
                <a:off x="5431074" y="3416011"/>
                <a:ext cx="271687" cy="1182897"/>
              </a:xfrm>
              <a:custGeom>
                <a:avLst/>
                <a:gdLst/>
                <a:ahLst/>
                <a:cxnLst/>
                <a:rect l="l" t="t" r="r" b="b"/>
                <a:pathLst>
                  <a:path w="2577" h="11220" extrusionOk="0">
                    <a:moveTo>
                      <a:pt x="1" y="1"/>
                    </a:moveTo>
                    <a:lnTo>
                      <a:pt x="58" y="1375"/>
                    </a:lnTo>
                    <a:lnTo>
                      <a:pt x="1174" y="11220"/>
                    </a:lnTo>
                    <a:lnTo>
                      <a:pt x="2119" y="11220"/>
                    </a:lnTo>
                    <a:lnTo>
                      <a:pt x="25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a:off x="5424116" y="4598788"/>
                <a:ext cx="233416" cy="68844"/>
              </a:xfrm>
              <a:custGeom>
                <a:avLst/>
                <a:gdLst/>
                <a:ahLst/>
                <a:cxnLst/>
                <a:rect l="l" t="t" r="r" b="b"/>
                <a:pathLst>
                  <a:path w="2214" h="653" extrusionOk="0">
                    <a:moveTo>
                      <a:pt x="1240" y="1"/>
                    </a:moveTo>
                    <a:cubicBezTo>
                      <a:pt x="1240" y="1"/>
                      <a:pt x="10" y="487"/>
                      <a:pt x="10" y="602"/>
                    </a:cubicBezTo>
                    <a:cubicBezTo>
                      <a:pt x="0" y="640"/>
                      <a:pt x="242" y="652"/>
                      <a:pt x="568" y="652"/>
                    </a:cubicBezTo>
                    <a:cubicBezTo>
                      <a:pt x="1221" y="652"/>
                      <a:pt x="2213" y="602"/>
                      <a:pt x="2213" y="602"/>
                    </a:cubicBezTo>
                    <a:lnTo>
                      <a:pt x="2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5201774" y="2188006"/>
                <a:ext cx="226458" cy="214756"/>
              </a:xfrm>
              <a:custGeom>
                <a:avLst/>
                <a:gdLst/>
                <a:ahLst/>
                <a:cxnLst/>
                <a:rect l="l" t="t" r="r" b="b"/>
                <a:pathLst>
                  <a:path w="2148" h="2037" extrusionOk="0">
                    <a:moveTo>
                      <a:pt x="1260" y="1"/>
                    </a:moveTo>
                    <a:cubicBezTo>
                      <a:pt x="1260" y="1"/>
                      <a:pt x="1" y="430"/>
                      <a:pt x="945" y="1689"/>
                    </a:cubicBezTo>
                    <a:cubicBezTo>
                      <a:pt x="1131" y="1937"/>
                      <a:pt x="1290" y="2036"/>
                      <a:pt x="1426" y="2036"/>
                    </a:cubicBezTo>
                    <a:cubicBezTo>
                      <a:pt x="1981" y="2036"/>
                      <a:pt x="2147" y="373"/>
                      <a:pt x="2147" y="373"/>
                    </a:cubicBezTo>
                    <a:cubicBezTo>
                      <a:pt x="2147" y="344"/>
                      <a:pt x="1260" y="1"/>
                      <a:pt x="1260"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5114271" y="2568173"/>
                <a:ext cx="645849" cy="1071249"/>
              </a:xfrm>
              <a:custGeom>
                <a:avLst/>
                <a:gdLst/>
                <a:ahLst/>
                <a:cxnLst/>
                <a:rect l="l" t="t" r="r" b="b"/>
                <a:pathLst>
                  <a:path w="6126" h="10161" extrusionOk="0">
                    <a:moveTo>
                      <a:pt x="2634" y="1"/>
                    </a:moveTo>
                    <a:lnTo>
                      <a:pt x="1260" y="29"/>
                    </a:lnTo>
                    <a:lnTo>
                      <a:pt x="1" y="9846"/>
                    </a:lnTo>
                    <a:cubicBezTo>
                      <a:pt x="688" y="10018"/>
                      <a:pt x="1375" y="10103"/>
                      <a:pt x="2090" y="10161"/>
                    </a:cubicBezTo>
                    <a:lnTo>
                      <a:pt x="3006" y="8758"/>
                    </a:lnTo>
                    <a:cubicBezTo>
                      <a:pt x="4151" y="8816"/>
                      <a:pt x="5238" y="9245"/>
                      <a:pt x="6125" y="9960"/>
                    </a:cubicBezTo>
                    <a:lnTo>
                      <a:pt x="5439" y="2119"/>
                    </a:lnTo>
                    <a:lnTo>
                      <a:pt x="5267" y="402"/>
                    </a:lnTo>
                    <a:cubicBezTo>
                      <a:pt x="5267" y="258"/>
                      <a:pt x="5181" y="201"/>
                      <a:pt x="5038" y="201"/>
                    </a:cubicBezTo>
                    <a:cubicBezTo>
                      <a:pt x="4494" y="115"/>
                      <a:pt x="3779" y="1"/>
                      <a:pt x="3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5144528" y="2568173"/>
                <a:ext cx="594506" cy="805782"/>
              </a:xfrm>
              <a:custGeom>
                <a:avLst/>
                <a:gdLst/>
                <a:ahLst/>
                <a:cxnLst/>
                <a:rect l="l" t="t" r="r" b="b"/>
                <a:pathLst>
                  <a:path w="5639" h="7643" extrusionOk="0">
                    <a:moveTo>
                      <a:pt x="2347" y="1"/>
                    </a:moveTo>
                    <a:lnTo>
                      <a:pt x="973" y="29"/>
                    </a:lnTo>
                    <a:lnTo>
                      <a:pt x="0" y="7642"/>
                    </a:lnTo>
                    <a:lnTo>
                      <a:pt x="5638" y="7642"/>
                    </a:lnTo>
                    <a:lnTo>
                      <a:pt x="5152" y="2119"/>
                    </a:lnTo>
                    <a:lnTo>
                      <a:pt x="4980" y="402"/>
                    </a:lnTo>
                    <a:cubicBezTo>
                      <a:pt x="4980" y="258"/>
                      <a:pt x="4894" y="201"/>
                      <a:pt x="4751" y="201"/>
                    </a:cubicBezTo>
                    <a:cubicBezTo>
                      <a:pt x="4207" y="115"/>
                      <a:pt x="3492" y="1"/>
                      <a:pt x="3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5352638" y="2571230"/>
                <a:ext cx="60515" cy="802725"/>
              </a:xfrm>
              <a:custGeom>
                <a:avLst/>
                <a:gdLst/>
                <a:ahLst/>
                <a:cxnLst/>
                <a:rect l="l" t="t" r="r" b="b"/>
                <a:pathLst>
                  <a:path w="574" h="7614" extrusionOk="0">
                    <a:moveTo>
                      <a:pt x="344" y="0"/>
                    </a:moveTo>
                    <a:lnTo>
                      <a:pt x="1" y="7613"/>
                    </a:lnTo>
                    <a:lnTo>
                      <a:pt x="573" y="7613"/>
                    </a:lnTo>
                    <a:lnTo>
                      <a:pt x="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5391856" y="2414356"/>
                <a:ext cx="120820" cy="153924"/>
              </a:xfrm>
              <a:custGeom>
                <a:avLst/>
                <a:gdLst/>
                <a:ahLst/>
                <a:cxnLst/>
                <a:rect l="l" t="t" r="r" b="b"/>
                <a:pathLst>
                  <a:path w="1146" h="1460" extrusionOk="0">
                    <a:moveTo>
                      <a:pt x="1" y="0"/>
                    </a:moveTo>
                    <a:lnTo>
                      <a:pt x="1" y="687"/>
                    </a:lnTo>
                    <a:lnTo>
                      <a:pt x="1" y="1460"/>
                    </a:lnTo>
                    <a:lnTo>
                      <a:pt x="1146" y="1460"/>
                    </a:lnTo>
                    <a:lnTo>
                      <a:pt x="1146" y="0"/>
                    </a:lnTo>
                    <a:close/>
                  </a:path>
                </a:pathLst>
              </a:custGeom>
              <a:solidFill>
                <a:srgbClr val="C99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5391856" y="2469388"/>
                <a:ext cx="120820" cy="81074"/>
              </a:xfrm>
              <a:custGeom>
                <a:avLst/>
                <a:gdLst/>
                <a:ahLst/>
                <a:cxnLst/>
                <a:rect l="l" t="t" r="r" b="b"/>
                <a:pathLst>
                  <a:path w="1146" h="769" extrusionOk="0">
                    <a:moveTo>
                      <a:pt x="101" y="1"/>
                    </a:moveTo>
                    <a:cubicBezTo>
                      <a:pt x="65" y="1"/>
                      <a:pt x="30" y="8"/>
                      <a:pt x="1" y="22"/>
                    </a:cubicBezTo>
                    <a:lnTo>
                      <a:pt x="1" y="766"/>
                    </a:lnTo>
                    <a:cubicBezTo>
                      <a:pt x="30" y="768"/>
                      <a:pt x="58" y="769"/>
                      <a:pt x="87" y="769"/>
                    </a:cubicBezTo>
                    <a:cubicBezTo>
                      <a:pt x="512" y="769"/>
                      <a:pt x="904" y="571"/>
                      <a:pt x="1146" y="222"/>
                    </a:cubicBezTo>
                    <a:cubicBezTo>
                      <a:pt x="1146" y="222"/>
                      <a:pt x="974" y="79"/>
                      <a:pt x="945" y="51"/>
                    </a:cubicBezTo>
                    <a:cubicBezTo>
                      <a:pt x="917" y="51"/>
                      <a:pt x="402" y="22"/>
                      <a:pt x="201" y="22"/>
                    </a:cubicBezTo>
                    <a:cubicBezTo>
                      <a:pt x="173" y="8"/>
                      <a:pt x="137" y="1"/>
                      <a:pt x="101" y="1"/>
                    </a:cubicBezTo>
                    <a:close/>
                  </a:path>
                </a:pathLst>
              </a:custGeom>
              <a:solidFill>
                <a:srgbClr val="83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5289277" y="2197916"/>
                <a:ext cx="391558" cy="325138"/>
              </a:xfrm>
              <a:custGeom>
                <a:avLst/>
                <a:gdLst/>
                <a:ahLst/>
                <a:cxnLst/>
                <a:rect l="l" t="t" r="r" b="b"/>
                <a:pathLst>
                  <a:path w="3714" h="3084" extrusionOk="0">
                    <a:moveTo>
                      <a:pt x="1081" y="1"/>
                    </a:moveTo>
                    <a:cubicBezTo>
                      <a:pt x="590" y="1"/>
                      <a:pt x="162" y="349"/>
                      <a:pt x="87" y="851"/>
                    </a:cubicBezTo>
                    <a:cubicBezTo>
                      <a:pt x="1" y="1796"/>
                      <a:pt x="402" y="3055"/>
                      <a:pt x="1346" y="3084"/>
                    </a:cubicBezTo>
                    <a:cubicBezTo>
                      <a:pt x="1546" y="3084"/>
                      <a:pt x="2262" y="2940"/>
                      <a:pt x="2777" y="2025"/>
                    </a:cubicBezTo>
                    <a:cubicBezTo>
                      <a:pt x="2851" y="2049"/>
                      <a:pt x="2920" y="2060"/>
                      <a:pt x="2984" y="2060"/>
                    </a:cubicBezTo>
                    <a:cubicBezTo>
                      <a:pt x="3518" y="2060"/>
                      <a:pt x="3713" y="1294"/>
                      <a:pt x="3407" y="1166"/>
                    </a:cubicBezTo>
                    <a:cubicBezTo>
                      <a:pt x="3348" y="1139"/>
                      <a:pt x="3293" y="1128"/>
                      <a:pt x="3243" y="1128"/>
                    </a:cubicBezTo>
                    <a:cubicBezTo>
                      <a:pt x="2976" y="1128"/>
                      <a:pt x="2834" y="1452"/>
                      <a:pt x="2834" y="1452"/>
                    </a:cubicBezTo>
                    <a:cubicBezTo>
                      <a:pt x="2834" y="1452"/>
                      <a:pt x="2491" y="1223"/>
                      <a:pt x="2548" y="451"/>
                    </a:cubicBezTo>
                    <a:cubicBezTo>
                      <a:pt x="2176" y="222"/>
                      <a:pt x="1747" y="50"/>
                      <a:pt x="1289" y="21"/>
                    </a:cubicBezTo>
                    <a:cubicBezTo>
                      <a:pt x="1219" y="7"/>
                      <a:pt x="1149" y="1"/>
                      <a:pt x="1081" y="1"/>
                    </a:cubicBezTo>
                    <a:close/>
                  </a:path>
                </a:pathLst>
              </a:custGeom>
              <a:solidFill>
                <a:srgbClr val="C99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5603129" y="2340452"/>
                <a:ext cx="48391" cy="55877"/>
              </a:xfrm>
              <a:custGeom>
                <a:avLst/>
                <a:gdLst/>
                <a:ahLst/>
                <a:cxnLst/>
                <a:rect l="l" t="t" r="r" b="b"/>
                <a:pathLst>
                  <a:path w="459" h="530" extrusionOk="0">
                    <a:moveTo>
                      <a:pt x="229" y="0"/>
                    </a:moveTo>
                    <a:cubicBezTo>
                      <a:pt x="186" y="0"/>
                      <a:pt x="143" y="14"/>
                      <a:pt x="115" y="43"/>
                    </a:cubicBezTo>
                    <a:cubicBezTo>
                      <a:pt x="172" y="43"/>
                      <a:pt x="286" y="100"/>
                      <a:pt x="258" y="272"/>
                    </a:cubicBezTo>
                    <a:cubicBezTo>
                      <a:pt x="201" y="386"/>
                      <a:pt x="115" y="472"/>
                      <a:pt x="0" y="530"/>
                    </a:cubicBezTo>
                    <a:cubicBezTo>
                      <a:pt x="344" y="501"/>
                      <a:pt x="458" y="129"/>
                      <a:pt x="344" y="43"/>
                    </a:cubicBezTo>
                    <a:cubicBezTo>
                      <a:pt x="315" y="14"/>
                      <a:pt x="272" y="0"/>
                      <a:pt x="229" y="0"/>
                    </a:cubicBezTo>
                    <a:close/>
                  </a:path>
                </a:pathLst>
              </a:custGeom>
              <a:solidFill>
                <a:srgbClr val="83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5325543" y="2338871"/>
                <a:ext cx="27200" cy="33315"/>
              </a:xfrm>
              <a:custGeom>
                <a:avLst/>
                <a:gdLst/>
                <a:ahLst/>
                <a:cxnLst/>
                <a:rect l="l" t="t" r="r" b="b"/>
                <a:pathLst>
                  <a:path w="258" h="316" extrusionOk="0">
                    <a:moveTo>
                      <a:pt x="143" y="1"/>
                    </a:moveTo>
                    <a:cubicBezTo>
                      <a:pt x="58" y="1"/>
                      <a:pt x="0" y="58"/>
                      <a:pt x="0" y="144"/>
                    </a:cubicBezTo>
                    <a:cubicBezTo>
                      <a:pt x="0" y="230"/>
                      <a:pt x="58" y="316"/>
                      <a:pt x="143" y="316"/>
                    </a:cubicBezTo>
                    <a:cubicBezTo>
                      <a:pt x="201" y="316"/>
                      <a:pt x="258" y="230"/>
                      <a:pt x="258" y="144"/>
                    </a:cubicBezTo>
                    <a:cubicBezTo>
                      <a:pt x="258" y="58"/>
                      <a:pt x="201" y="1"/>
                      <a:pt x="143"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5376780" y="2338871"/>
                <a:ext cx="48391" cy="69582"/>
              </a:xfrm>
              <a:custGeom>
                <a:avLst/>
                <a:gdLst/>
                <a:ahLst/>
                <a:cxnLst/>
                <a:rect l="l" t="t" r="r" b="b"/>
                <a:pathLst>
                  <a:path w="459" h="660" extrusionOk="0">
                    <a:moveTo>
                      <a:pt x="258" y="1"/>
                    </a:moveTo>
                    <a:lnTo>
                      <a:pt x="258" y="1"/>
                    </a:lnTo>
                    <a:cubicBezTo>
                      <a:pt x="201" y="173"/>
                      <a:pt x="144" y="316"/>
                      <a:pt x="87" y="487"/>
                    </a:cubicBezTo>
                    <a:cubicBezTo>
                      <a:pt x="1" y="602"/>
                      <a:pt x="87" y="659"/>
                      <a:pt x="287" y="659"/>
                    </a:cubicBezTo>
                    <a:cubicBezTo>
                      <a:pt x="459" y="659"/>
                      <a:pt x="201" y="630"/>
                      <a:pt x="201" y="516"/>
                    </a:cubicBezTo>
                    <a:cubicBezTo>
                      <a:pt x="201" y="401"/>
                      <a:pt x="316" y="230"/>
                      <a:pt x="258" y="1"/>
                    </a:cubicBezTo>
                    <a:close/>
                  </a:path>
                </a:pathLst>
              </a:custGeom>
              <a:solidFill>
                <a:srgbClr val="83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5304353" y="2307032"/>
                <a:ext cx="57458" cy="19926"/>
              </a:xfrm>
              <a:custGeom>
                <a:avLst/>
                <a:gdLst/>
                <a:ahLst/>
                <a:cxnLst/>
                <a:rect l="l" t="t" r="r" b="b"/>
                <a:pathLst>
                  <a:path w="545" h="189" extrusionOk="0">
                    <a:moveTo>
                      <a:pt x="305" y="1"/>
                    </a:moveTo>
                    <a:cubicBezTo>
                      <a:pt x="208" y="1"/>
                      <a:pt x="110" y="38"/>
                      <a:pt x="30" y="102"/>
                    </a:cubicBezTo>
                    <a:cubicBezTo>
                      <a:pt x="1" y="102"/>
                      <a:pt x="1" y="160"/>
                      <a:pt x="30" y="160"/>
                    </a:cubicBezTo>
                    <a:cubicBezTo>
                      <a:pt x="30" y="188"/>
                      <a:pt x="58" y="188"/>
                      <a:pt x="58" y="188"/>
                    </a:cubicBezTo>
                    <a:cubicBezTo>
                      <a:pt x="87" y="188"/>
                      <a:pt x="87" y="160"/>
                      <a:pt x="87" y="160"/>
                    </a:cubicBezTo>
                    <a:cubicBezTo>
                      <a:pt x="144" y="117"/>
                      <a:pt x="208" y="95"/>
                      <a:pt x="273" y="95"/>
                    </a:cubicBezTo>
                    <a:cubicBezTo>
                      <a:pt x="337" y="95"/>
                      <a:pt x="402" y="117"/>
                      <a:pt x="459" y="160"/>
                    </a:cubicBezTo>
                    <a:lnTo>
                      <a:pt x="516" y="160"/>
                    </a:lnTo>
                    <a:cubicBezTo>
                      <a:pt x="545" y="131"/>
                      <a:pt x="545" y="102"/>
                      <a:pt x="516" y="74"/>
                    </a:cubicBezTo>
                    <a:cubicBezTo>
                      <a:pt x="453" y="24"/>
                      <a:pt x="380" y="1"/>
                      <a:pt x="305"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5455217" y="2338871"/>
                <a:ext cx="30363" cy="33315"/>
              </a:xfrm>
              <a:custGeom>
                <a:avLst/>
                <a:gdLst/>
                <a:ahLst/>
                <a:cxnLst/>
                <a:rect l="l" t="t" r="r" b="b"/>
                <a:pathLst>
                  <a:path w="288" h="316" extrusionOk="0">
                    <a:moveTo>
                      <a:pt x="144" y="1"/>
                    </a:moveTo>
                    <a:cubicBezTo>
                      <a:pt x="87" y="1"/>
                      <a:pt x="1" y="58"/>
                      <a:pt x="1" y="144"/>
                    </a:cubicBezTo>
                    <a:cubicBezTo>
                      <a:pt x="1" y="230"/>
                      <a:pt x="87" y="316"/>
                      <a:pt x="144" y="316"/>
                    </a:cubicBezTo>
                    <a:cubicBezTo>
                      <a:pt x="230" y="316"/>
                      <a:pt x="287" y="230"/>
                      <a:pt x="287" y="144"/>
                    </a:cubicBezTo>
                    <a:cubicBezTo>
                      <a:pt x="287" y="58"/>
                      <a:pt x="230" y="1"/>
                      <a:pt x="144"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5446256" y="2306083"/>
                <a:ext cx="60410" cy="20875"/>
              </a:xfrm>
              <a:custGeom>
                <a:avLst/>
                <a:gdLst/>
                <a:ahLst/>
                <a:cxnLst/>
                <a:rect l="l" t="t" r="r" b="b"/>
                <a:pathLst>
                  <a:path w="573" h="198" extrusionOk="0">
                    <a:moveTo>
                      <a:pt x="282" y="0"/>
                    </a:moveTo>
                    <a:cubicBezTo>
                      <a:pt x="197" y="0"/>
                      <a:pt x="110" y="29"/>
                      <a:pt x="29" y="83"/>
                    </a:cubicBezTo>
                    <a:cubicBezTo>
                      <a:pt x="0" y="111"/>
                      <a:pt x="0" y="140"/>
                      <a:pt x="29" y="169"/>
                    </a:cubicBezTo>
                    <a:lnTo>
                      <a:pt x="115" y="169"/>
                    </a:lnTo>
                    <a:cubicBezTo>
                      <a:pt x="172" y="126"/>
                      <a:pt x="229" y="104"/>
                      <a:pt x="286" y="104"/>
                    </a:cubicBezTo>
                    <a:cubicBezTo>
                      <a:pt x="343" y="104"/>
                      <a:pt x="401" y="126"/>
                      <a:pt x="458" y="169"/>
                    </a:cubicBezTo>
                    <a:cubicBezTo>
                      <a:pt x="458" y="169"/>
                      <a:pt x="487" y="197"/>
                      <a:pt x="515" y="197"/>
                    </a:cubicBezTo>
                    <a:cubicBezTo>
                      <a:pt x="515" y="197"/>
                      <a:pt x="544" y="197"/>
                      <a:pt x="544" y="169"/>
                    </a:cubicBezTo>
                    <a:cubicBezTo>
                      <a:pt x="572" y="169"/>
                      <a:pt x="572" y="111"/>
                      <a:pt x="544" y="111"/>
                    </a:cubicBezTo>
                    <a:cubicBezTo>
                      <a:pt x="468" y="36"/>
                      <a:pt x="377" y="0"/>
                      <a:pt x="282"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7"/>
              <p:cNvSpPr/>
              <p:nvPr/>
            </p:nvSpPr>
            <p:spPr>
              <a:xfrm>
                <a:off x="5256173" y="2070350"/>
                <a:ext cx="419496" cy="280753"/>
              </a:xfrm>
              <a:custGeom>
                <a:avLst/>
                <a:gdLst/>
                <a:ahLst/>
                <a:cxnLst/>
                <a:rect l="l" t="t" r="r" b="b"/>
                <a:pathLst>
                  <a:path w="3979" h="2663" extrusionOk="0">
                    <a:moveTo>
                      <a:pt x="687" y="1"/>
                    </a:moveTo>
                    <a:lnTo>
                      <a:pt x="687" y="1"/>
                    </a:lnTo>
                    <a:cubicBezTo>
                      <a:pt x="429" y="29"/>
                      <a:pt x="0" y="401"/>
                      <a:pt x="0" y="1145"/>
                    </a:cubicBezTo>
                    <a:cubicBezTo>
                      <a:pt x="29" y="1975"/>
                      <a:pt x="1002" y="2147"/>
                      <a:pt x="1002" y="2147"/>
                    </a:cubicBezTo>
                    <a:cubicBezTo>
                      <a:pt x="887" y="2004"/>
                      <a:pt x="887" y="1775"/>
                      <a:pt x="1002" y="1632"/>
                    </a:cubicBezTo>
                    <a:lnTo>
                      <a:pt x="1002" y="1632"/>
                    </a:lnTo>
                    <a:cubicBezTo>
                      <a:pt x="973" y="1861"/>
                      <a:pt x="1116" y="2061"/>
                      <a:pt x="1345" y="2090"/>
                    </a:cubicBezTo>
                    <a:cubicBezTo>
                      <a:pt x="1345" y="2090"/>
                      <a:pt x="1202" y="1918"/>
                      <a:pt x="1460" y="1718"/>
                    </a:cubicBezTo>
                    <a:cubicBezTo>
                      <a:pt x="1554" y="1635"/>
                      <a:pt x="1808" y="1611"/>
                      <a:pt x="2075" y="1611"/>
                    </a:cubicBezTo>
                    <a:cubicBezTo>
                      <a:pt x="2456" y="1611"/>
                      <a:pt x="2862" y="1661"/>
                      <a:pt x="2862" y="1661"/>
                    </a:cubicBezTo>
                    <a:cubicBezTo>
                      <a:pt x="2776" y="2033"/>
                      <a:pt x="2891" y="2405"/>
                      <a:pt x="3148" y="2662"/>
                    </a:cubicBezTo>
                    <a:cubicBezTo>
                      <a:pt x="3303" y="2405"/>
                      <a:pt x="3478" y="2353"/>
                      <a:pt x="3593" y="2353"/>
                    </a:cubicBezTo>
                    <a:cubicBezTo>
                      <a:pt x="3670" y="2353"/>
                      <a:pt x="3721" y="2376"/>
                      <a:pt x="3721" y="2376"/>
                    </a:cubicBezTo>
                    <a:cubicBezTo>
                      <a:pt x="3978" y="1918"/>
                      <a:pt x="3778" y="1346"/>
                      <a:pt x="3320" y="1145"/>
                    </a:cubicBezTo>
                    <a:cubicBezTo>
                      <a:pt x="3320" y="1145"/>
                      <a:pt x="3406" y="516"/>
                      <a:pt x="2433" y="201"/>
                    </a:cubicBezTo>
                    <a:cubicBezTo>
                      <a:pt x="2261" y="146"/>
                      <a:pt x="2091" y="126"/>
                      <a:pt x="1929" y="126"/>
                    </a:cubicBezTo>
                    <a:cubicBezTo>
                      <a:pt x="1465" y="126"/>
                      <a:pt x="1066" y="293"/>
                      <a:pt x="882" y="293"/>
                    </a:cubicBezTo>
                    <a:cubicBezTo>
                      <a:pt x="862" y="293"/>
                      <a:pt x="845" y="291"/>
                      <a:pt x="830" y="287"/>
                    </a:cubicBezTo>
                    <a:cubicBezTo>
                      <a:pt x="716" y="230"/>
                      <a:pt x="658" y="115"/>
                      <a:pt x="687"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7"/>
              <p:cNvSpPr/>
              <p:nvPr/>
            </p:nvSpPr>
            <p:spPr>
              <a:xfrm>
                <a:off x="5391856" y="2565221"/>
                <a:ext cx="120820" cy="42698"/>
              </a:xfrm>
              <a:custGeom>
                <a:avLst/>
                <a:gdLst/>
                <a:ahLst/>
                <a:cxnLst/>
                <a:rect l="l" t="t" r="r" b="b"/>
                <a:pathLst>
                  <a:path w="1146" h="405" extrusionOk="0">
                    <a:moveTo>
                      <a:pt x="1" y="0"/>
                    </a:moveTo>
                    <a:cubicBezTo>
                      <a:pt x="1" y="239"/>
                      <a:pt x="198" y="404"/>
                      <a:pt x="409" y="404"/>
                    </a:cubicBezTo>
                    <a:cubicBezTo>
                      <a:pt x="425" y="404"/>
                      <a:pt x="442" y="403"/>
                      <a:pt x="459" y="401"/>
                    </a:cubicBezTo>
                    <a:cubicBezTo>
                      <a:pt x="745" y="401"/>
                      <a:pt x="1003" y="258"/>
                      <a:pt x="1146" y="0"/>
                    </a:cubicBezTo>
                    <a:close/>
                  </a:path>
                </a:pathLst>
              </a:custGeom>
              <a:solidFill>
                <a:srgbClr val="C99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5379838" y="2429432"/>
                <a:ext cx="93620" cy="51976"/>
              </a:xfrm>
              <a:custGeom>
                <a:avLst/>
                <a:gdLst/>
                <a:ahLst/>
                <a:cxnLst/>
                <a:rect l="l" t="t" r="r" b="b"/>
                <a:pathLst>
                  <a:path w="888" h="493" extrusionOk="0">
                    <a:moveTo>
                      <a:pt x="687" y="0"/>
                    </a:moveTo>
                    <a:cubicBezTo>
                      <a:pt x="487" y="29"/>
                      <a:pt x="258" y="29"/>
                      <a:pt x="58" y="86"/>
                    </a:cubicBezTo>
                    <a:cubicBezTo>
                      <a:pt x="0" y="115"/>
                      <a:pt x="29" y="287"/>
                      <a:pt x="29" y="287"/>
                    </a:cubicBezTo>
                    <a:cubicBezTo>
                      <a:pt x="62" y="451"/>
                      <a:pt x="266" y="493"/>
                      <a:pt x="444" y="493"/>
                    </a:cubicBezTo>
                    <a:cubicBezTo>
                      <a:pt x="575" y="493"/>
                      <a:pt x="692" y="470"/>
                      <a:pt x="716" y="458"/>
                    </a:cubicBezTo>
                    <a:cubicBezTo>
                      <a:pt x="773" y="430"/>
                      <a:pt x="888" y="0"/>
                      <a:pt x="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5014749" y="2568173"/>
                <a:ext cx="377220" cy="1593220"/>
              </a:xfrm>
              <a:custGeom>
                <a:avLst/>
                <a:gdLst/>
                <a:ahLst/>
                <a:cxnLst/>
                <a:rect l="l" t="t" r="r" b="b"/>
                <a:pathLst>
                  <a:path w="3578" h="15112" extrusionOk="0">
                    <a:moveTo>
                      <a:pt x="3578" y="1"/>
                    </a:moveTo>
                    <a:lnTo>
                      <a:pt x="2233" y="29"/>
                    </a:lnTo>
                    <a:lnTo>
                      <a:pt x="1" y="14969"/>
                    </a:lnTo>
                    <a:lnTo>
                      <a:pt x="3349" y="15112"/>
                    </a:lnTo>
                    <a:lnTo>
                      <a:pt x="35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5512568" y="2568173"/>
                <a:ext cx="362143" cy="1593220"/>
              </a:xfrm>
              <a:custGeom>
                <a:avLst/>
                <a:gdLst/>
                <a:ahLst/>
                <a:cxnLst/>
                <a:rect l="l" t="t" r="r" b="b"/>
                <a:pathLst>
                  <a:path w="3435" h="15112" extrusionOk="0">
                    <a:moveTo>
                      <a:pt x="1" y="1"/>
                    </a:moveTo>
                    <a:lnTo>
                      <a:pt x="87" y="15112"/>
                    </a:lnTo>
                    <a:lnTo>
                      <a:pt x="3435" y="14854"/>
                    </a:lnTo>
                    <a:lnTo>
                      <a:pt x="1546" y="144"/>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5319534" y="2568173"/>
                <a:ext cx="72429" cy="413487"/>
              </a:xfrm>
              <a:custGeom>
                <a:avLst/>
                <a:gdLst/>
                <a:ahLst/>
                <a:cxnLst/>
                <a:rect l="l" t="t" r="r" b="b"/>
                <a:pathLst>
                  <a:path w="687" h="3922" extrusionOk="0">
                    <a:moveTo>
                      <a:pt x="687" y="1"/>
                    </a:moveTo>
                    <a:lnTo>
                      <a:pt x="658" y="29"/>
                    </a:lnTo>
                    <a:lnTo>
                      <a:pt x="143" y="774"/>
                    </a:lnTo>
                    <a:lnTo>
                      <a:pt x="401" y="1003"/>
                    </a:lnTo>
                    <a:lnTo>
                      <a:pt x="0" y="1689"/>
                    </a:lnTo>
                    <a:lnTo>
                      <a:pt x="630" y="3922"/>
                    </a:lnTo>
                    <a:lnTo>
                      <a:pt x="6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5512568" y="2568173"/>
                <a:ext cx="72534" cy="413487"/>
              </a:xfrm>
              <a:custGeom>
                <a:avLst/>
                <a:gdLst/>
                <a:ahLst/>
                <a:cxnLst/>
                <a:rect l="l" t="t" r="r" b="b"/>
                <a:pathLst>
                  <a:path w="688" h="3922" extrusionOk="0">
                    <a:moveTo>
                      <a:pt x="1" y="1"/>
                    </a:moveTo>
                    <a:lnTo>
                      <a:pt x="29" y="3922"/>
                    </a:lnTo>
                    <a:lnTo>
                      <a:pt x="688" y="1604"/>
                    </a:lnTo>
                    <a:lnTo>
                      <a:pt x="230" y="1117"/>
                    </a:lnTo>
                    <a:lnTo>
                      <a:pt x="459" y="802"/>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5584996" y="3262194"/>
                <a:ext cx="129887" cy="21191"/>
              </a:xfrm>
              <a:custGeom>
                <a:avLst/>
                <a:gdLst/>
                <a:ahLst/>
                <a:cxnLst/>
                <a:rect l="l" t="t" r="r" b="b"/>
                <a:pathLst>
                  <a:path w="1232" h="201" extrusionOk="0">
                    <a:moveTo>
                      <a:pt x="1" y="0"/>
                    </a:moveTo>
                    <a:lnTo>
                      <a:pt x="1" y="201"/>
                    </a:lnTo>
                    <a:lnTo>
                      <a:pt x="1231" y="201"/>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7"/>
              <p:cNvSpPr/>
              <p:nvPr/>
            </p:nvSpPr>
            <p:spPr>
              <a:xfrm>
                <a:off x="5189755" y="3262194"/>
                <a:ext cx="129887" cy="21191"/>
              </a:xfrm>
              <a:custGeom>
                <a:avLst/>
                <a:gdLst/>
                <a:ahLst/>
                <a:cxnLst/>
                <a:rect l="l" t="t" r="r" b="b"/>
                <a:pathLst>
                  <a:path w="1232" h="201" extrusionOk="0">
                    <a:moveTo>
                      <a:pt x="0" y="0"/>
                    </a:moveTo>
                    <a:lnTo>
                      <a:pt x="0" y="201"/>
                    </a:lnTo>
                    <a:lnTo>
                      <a:pt x="1231" y="201"/>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5901799" y="2450517"/>
                <a:ext cx="389344" cy="525134"/>
              </a:xfrm>
              <a:custGeom>
                <a:avLst/>
                <a:gdLst/>
                <a:ahLst/>
                <a:cxnLst/>
                <a:rect l="l" t="t" r="r" b="b"/>
                <a:pathLst>
                  <a:path w="3693" h="4981" extrusionOk="0">
                    <a:moveTo>
                      <a:pt x="1" y="1"/>
                    </a:moveTo>
                    <a:lnTo>
                      <a:pt x="1" y="4980"/>
                    </a:lnTo>
                    <a:lnTo>
                      <a:pt x="3692" y="4980"/>
                    </a:lnTo>
                    <a:lnTo>
                      <a:pt x="36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5919932" y="2471708"/>
                <a:ext cx="353077" cy="482858"/>
              </a:xfrm>
              <a:custGeom>
                <a:avLst/>
                <a:gdLst/>
                <a:ahLst/>
                <a:cxnLst/>
                <a:rect l="l" t="t" r="r" b="b"/>
                <a:pathLst>
                  <a:path w="3349" h="4580" extrusionOk="0">
                    <a:moveTo>
                      <a:pt x="0" y="0"/>
                    </a:moveTo>
                    <a:lnTo>
                      <a:pt x="0" y="4579"/>
                    </a:lnTo>
                    <a:lnTo>
                      <a:pt x="3349" y="4579"/>
                    </a:lnTo>
                    <a:lnTo>
                      <a:pt x="33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6067739" y="2565221"/>
                <a:ext cx="57458" cy="57458"/>
              </a:xfrm>
              <a:custGeom>
                <a:avLst/>
                <a:gdLst/>
                <a:ahLst/>
                <a:cxnLst/>
                <a:rect l="l" t="t" r="r" b="b"/>
                <a:pathLst>
                  <a:path w="545" h="545" extrusionOk="0">
                    <a:moveTo>
                      <a:pt x="1" y="0"/>
                    </a:moveTo>
                    <a:lnTo>
                      <a:pt x="1" y="544"/>
                    </a:lnTo>
                    <a:lnTo>
                      <a:pt x="544" y="544"/>
                    </a:lnTo>
                    <a:lnTo>
                      <a:pt x="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7"/>
              <p:cNvSpPr/>
              <p:nvPr/>
            </p:nvSpPr>
            <p:spPr>
              <a:xfrm>
                <a:off x="5971169" y="2661791"/>
                <a:ext cx="253553" cy="15182"/>
              </a:xfrm>
              <a:custGeom>
                <a:avLst/>
                <a:gdLst/>
                <a:ahLst/>
                <a:cxnLst/>
                <a:rect l="l" t="t" r="r" b="b"/>
                <a:pathLst>
                  <a:path w="2405" h="144" extrusionOk="0">
                    <a:moveTo>
                      <a:pt x="1" y="0"/>
                    </a:moveTo>
                    <a:lnTo>
                      <a:pt x="1" y="143"/>
                    </a:lnTo>
                    <a:lnTo>
                      <a:pt x="2405" y="143"/>
                    </a:lnTo>
                    <a:lnTo>
                      <a:pt x="2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5971169" y="2694895"/>
                <a:ext cx="253553" cy="15182"/>
              </a:xfrm>
              <a:custGeom>
                <a:avLst/>
                <a:gdLst/>
                <a:ahLst/>
                <a:cxnLst/>
                <a:rect l="l" t="t" r="r" b="b"/>
                <a:pathLst>
                  <a:path w="2405" h="144" extrusionOk="0">
                    <a:moveTo>
                      <a:pt x="1" y="1"/>
                    </a:moveTo>
                    <a:lnTo>
                      <a:pt x="1" y="144"/>
                    </a:lnTo>
                    <a:lnTo>
                      <a:pt x="2405" y="144"/>
                    </a:lnTo>
                    <a:lnTo>
                      <a:pt x="2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7"/>
              <p:cNvSpPr/>
              <p:nvPr/>
            </p:nvSpPr>
            <p:spPr>
              <a:xfrm>
                <a:off x="5971169" y="2725153"/>
                <a:ext cx="253553" cy="18134"/>
              </a:xfrm>
              <a:custGeom>
                <a:avLst/>
                <a:gdLst/>
                <a:ahLst/>
                <a:cxnLst/>
                <a:rect l="l" t="t" r="r" b="b"/>
                <a:pathLst>
                  <a:path w="2405" h="172" extrusionOk="0">
                    <a:moveTo>
                      <a:pt x="1" y="0"/>
                    </a:moveTo>
                    <a:lnTo>
                      <a:pt x="1" y="172"/>
                    </a:lnTo>
                    <a:lnTo>
                      <a:pt x="2405" y="172"/>
                    </a:lnTo>
                    <a:lnTo>
                      <a:pt x="2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7"/>
              <p:cNvSpPr/>
              <p:nvPr/>
            </p:nvSpPr>
            <p:spPr>
              <a:xfrm>
                <a:off x="5971169" y="2758256"/>
                <a:ext cx="253553" cy="18239"/>
              </a:xfrm>
              <a:custGeom>
                <a:avLst/>
                <a:gdLst/>
                <a:ahLst/>
                <a:cxnLst/>
                <a:rect l="l" t="t" r="r" b="b"/>
                <a:pathLst>
                  <a:path w="2405" h="173" extrusionOk="0">
                    <a:moveTo>
                      <a:pt x="1" y="1"/>
                    </a:moveTo>
                    <a:lnTo>
                      <a:pt x="1" y="173"/>
                    </a:lnTo>
                    <a:lnTo>
                      <a:pt x="2405" y="173"/>
                    </a:lnTo>
                    <a:lnTo>
                      <a:pt x="2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7"/>
              <p:cNvSpPr/>
              <p:nvPr/>
            </p:nvSpPr>
            <p:spPr>
              <a:xfrm>
                <a:off x="5971169" y="2791466"/>
                <a:ext cx="253553" cy="18239"/>
              </a:xfrm>
              <a:custGeom>
                <a:avLst/>
                <a:gdLst/>
                <a:ahLst/>
                <a:cxnLst/>
                <a:rect l="l" t="t" r="r" b="b"/>
                <a:pathLst>
                  <a:path w="2405" h="173" extrusionOk="0">
                    <a:moveTo>
                      <a:pt x="1" y="1"/>
                    </a:moveTo>
                    <a:lnTo>
                      <a:pt x="1" y="172"/>
                    </a:lnTo>
                    <a:lnTo>
                      <a:pt x="2405" y="172"/>
                    </a:lnTo>
                    <a:lnTo>
                      <a:pt x="2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7"/>
              <p:cNvSpPr/>
              <p:nvPr/>
            </p:nvSpPr>
            <p:spPr>
              <a:xfrm>
                <a:off x="5971169" y="2857884"/>
                <a:ext cx="81601" cy="18239"/>
              </a:xfrm>
              <a:custGeom>
                <a:avLst/>
                <a:gdLst/>
                <a:ahLst/>
                <a:cxnLst/>
                <a:rect l="l" t="t" r="r" b="b"/>
                <a:pathLst>
                  <a:path w="774" h="173" extrusionOk="0">
                    <a:moveTo>
                      <a:pt x="1" y="0"/>
                    </a:moveTo>
                    <a:lnTo>
                      <a:pt x="1" y="172"/>
                    </a:lnTo>
                    <a:lnTo>
                      <a:pt x="774" y="172"/>
                    </a:lnTo>
                    <a:lnTo>
                      <a:pt x="7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6140166" y="2857884"/>
                <a:ext cx="84553" cy="18239"/>
              </a:xfrm>
              <a:custGeom>
                <a:avLst/>
                <a:gdLst/>
                <a:ahLst/>
                <a:cxnLst/>
                <a:rect l="l" t="t" r="r" b="b"/>
                <a:pathLst>
                  <a:path w="802" h="173" extrusionOk="0">
                    <a:moveTo>
                      <a:pt x="0" y="0"/>
                    </a:moveTo>
                    <a:lnTo>
                      <a:pt x="0" y="172"/>
                    </a:lnTo>
                    <a:lnTo>
                      <a:pt x="802" y="172"/>
                    </a:lnTo>
                    <a:lnTo>
                      <a:pt x="8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6019454" y="2465593"/>
                <a:ext cx="154030" cy="21296"/>
              </a:xfrm>
              <a:custGeom>
                <a:avLst/>
                <a:gdLst/>
                <a:ahLst/>
                <a:cxnLst/>
                <a:rect l="l" t="t" r="r" b="b"/>
                <a:pathLst>
                  <a:path w="1461" h="202" extrusionOk="0">
                    <a:moveTo>
                      <a:pt x="1" y="1"/>
                    </a:moveTo>
                    <a:lnTo>
                      <a:pt x="1" y="201"/>
                    </a:lnTo>
                    <a:lnTo>
                      <a:pt x="1460" y="201"/>
                    </a:lnTo>
                    <a:lnTo>
                      <a:pt x="1460" y="1"/>
                    </a:lnTo>
                    <a:close/>
                  </a:path>
                </a:pathLst>
              </a:custGeom>
              <a:solidFill>
                <a:srgbClr val="6D8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7"/>
              <p:cNvSpPr/>
              <p:nvPr/>
            </p:nvSpPr>
            <p:spPr>
              <a:xfrm>
                <a:off x="6028521" y="2432384"/>
                <a:ext cx="135896" cy="42382"/>
              </a:xfrm>
              <a:custGeom>
                <a:avLst/>
                <a:gdLst/>
                <a:ahLst/>
                <a:cxnLst/>
                <a:rect l="l" t="t" r="r" b="b"/>
                <a:pathLst>
                  <a:path w="1289" h="402" extrusionOk="0">
                    <a:moveTo>
                      <a:pt x="1" y="1"/>
                    </a:moveTo>
                    <a:lnTo>
                      <a:pt x="1" y="402"/>
                    </a:lnTo>
                    <a:lnTo>
                      <a:pt x="1288" y="402"/>
                    </a:lnTo>
                    <a:lnTo>
                      <a:pt x="1288" y="1"/>
                    </a:lnTo>
                    <a:close/>
                  </a:path>
                </a:pathLst>
              </a:custGeom>
              <a:solidFill>
                <a:srgbClr val="8AA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7"/>
              <p:cNvSpPr/>
              <p:nvPr/>
            </p:nvSpPr>
            <p:spPr>
              <a:xfrm>
                <a:off x="6064787" y="2411299"/>
                <a:ext cx="63467" cy="33315"/>
              </a:xfrm>
              <a:custGeom>
                <a:avLst/>
                <a:gdLst/>
                <a:ahLst/>
                <a:cxnLst/>
                <a:rect l="l" t="t" r="r" b="b"/>
                <a:pathLst>
                  <a:path w="602" h="316" extrusionOk="0">
                    <a:moveTo>
                      <a:pt x="0" y="1"/>
                    </a:moveTo>
                    <a:lnTo>
                      <a:pt x="0" y="315"/>
                    </a:lnTo>
                    <a:lnTo>
                      <a:pt x="601" y="315"/>
                    </a:lnTo>
                    <a:lnTo>
                      <a:pt x="601" y="1"/>
                    </a:lnTo>
                    <a:close/>
                  </a:path>
                </a:pathLst>
              </a:custGeom>
              <a:solidFill>
                <a:srgbClr val="8AA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7"/>
              <p:cNvSpPr/>
              <p:nvPr/>
            </p:nvSpPr>
            <p:spPr>
              <a:xfrm>
                <a:off x="5265135" y="2565221"/>
                <a:ext cx="126829" cy="271581"/>
              </a:xfrm>
              <a:custGeom>
                <a:avLst/>
                <a:gdLst/>
                <a:ahLst/>
                <a:cxnLst/>
                <a:rect l="l" t="t" r="r" b="b"/>
                <a:pathLst>
                  <a:path w="1203" h="2576" fill="none" extrusionOk="0">
                    <a:moveTo>
                      <a:pt x="1203" y="0"/>
                    </a:moveTo>
                    <a:cubicBezTo>
                      <a:pt x="802" y="29"/>
                      <a:pt x="487" y="315"/>
                      <a:pt x="402" y="687"/>
                    </a:cubicBezTo>
                    <a:cubicBezTo>
                      <a:pt x="201" y="1546"/>
                      <a:pt x="258" y="2290"/>
                      <a:pt x="1" y="2576"/>
                    </a:cubicBezTo>
                  </a:path>
                </a:pathLst>
              </a:custGeom>
              <a:noFill/>
              <a:ln w="9300" cap="flat" cmpd="sng">
                <a:solidFill>
                  <a:schemeClr val="dk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7"/>
              <p:cNvSpPr/>
              <p:nvPr/>
            </p:nvSpPr>
            <p:spPr>
              <a:xfrm>
                <a:off x="5238040" y="2809599"/>
                <a:ext cx="54401" cy="57458"/>
              </a:xfrm>
              <a:custGeom>
                <a:avLst/>
                <a:gdLst/>
                <a:ahLst/>
                <a:cxnLst/>
                <a:rect l="l" t="t" r="r" b="b"/>
                <a:pathLst>
                  <a:path w="516" h="545" extrusionOk="0">
                    <a:moveTo>
                      <a:pt x="258" y="0"/>
                    </a:moveTo>
                    <a:cubicBezTo>
                      <a:pt x="115" y="0"/>
                      <a:pt x="0" y="115"/>
                      <a:pt x="0" y="258"/>
                    </a:cubicBezTo>
                    <a:cubicBezTo>
                      <a:pt x="0" y="430"/>
                      <a:pt x="115" y="544"/>
                      <a:pt x="258" y="544"/>
                    </a:cubicBezTo>
                    <a:cubicBezTo>
                      <a:pt x="401" y="544"/>
                      <a:pt x="515" y="430"/>
                      <a:pt x="515" y="258"/>
                    </a:cubicBezTo>
                    <a:cubicBezTo>
                      <a:pt x="515" y="115"/>
                      <a:pt x="401" y="0"/>
                      <a:pt x="2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7"/>
              <p:cNvSpPr/>
              <p:nvPr/>
            </p:nvSpPr>
            <p:spPr>
              <a:xfrm>
                <a:off x="5250059" y="2821618"/>
                <a:ext cx="30363" cy="33315"/>
              </a:xfrm>
              <a:custGeom>
                <a:avLst/>
                <a:gdLst/>
                <a:ahLst/>
                <a:cxnLst/>
                <a:rect l="l" t="t" r="r" b="b"/>
                <a:pathLst>
                  <a:path w="288" h="316" extrusionOk="0">
                    <a:moveTo>
                      <a:pt x="144" y="1"/>
                    </a:moveTo>
                    <a:cubicBezTo>
                      <a:pt x="58" y="1"/>
                      <a:pt x="1" y="87"/>
                      <a:pt x="1" y="144"/>
                    </a:cubicBezTo>
                    <a:cubicBezTo>
                      <a:pt x="1" y="230"/>
                      <a:pt x="58" y="316"/>
                      <a:pt x="144" y="316"/>
                    </a:cubicBezTo>
                    <a:cubicBezTo>
                      <a:pt x="230" y="316"/>
                      <a:pt x="287" y="230"/>
                      <a:pt x="287" y="144"/>
                    </a:cubicBezTo>
                    <a:cubicBezTo>
                      <a:pt x="287" y="87"/>
                      <a:pt x="230" y="1"/>
                      <a:pt x="144" y="1"/>
                    </a:cubicBezTo>
                    <a:close/>
                  </a:path>
                </a:pathLst>
              </a:custGeom>
              <a:solidFill>
                <a:srgbClr val="DBE1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a:off x="5512568" y="2565221"/>
                <a:ext cx="102686" cy="126829"/>
              </a:xfrm>
              <a:custGeom>
                <a:avLst/>
                <a:gdLst/>
                <a:ahLst/>
                <a:cxnLst/>
                <a:rect l="l" t="t" r="r" b="b"/>
                <a:pathLst>
                  <a:path w="974" h="1203" fill="none" extrusionOk="0">
                    <a:moveTo>
                      <a:pt x="1" y="0"/>
                    </a:moveTo>
                    <a:cubicBezTo>
                      <a:pt x="401" y="57"/>
                      <a:pt x="745" y="344"/>
                      <a:pt x="859" y="773"/>
                    </a:cubicBezTo>
                    <a:cubicBezTo>
                      <a:pt x="917" y="916"/>
                      <a:pt x="945" y="1059"/>
                      <a:pt x="974" y="1202"/>
                    </a:cubicBezTo>
                  </a:path>
                </a:pathLst>
              </a:custGeom>
              <a:noFill/>
              <a:ln w="9300" cap="flat" cmpd="sng">
                <a:solidFill>
                  <a:schemeClr val="dk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a:off x="5566862" y="2679819"/>
                <a:ext cx="99734" cy="156982"/>
              </a:xfrm>
              <a:custGeom>
                <a:avLst/>
                <a:gdLst/>
                <a:ahLst/>
                <a:cxnLst/>
                <a:rect l="l" t="t" r="r" b="b"/>
                <a:pathLst>
                  <a:path w="946" h="1489" fill="none" extrusionOk="0">
                    <a:moveTo>
                      <a:pt x="29" y="1489"/>
                    </a:moveTo>
                    <a:cubicBezTo>
                      <a:pt x="1" y="1117"/>
                      <a:pt x="29" y="745"/>
                      <a:pt x="58" y="401"/>
                    </a:cubicBezTo>
                    <a:cubicBezTo>
                      <a:pt x="173" y="29"/>
                      <a:pt x="688" y="1"/>
                      <a:pt x="859" y="373"/>
                    </a:cubicBezTo>
                    <a:cubicBezTo>
                      <a:pt x="917" y="688"/>
                      <a:pt x="945" y="1031"/>
                      <a:pt x="945" y="1374"/>
                    </a:cubicBezTo>
                  </a:path>
                </a:pathLst>
              </a:custGeom>
              <a:noFill/>
              <a:ln w="9300" cap="flat" cmpd="sng">
                <a:solidFill>
                  <a:srgbClr val="C4CFE2"/>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a:off x="5569920" y="2682877"/>
                <a:ext cx="93620" cy="81601"/>
              </a:xfrm>
              <a:custGeom>
                <a:avLst/>
                <a:gdLst/>
                <a:ahLst/>
                <a:cxnLst/>
                <a:rect l="l" t="t" r="r" b="b"/>
                <a:pathLst>
                  <a:path w="888" h="774" fill="none" extrusionOk="0">
                    <a:moveTo>
                      <a:pt x="0" y="773"/>
                    </a:moveTo>
                    <a:cubicBezTo>
                      <a:pt x="0" y="630"/>
                      <a:pt x="0" y="516"/>
                      <a:pt x="29" y="401"/>
                    </a:cubicBezTo>
                    <a:cubicBezTo>
                      <a:pt x="144" y="29"/>
                      <a:pt x="659" y="0"/>
                      <a:pt x="830" y="344"/>
                    </a:cubicBezTo>
                    <a:cubicBezTo>
                      <a:pt x="859" y="487"/>
                      <a:pt x="888" y="630"/>
                      <a:pt x="888" y="773"/>
                    </a:cubicBezTo>
                  </a:path>
                </a:pathLst>
              </a:custGeom>
              <a:noFill/>
              <a:ln w="9300" cap="flat" cmpd="sng">
                <a:solidFill>
                  <a:schemeClr val="dk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7"/>
              <p:cNvSpPr/>
              <p:nvPr/>
            </p:nvSpPr>
            <p:spPr>
              <a:xfrm>
                <a:off x="5563911" y="2836694"/>
                <a:ext cx="18134" cy="105"/>
              </a:xfrm>
              <a:custGeom>
                <a:avLst/>
                <a:gdLst/>
                <a:ahLst/>
                <a:cxnLst/>
                <a:rect l="l" t="t" r="r" b="b"/>
                <a:pathLst>
                  <a:path w="172" h="1" fill="none" extrusionOk="0">
                    <a:moveTo>
                      <a:pt x="0" y="1"/>
                    </a:moveTo>
                    <a:lnTo>
                      <a:pt x="172" y="1"/>
                    </a:lnTo>
                  </a:path>
                </a:pathLst>
              </a:custGeom>
              <a:noFill/>
              <a:ln w="9300" cap="flat" cmpd="sng">
                <a:solidFill>
                  <a:schemeClr val="lt2"/>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7"/>
              <p:cNvSpPr/>
              <p:nvPr/>
            </p:nvSpPr>
            <p:spPr>
              <a:xfrm>
                <a:off x="5654366" y="2827732"/>
                <a:ext cx="18239" cy="105"/>
              </a:xfrm>
              <a:custGeom>
                <a:avLst/>
                <a:gdLst/>
                <a:ahLst/>
                <a:cxnLst/>
                <a:rect l="l" t="t" r="r" b="b"/>
                <a:pathLst>
                  <a:path w="173" h="1" fill="none" extrusionOk="0">
                    <a:moveTo>
                      <a:pt x="1" y="0"/>
                    </a:moveTo>
                    <a:lnTo>
                      <a:pt x="173" y="0"/>
                    </a:lnTo>
                  </a:path>
                </a:pathLst>
              </a:custGeom>
              <a:noFill/>
              <a:ln w="9300" cap="flat" cmpd="sng">
                <a:solidFill>
                  <a:schemeClr val="lt2"/>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4" name="Google Shape;624;p37"/>
            <p:cNvSpPr/>
            <p:nvPr/>
          </p:nvSpPr>
          <p:spPr>
            <a:xfrm>
              <a:off x="8316534" y="1675523"/>
              <a:ext cx="217946" cy="186632"/>
            </a:xfrm>
            <a:custGeom>
              <a:avLst/>
              <a:gdLst/>
              <a:ahLst/>
              <a:cxnLst/>
              <a:rect l="l" t="t" r="r" b="b"/>
              <a:pathLst>
                <a:path w="6814" h="5835" extrusionOk="0">
                  <a:moveTo>
                    <a:pt x="3882" y="718"/>
                  </a:moveTo>
                  <a:cubicBezTo>
                    <a:pt x="5008" y="718"/>
                    <a:pt x="6089" y="1591"/>
                    <a:pt x="6089" y="2914"/>
                  </a:cubicBezTo>
                  <a:cubicBezTo>
                    <a:pt x="6089" y="4132"/>
                    <a:pt x="5103" y="5103"/>
                    <a:pt x="3886" y="5103"/>
                  </a:cubicBezTo>
                  <a:cubicBezTo>
                    <a:pt x="1943" y="5103"/>
                    <a:pt x="972" y="2740"/>
                    <a:pt x="2349" y="1363"/>
                  </a:cubicBezTo>
                  <a:cubicBezTo>
                    <a:pt x="2795" y="918"/>
                    <a:pt x="3344" y="718"/>
                    <a:pt x="3882" y="718"/>
                  </a:cubicBezTo>
                  <a:close/>
                  <a:moveTo>
                    <a:pt x="3912" y="0"/>
                  </a:moveTo>
                  <a:cubicBezTo>
                    <a:pt x="3903" y="0"/>
                    <a:pt x="3895" y="0"/>
                    <a:pt x="3886" y="1"/>
                  </a:cubicBezTo>
                  <a:cubicBezTo>
                    <a:pt x="1291" y="1"/>
                    <a:pt x="1" y="3146"/>
                    <a:pt x="1842" y="4973"/>
                  </a:cubicBezTo>
                  <a:cubicBezTo>
                    <a:pt x="2433" y="5568"/>
                    <a:pt x="3162" y="5834"/>
                    <a:pt x="3877" y="5834"/>
                  </a:cubicBezTo>
                  <a:cubicBezTo>
                    <a:pt x="5374" y="5834"/>
                    <a:pt x="6814" y="4670"/>
                    <a:pt x="6814" y="2914"/>
                  </a:cubicBezTo>
                  <a:cubicBezTo>
                    <a:pt x="6814" y="1314"/>
                    <a:pt x="5509"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7"/>
            <p:cNvSpPr/>
            <p:nvPr/>
          </p:nvSpPr>
          <p:spPr>
            <a:xfrm flipH="1">
              <a:off x="5109078" y="929116"/>
              <a:ext cx="642577" cy="231154"/>
            </a:xfrm>
            <a:custGeom>
              <a:avLst/>
              <a:gdLst/>
              <a:ahLst/>
              <a:cxnLst/>
              <a:rect l="l" t="t" r="r" b="b"/>
              <a:pathLst>
                <a:path w="6794" h="2444" extrusionOk="0">
                  <a:moveTo>
                    <a:pt x="1372" y="0"/>
                  </a:moveTo>
                  <a:cubicBezTo>
                    <a:pt x="792" y="0"/>
                    <a:pt x="314" y="464"/>
                    <a:pt x="314" y="1044"/>
                  </a:cubicBezTo>
                  <a:cubicBezTo>
                    <a:pt x="314" y="1218"/>
                    <a:pt x="357" y="1377"/>
                    <a:pt x="430" y="1537"/>
                  </a:cubicBezTo>
                  <a:lnTo>
                    <a:pt x="97" y="2160"/>
                  </a:lnTo>
                  <a:cubicBezTo>
                    <a:pt x="1" y="2292"/>
                    <a:pt x="112" y="2443"/>
                    <a:pt x="244" y="2443"/>
                  </a:cubicBezTo>
                  <a:cubicBezTo>
                    <a:pt x="272" y="2443"/>
                    <a:pt x="301" y="2436"/>
                    <a:pt x="328" y="2421"/>
                  </a:cubicBezTo>
                  <a:lnTo>
                    <a:pt x="1155" y="2073"/>
                  </a:lnTo>
                  <a:cubicBezTo>
                    <a:pt x="1213" y="2088"/>
                    <a:pt x="1285" y="2088"/>
                    <a:pt x="1372" y="2088"/>
                  </a:cubicBezTo>
                  <a:lnTo>
                    <a:pt x="5735" y="2088"/>
                  </a:lnTo>
                  <a:cubicBezTo>
                    <a:pt x="6315" y="2088"/>
                    <a:pt x="6794" y="1624"/>
                    <a:pt x="6794" y="1044"/>
                  </a:cubicBezTo>
                  <a:cubicBezTo>
                    <a:pt x="6794" y="464"/>
                    <a:pt x="6315" y="0"/>
                    <a:pt x="5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7"/>
            <p:cNvSpPr/>
            <p:nvPr/>
          </p:nvSpPr>
          <p:spPr>
            <a:xfrm rot="2700000">
              <a:off x="5523179" y="3258927"/>
              <a:ext cx="154764" cy="154852"/>
            </a:xfrm>
            <a:custGeom>
              <a:avLst/>
              <a:gdLst/>
              <a:ahLst/>
              <a:cxnLst/>
              <a:rect l="l" t="t" r="r" b="b"/>
              <a:pathLst>
                <a:path w="1769" h="1770" extrusionOk="0">
                  <a:moveTo>
                    <a:pt x="681" y="1"/>
                  </a:moveTo>
                  <a:lnTo>
                    <a:pt x="681" y="668"/>
                  </a:lnTo>
                  <a:lnTo>
                    <a:pt x="0" y="668"/>
                  </a:lnTo>
                  <a:lnTo>
                    <a:pt x="0" y="1088"/>
                  </a:lnTo>
                  <a:lnTo>
                    <a:pt x="681" y="1088"/>
                  </a:lnTo>
                  <a:lnTo>
                    <a:pt x="681" y="1769"/>
                  </a:lnTo>
                  <a:lnTo>
                    <a:pt x="1102" y="1769"/>
                  </a:lnTo>
                  <a:lnTo>
                    <a:pt x="1102" y="1088"/>
                  </a:lnTo>
                  <a:lnTo>
                    <a:pt x="1769" y="1088"/>
                  </a:lnTo>
                  <a:lnTo>
                    <a:pt x="1769" y="668"/>
                  </a:lnTo>
                  <a:lnTo>
                    <a:pt x="1102" y="668"/>
                  </a:lnTo>
                  <a:lnTo>
                    <a:pt x="1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7"/>
            <p:cNvSpPr/>
            <p:nvPr/>
          </p:nvSpPr>
          <p:spPr>
            <a:xfrm>
              <a:off x="7064454" y="3163620"/>
              <a:ext cx="350269" cy="345486"/>
            </a:xfrm>
            <a:custGeom>
              <a:avLst/>
              <a:gdLst/>
              <a:ahLst/>
              <a:cxnLst/>
              <a:rect l="l" t="t" r="r" b="b"/>
              <a:pathLst>
                <a:path w="4248" h="4190" extrusionOk="0">
                  <a:moveTo>
                    <a:pt x="2119" y="1113"/>
                  </a:moveTo>
                  <a:cubicBezTo>
                    <a:pt x="2620" y="1113"/>
                    <a:pt x="3102" y="1505"/>
                    <a:pt x="3102" y="2102"/>
                  </a:cubicBezTo>
                  <a:cubicBezTo>
                    <a:pt x="3102" y="2638"/>
                    <a:pt x="2667" y="3073"/>
                    <a:pt x="2131" y="3073"/>
                  </a:cubicBezTo>
                  <a:cubicBezTo>
                    <a:pt x="1247" y="3073"/>
                    <a:pt x="812" y="2015"/>
                    <a:pt x="1435" y="1406"/>
                  </a:cubicBezTo>
                  <a:cubicBezTo>
                    <a:pt x="1633" y="1204"/>
                    <a:pt x="1878" y="1113"/>
                    <a:pt x="2119" y="1113"/>
                  </a:cubicBezTo>
                  <a:close/>
                  <a:moveTo>
                    <a:pt x="1522" y="0"/>
                  </a:moveTo>
                  <a:lnTo>
                    <a:pt x="1522" y="362"/>
                  </a:lnTo>
                  <a:cubicBezTo>
                    <a:pt x="1522" y="464"/>
                    <a:pt x="1464" y="565"/>
                    <a:pt x="1377" y="609"/>
                  </a:cubicBezTo>
                  <a:cubicBezTo>
                    <a:pt x="1319" y="638"/>
                    <a:pt x="1261" y="667"/>
                    <a:pt x="1218" y="696"/>
                  </a:cubicBezTo>
                  <a:cubicBezTo>
                    <a:pt x="1169" y="728"/>
                    <a:pt x="1111" y="747"/>
                    <a:pt x="1052" y="747"/>
                  </a:cubicBezTo>
                  <a:cubicBezTo>
                    <a:pt x="1005" y="747"/>
                    <a:pt x="958" y="736"/>
                    <a:pt x="913" y="710"/>
                  </a:cubicBezTo>
                  <a:lnTo>
                    <a:pt x="609" y="522"/>
                  </a:lnTo>
                  <a:lnTo>
                    <a:pt x="0" y="1566"/>
                  </a:lnTo>
                  <a:lnTo>
                    <a:pt x="319" y="1740"/>
                  </a:lnTo>
                  <a:cubicBezTo>
                    <a:pt x="421" y="1798"/>
                    <a:pt x="464" y="1899"/>
                    <a:pt x="464" y="2001"/>
                  </a:cubicBezTo>
                  <a:lnTo>
                    <a:pt x="464" y="2087"/>
                  </a:lnTo>
                  <a:lnTo>
                    <a:pt x="464" y="2189"/>
                  </a:lnTo>
                  <a:cubicBezTo>
                    <a:pt x="464" y="2290"/>
                    <a:pt x="421" y="2392"/>
                    <a:pt x="319" y="2450"/>
                  </a:cubicBezTo>
                  <a:lnTo>
                    <a:pt x="0" y="2624"/>
                  </a:lnTo>
                  <a:lnTo>
                    <a:pt x="609" y="3653"/>
                  </a:lnTo>
                  <a:lnTo>
                    <a:pt x="913" y="3479"/>
                  </a:lnTo>
                  <a:cubicBezTo>
                    <a:pt x="958" y="3454"/>
                    <a:pt x="1005" y="3442"/>
                    <a:pt x="1052" y="3442"/>
                  </a:cubicBezTo>
                  <a:cubicBezTo>
                    <a:pt x="1111" y="3442"/>
                    <a:pt x="1169" y="3461"/>
                    <a:pt x="1218" y="3494"/>
                  </a:cubicBezTo>
                  <a:cubicBezTo>
                    <a:pt x="1261" y="3523"/>
                    <a:pt x="1319" y="3552"/>
                    <a:pt x="1377" y="3581"/>
                  </a:cubicBezTo>
                  <a:cubicBezTo>
                    <a:pt x="1464" y="3624"/>
                    <a:pt x="1522" y="3726"/>
                    <a:pt x="1522" y="3827"/>
                  </a:cubicBezTo>
                  <a:lnTo>
                    <a:pt x="1522" y="4189"/>
                  </a:lnTo>
                  <a:lnTo>
                    <a:pt x="2725" y="4189"/>
                  </a:lnTo>
                  <a:lnTo>
                    <a:pt x="2725" y="3827"/>
                  </a:lnTo>
                  <a:cubicBezTo>
                    <a:pt x="2725" y="3726"/>
                    <a:pt x="2783" y="3624"/>
                    <a:pt x="2885" y="3581"/>
                  </a:cubicBezTo>
                  <a:cubicBezTo>
                    <a:pt x="2928" y="3552"/>
                    <a:pt x="2986" y="3523"/>
                    <a:pt x="3030" y="3494"/>
                  </a:cubicBezTo>
                  <a:cubicBezTo>
                    <a:pt x="3079" y="3461"/>
                    <a:pt x="3137" y="3442"/>
                    <a:pt x="3196" y="3442"/>
                  </a:cubicBezTo>
                  <a:cubicBezTo>
                    <a:pt x="3242" y="3442"/>
                    <a:pt x="3290" y="3454"/>
                    <a:pt x="3334" y="3479"/>
                  </a:cubicBezTo>
                  <a:lnTo>
                    <a:pt x="3653" y="3653"/>
                  </a:lnTo>
                  <a:lnTo>
                    <a:pt x="4247" y="2624"/>
                  </a:lnTo>
                  <a:lnTo>
                    <a:pt x="3928" y="2450"/>
                  </a:lnTo>
                  <a:cubicBezTo>
                    <a:pt x="3827" y="2392"/>
                    <a:pt x="3784" y="2290"/>
                    <a:pt x="3784" y="2189"/>
                  </a:cubicBezTo>
                  <a:lnTo>
                    <a:pt x="3784" y="2102"/>
                  </a:lnTo>
                  <a:lnTo>
                    <a:pt x="3784" y="2001"/>
                  </a:lnTo>
                  <a:cubicBezTo>
                    <a:pt x="3784" y="1899"/>
                    <a:pt x="3827" y="1798"/>
                    <a:pt x="3928" y="1740"/>
                  </a:cubicBezTo>
                  <a:lnTo>
                    <a:pt x="4247" y="1566"/>
                  </a:lnTo>
                  <a:lnTo>
                    <a:pt x="3653" y="522"/>
                  </a:lnTo>
                  <a:lnTo>
                    <a:pt x="3334" y="710"/>
                  </a:lnTo>
                  <a:cubicBezTo>
                    <a:pt x="3290" y="736"/>
                    <a:pt x="3242" y="747"/>
                    <a:pt x="3196" y="747"/>
                  </a:cubicBezTo>
                  <a:cubicBezTo>
                    <a:pt x="3137" y="747"/>
                    <a:pt x="3079" y="728"/>
                    <a:pt x="3030" y="696"/>
                  </a:cubicBezTo>
                  <a:cubicBezTo>
                    <a:pt x="2986" y="667"/>
                    <a:pt x="2928" y="638"/>
                    <a:pt x="2885" y="609"/>
                  </a:cubicBezTo>
                  <a:cubicBezTo>
                    <a:pt x="2783" y="565"/>
                    <a:pt x="2725" y="464"/>
                    <a:pt x="2725" y="362"/>
                  </a:cubicBezTo>
                  <a:lnTo>
                    <a:pt x="2725"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EE43C35E-3288-44D0-69BA-72908CF3F789}"/>
              </a:ext>
            </a:extLst>
          </p:cNvPr>
          <p:cNvSpPr>
            <a:spLocks noGrp="1"/>
          </p:cNvSpPr>
          <p:nvPr>
            <p:ph type="subTitle" idx="1"/>
          </p:nvPr>
        </p:nvSpPr>
        <p:spPr/>
        <p:txBody>
          <a:bodyPr/>
          <a:lstStyle/>
          <a:p>
            <a:endParaRPr lang="en-US"/>
          </a:p>
        </p:txBody>
      </p:sp>
      <p:sp>
        <p:nvSpPr>
          <p:cNvPr id="135" name="TextBox 134">
            <a:extLst>
              <a:ext uri="{FF2B5EF4-FFF2-40B4-BE49-F238E27FC236}">
                <a16:creationId xmlns:a16="http://schemas.microsoft.com/office/drawing/2014/main" id="{B7A395FB-63F0-F13C-01BA-5830173F62BF}"/>
              </a:ext>
            </a:extLst>
          </p:cNvPr>
          <p:cNvSpPr txBox="1"/>
          <p:nvPr/>
        </p:nvSpPr>
        <p:spPr>
          <a:xfrm>
            <a:off x="8736138" y="4756196"/>
            <a:ext cx="276293" cy="307777"/>
          </a:xfrm>
          <a:prstGeom prst="rect">
            <a:avLst/>
          </a:prstGeom>
          <a:noFill/>
        </p:spPr>
        <p:txBody>
          <a:bodyPr wrap="square" rtlCol="0">
            <a:spAutoFit/>
          </a:bodyPr>
          <a:lstStyle/>
          <a:p>
            <a:fld id="{5A75DE7C-BFDE-4AC0-B8BC-F0DEA2954097}"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10" name="Google Shape;710;p41"/>
          <p:cNvSpPr txBox="1">
            <a:spLocks noGrp="1"/>
          </p:cNvSpPr>
          <p:nvPr>
            <p:ph type="title"/>
          </p:nvPr>
        </p:nvSpPr>
        <p:spPr>
          <a:xfrm>
            <a:off x="714300" y="712001"/>
            <a:ext cx="8021838"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 HỌC KINH NGHIỆM</a:t>
            </a:r>
            <a:endParaRPr/>
          </a:p>
        </p:txBody>
      </p:sp>
      <p:grpSp>
        <p:nvGrpSpPr>
          <p:cNvPr id="827" name="Google Shape;827;p41"/>
          <p:cNvGrpSpPr/>
          <p:nvPr/>
        </p:nvGrpSpPr>
        <p:grpSpPr>
          <a:xfrm>
            <a:off x="-25" y="0"/>
            <a:ext cx="9144020" cy="342900"/>
            <a:chOff x="-25" y="0"/>
            <a:chExt cx="9144020" cy="342900"/>
          </a:xfrm>
        </p:grpSpPr>
        <p:sp>
          <p:nvSpPr>
            <p:cNvPr id="828" name="Google Shape;828;p41"/>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41"/>
            <p:cNvGrpSpPr/>
            <p:nvPr/>
          </p:nvGrpSpPr>
          <p:grpSpPr>
            <a:xfrm>
              <a:off x="215975" y="111150"/>
              <a:ext cx="642950" cy="120600"/>
              <a:chOff x="215975" y="152625"/>
              <a:chExt cx="642950" cy="120600"/>
            </a:xfrm>
          </p:grpSpPr>
          <p:sp>
            <p:nvSpPr>
              <p:cNvPr id="830" name="Google Shape;830;p41"/>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6" name="TextBox 125">
            <a:extLst>
              <a:ext uri="{FF2B5EF4-FFF2-40B4-BE49-F238E27FC236}">
                <a16:creationId xmlns:a16="http://schemas.microsoft.com/office/drawing/2014/main" id="{88285D6A-F161-0CBF-DBEF-3FE234373D01}"/>
              </a:ext>
            </a:extLst>
          </p:cNvPr>
          <p:cNvSpPr txBox="1"/>
          <p:nvPr/>
        </p:nvSpPr>
        <p:spPr>
          <a:xfrm>
            <a:off x="8736138" y="4756196"/>
            <a:ext cx="276293" cy="307777"/>
          </a:xfrm>
          <a:prstGeom prst="rect">
            <a:avLst/>
          </a:prstGeom>
          <a:noFill/>
        </p:spPr>
        <p:txBody>
          <a:bodyPr wrap="square" rtlCol="0">
            <a:spAutoFit/>
          </a:bodyPr>
          <a:lstStyle/>
          <a:p>
            <a:fld id="{5A75DE7C-BFDE-4AC0-B8BC-F0DEA2954097}" type="slidenum">
              <a:rPr lang="en-US" smtClean="0"/>
              <a:t>5</a:t>
            </a:fld>
            <a:endParaRPr lang="en-US"/>
          </a:p>
        </p:txBody>
      </p:sp>
      <p:pic>
        <p:nvPicPr>
          <p:cNvPr id="1026" name="Picture 2" descr="Victorian asthma cigarettes: who was Dr Batty? |">
            <a:extLst>
              <a:ext uri="{FF2B5EF4-FFF2-40B4-BE49-F238E27FC236}">
                <a16:creationId xmlns:a16="http://schemas.microsoft.com/office/drawing/2014/main" id="{0975BCDE-11EE-5960-538B-604BC6B65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580" y="1342239"/>
            <a:ext cx="1949450" cy="34934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Deadly History Of Arsenic Through The Ages">
            <a:extLst>
              <a:ext uri="{FF2B5EF4-FFF2-40B4-BE49-F238E27FC236}">
                <a16:creationId xmlns:a16="http://schemas.microsoft.com/office/drawing/2014/main" id="{8D0595D7-4469-E846-2B14-2D6FCB12D5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164" y="1840230"/>
            <a:ext cx="4787616" cy="250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82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10" name="Google Shape;710;p41"/>
          <p:cNvSpPr txBox="1">
            <a:spLocks noGrp="1"/>
          </p:cNvSpPr>
          <p:nvPr>
            <p:ph type="title"/>
          </p:nvPr>
        </p:nvSpPr>
        <p:spPr>
          <a:xfrm>
            <a:off x="714300" y="712001"/>
            <a:ext cx="8021838"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 HỌC CHỨNG CỨ (EVIDENCE-BASED MEDICINE)</a:t>
            </a:r>
            <a:endParaRPr/>
          </a:p>
        </p:txBody>
      </p:sp>
      <p:grpSp>
        <p:nvGrpSpPr>
          <p:cNvPr id="827" name="Google Shape;827;p41"/>
          <p:cNvGrpSpPr/>
          <p:nvPr/>
        </p:nvGrpSpPr>
        <p:grpSpPr>
          <a:xfrm>
            <a:off x="-25" y="0"/>
            <a:ext cx="9144020" cy="342900"/>
            <a:chOff x="-25" y="0"/>
            <a:chExt cx="9144020" cy="342900"/>
          </a:xfrm>
        </p:grpSpPr>
        <p:sp>
          <p:nvSpPr>
            <p:cNvPr id="828" name="Google Shape;828;p41"/>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41"/>
            <p:cNvGrpSpPr/>
            <p:nvPr/>
          </p:nvGrpSpPr>
          <p:grpSpPr>
            <a:xfrm>
              <a:off x="215975" y="111150"/>
              <a:ext cx="642950" cy="120600"/>
              <a:chOff x="215975" y="152625"/>
              <a:chExt cx="642950" cy="120600"/>
            </a:xfrm>
          </p:grpSpPr>
          <p:sp>
            <p:nvSpPr>
              <p:cNvPr id="830" name="Google Shape;830;p41"/>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6" name="TextBox 125">
            <a:extLst>
              <a:ext uri="{FF2B5EF4-FFF2-40B4-BE49-F238E27FC236}">
                <a16:creationId xmlns:a16="http://schemas.microsoft.com/office/drawing/2014/main" id="{88285D6A-F161-0CBF-DBEF-3FE234373D01}"/>
              </a:ext>
            </a:extLst>
          </p:cNvPr>
          <p:cNvSpPr txBox="1"/>
          <p:nvPr/>
        </p:nvSpPr>
        <p:spPr>
          <a:xfrm>
            <a:off x="8736138" y="4756196"/>
            <a:ext cx="276293" cy="307777"/>
          </a:xfrm>
          <a:prstGeom prst="rect">
            <a:avLst/>
          </a:prstGeom>
          <a:noFill/>
        </p:spPr>
        <p:txBody>
          <a:bodyPr wrap="square" rtlCol="0">
            <a:spAutoFit/>
          </a:bodyPr>
          <a:lstStyle/>
          <a:p>
            <a:fld id="{5A75DE7C-BFDE-4AC0-B8BC-F0DEA2954097}" type="slidenum">
              <a:rPr lang="en-US" smtClean="0"/>
              <a:t>6</a:t>
            </a:fld>
            <a:endParaRPr lang="en-US"/>
          </a:p>
        </p:txBody>
      </p:sp>
      <p:pic>
        <p:nvPicPr>
          <p:cNvPr id="2050" name="Picture 2" descr="Evidence-Based Medicine (Update) – Operational Medicine">
            <a:extLst>
              <a:ext uri="{FF2B5EF4-FFF2-40B4-BE49-F238E27FC236}">
                <a16:creationId xmlns:a16="http://schemas.microsoft.com/office/drawing/2014/main" id="{111DB0BD-760B-5277-79E9-AFFCDBEB06B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37282" y="1549102"/>
            <a:ext cx="3207094" cy="3207094"/>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709;p41">
            <a:extLst>
              <a:ext uri="{FF2B5EF4-FFF2-40B4-BE49-F238E27FC236}">
                <a16:creationId xmlns:a16="http://schemas.microsoft.com/office/drawing/2014/main" id="{A210A22A-D036-C8B3-B4AE-6DBABEED91D7}"/>
              </a:ext>
            </a:extLst>
          </p:cNvPr>
          <p:cNvSpPr txBox="1">
            <a:spLocks noGrp="1"/>
          </p:cNvSpPr>
          <p:nvPr>
            <p:ph type="subTitle" idx="1"/>
          </p:nvPr>
        </p:nvSpPr>
        <p:spPr>
          <a:xfrm>
            <a:off x="4571986" y="1602040"/>
            <a:ext cx="3874784" cy="2698500"/>
          </a:xfrm>
          <a:prstGeom prst="rect">
            <a:avLst/>
          </a:prstGeom>
        </p:spPr>
        <p:txBody>
          <a:bodyPr spcFirstLastPara="1" wrap="square" lIns="91425" tIns="91425" rIns="91425" bIns="91425" anchor="t" anchorCtr="0">
            <a:noAutofit/>
          </a:bodyPr>
          <a:lstStyle/>
          <a:p>
            <a:pPr marL="285750" lvl="0" indent="-285750" algn="just" rtl="0">
              <a:lnSpc>
                <a:spcPct val="150000"/>
              </a:lnSpc>
              <a:spcBef>
                <a:spcPts val="600"/>
              </a:spcBef>
              <a:buFont typeface="Arial" panose="020B0604020202020204" pitchFamily="34" charset="0"/>
              <a:buChar char="•"/>
            </a:pPr>
            <a:r>
              <a:rPr lang="en-US" err="1">
                <a:solidFill>
                  <a:srgbClr val="666666"/>
                </a:solidFill>
              </a:rPr>
              <a:t>Chứng</a:t>
            </a:r>
            <a:r>
              <a:rPr lang="en-US">
                <a:solidFill>
                  <a:srgbClr val="666666"/>
                </a:solidFill>
              </a:rPr>
              <a:t> </a:t>
            </a:r>
            <a:r>
              <a:rPr lang="en-US" err="1">
                <a:solidFill>
                  <a:srgbClr val="666666"/>
                </a:solidFill>
              </a:rPr>
              <a:t>cứ</a:t>
            </a:r>
            <a:r>
              <a:rPr lang="en-US">
                <a:solidFill>
                  <a:srgbClr val="666666"/>
                </a:solidFill>
              </a:rPr>
              <a:t> </a:t>
            </a:r>
            <a:r>
              <a:rPr lang="en-US" err="1">
                <a:solidFill>
                  <a:srgbClr val="666666"/>
                </a:solidFill>
              </a:rPr>
              <a:t>tốt</a:t>
            </a:r>
            <a:r>
              <a:rPr lang="en-US">
                <a:solidFill>
                  <a:srgbClr val="666666"/>
                </a:solidFill>
              </a:rPr>
              <a:t> </a:t>
            </a:r>
            <a:r>
              <a:rPr lang="en-US" err="1">
                <a:solidFill>
                  <a:srgbClr val="666666"/>
                </a:solidFill>
              </a:rPr>
              <a:t>nhất</a:t>
            </a:r>
            <a:endParaRPr lang="en-US">
              <a:solidFill>
                <a:srgbClr val="666666"/>
              </a:solidFill>
            </a:endParaRPr>
          </a:p>
          <a:p>
            <a:pPr marL="285750" lvl="0" indent="-285750" algn="just" rtl="0">
              <a:lnSpc>
                <a:spcPct val="150000"/>
              </a:lnSpc>
              <a:spcBef>
                <a:spcPts val="600"/>
              </a:spcBef>
              <a:buFont typeface="Arial" panose="020B0604020202020204" pitchFamily="34" charset="0"/>
              <a:buChar char="•"/>
            </a:pPr>
            <a:r>
              <a:rPr lang="en-US" err="1">
                <a:solidFill>
                  <a:srgbClr val="666666"/>
                </a:solidFill>
              </a:rPr>
              <a:t>Kinh</a:t>
            </a:r>
            <a:r>
              <a:rPr lang="en-US">
                <a:solidFill>
                  <a:srgbClr val="666666"/>
                </a:solidFill>
              </a:rPr>
              <a:t> </a:t>
            </a:r>
            <a:r>
              <a:rPr lang="en-US" err="1">
                <a:solidFill>
                  <a:srgbClr val="666666"/>
                </a:solidFill>
              </a:rPr>
              <a:t>nghiệm</a:t>
            </a:r>
            <a:r>
              <a:rPr lang="en-US">
                <a:solidFill>
                  <a:srgbClr val="666666"/>
                </a:solidFill>
              </a:rPr>
              <a:t> </a:t>
            </a:r>
            <a:r>
              <a:rPr lang="en-US" err="1">
                <a:solidFill>
                  <a:srgbClr val="666666"/>
                </a:solidFill>
              </a:rPr>
              <a:t>và</a:t>
            </a:r>
            <a:r>
              <a:rPr lang="en-US">
                <a:solidFill>
                  <a:srgbClr val="666666"/>
                </a:solidFill>
              </a:rPr>
              <a:t> </a:t>
            </a:r>
            <a:r>
              <a:rPr lang="en-US" err="1">
                <a:solidFill>
                  <a:srgbClr val="666666"/>
                </a:solidFill>
              </a:rPr>
              <a:t>phán</a:t>
            </a:r>
            <a:r>
              <a:rPr lang="en-US">
                <a:solidFill>
                  <a:srgbClr val="666666"/>
                </a:solidFill>
              </a:rPr>
              <a:t> </a:t>
            </a:r>
            <a:r>
              <a:rPr lang="en-US" err="1">
                <a:solidFill>
                  <a:srgbClr val="666666"/>
                </a:solidFill>
              </a:rPr>
              <a:t>xét</a:t>
            </a:r>
            <a:r>
              <a:rPr lang="en-US">
                <a:solidFill>
                  <a:srgbClr val="666666"/>
                </a:solidFill>
              </a:rPr>
              <a:t> </a:t>
            </a:r>
            <a:r>
              <a:rPr lang="en-US" err="1">
                <a:solidFill>
                  <a:srgbClr val="666666"/>
                </a:solidFill>
              </a:rPr>
              <a:t>của</a:t>
            </a:r>
            <a:r>
              <a:rPr lang="en-US">
                <a:solidFill>
                  <a:srgbClr val="666666"/>
                </a:solidFill>
              </a:rPr>
              <a:t> </a:t>
            </a:r>
            <a:r>
              <a:rPr lang="en-US" err="1">
                <a:solidFill>
                  <a:srgbClr val="666666"/>
                </a:solidFill>
              </a:rPr>
              <a:t>người</a:t>
            </a:r>
            <a:r>
              <a:rPr lang="en-US">
                <a:solidFill>
                  <a:srgbClr val="666666"/>
                </a:solidFill>
              </a:rPr>
              <a:t> </a:t>
            </a:r>
            <a:r>
              <a:rPr lang="en-US" err="1">
                <a:solidFill>
                  <a:srgbClr val="666666"/>
                </a:solidFill>
              </a:rPr>
              <a:t>ra</a:t>
            </a:r>
            <a:r>
              <a:rPr lang="en-US">
                <a:solidFill>
                  <a:srgbClr val="666666"/>
                </a:solidFill>
              </a:rPr>
              <a:t> </a:t>
            </a:r>
            <a:r>
              <a:rPr lang="en-US" err="1">
                <a:solidFill>
                  <a:srgbClr val="666666"/>
                </a:solidFill>
              </a:rPr>
              <a:t>quyết</a:t>
            </a:r>
            <a:r>
              <a:rPr lang="en-US">
                <a:solidFill>
                  <a:srgbClr val="666666"/>
                </a:solidFill>
              </a:rPr>
              <a:t> </a:t>
            </a:r>
            <a:r>
              <a:rPr lang="en-US" err="1">
                <a:solidFill>
                  <a:srgbClr val="666666"/>
                </a:solidFill>
              </a:rPr>
              <a:t>định</a:t>
            </a:r>
            <a:endParaRPr lang="en-US">
              <a:solidFill>
                <a:srgbClr val="666666"/>
              </a:solidFill>
            </a:endParaRPr>
          </a:p>
          <a:p>
            <a:pPr marL="285750" lvl="0" indent="-285750" algn="just" rtl="0">
              <a:lnSpc>
                <a:spcPct val="150000"/>
              </a:lnSpc>
              <a:spcBef>
                <a:spcPts val="600"/>
              </a:spcBef>
              <a:buFont typeface="Arial" panose="020B0604020202020204" pitchFamily="34" charset="0"/>
              <a:buChar char="•"/>
            </a:pPr>
            <a:r>
              <a:rPr lang="en-US" err="1">
                <a:solidFill>
                  <a:srgbClr val="666666"/>
                </a:solidFill>
              </a:rPr>
              <a:t>Đối</a:t>
            </a:r>
            <a:r>
              <a:rPr lang="en-US">
                <a:solidFill>
                  <a:srgbClr val="666666"/>
                </a:solidFill>
              </a:rPr>
              <a:t> </a:t>
            </a:r>
            <a:r>
              <a:rPr lang="en-US" err="1">
                <a:solidFill>
                  <a:srgbClr val="666666"/>
                </a:solidFill>
              </a:rPr>
              <a:t>tượng</a:t>
            </a:r>
            <a:r>
              <a:rPr lang="en-US">
                <a:solidFill>
                  <a:srgbClr val="666666"/>
                </a:solidFill>
              </a:rPr>
              <a:t> </a:t>
            </a:r>
            <a:r>
              <a:rPr lang="en-US" err="1">
                <a:solidFill>
                  <a:srgbClr val="666666"/>
                </a:solidFill>
              </a:rPr>
              <a:t>bệnh</a:t>
            </a:r>
            <a:r>
              <a:rPr lang="en-US">
                <a:solidFill>
                  <a:srgbClr val="666666"/>
                </a:solidFill>
              </a:rPr>
              <a:t> </a:t>
            </a:r>
            <a:r>
              <a:rPr lang="en-US" err="1">
                <a:solidFill>
                  <a:srgbClr val="666666"/>
                </a:solidFill>
              </a:rPr>
              <a:t>nhân</a:t>
            </a:r>
            <a:r>
              <a:rPr lang="en-US">
                <a:solidFill>
                  <a:srgbClr val="666666"/>
                </a:solidFill>
              </a:rPr>
              <a:t> </a:t>
            </a:r>
            <a:r>
              <a:rPr lang="en-US" err="1">
                <a:solidFill>
                  <a:srgbClr val="666666"/>
                </a:solidFill>
              </a:rPr>
              <a:t>cụ</a:t>
            </a:r>
            <a:r>
              <a:rPr lang="en-US">
                <a:solidFill>
                  <a:srgbClr val="666666"/>
                </a:solidFill>
              </a:rPr>
              <a:t> </a:t>
            </a:r>
            <a:r>
              <a:rPr lang="en-US" err="1">
                <a:solidFill>
                  <a:srgbClr val="666666"/>
                </a:solidFill>
              </a:rPr>
              <a:t>thể</a:t>
            </a:r>
            <a:endParaRPr lang="en-US">
              <a:solidFill>
                <a:srgbClr val="666666"/>
              </a:solidFill>
            </a:endParaRPr>
          </a:p>
          <a:p>
            <a:pPr marL="0" lvl="0" indent="0" algn="just" rtl="0">
              <a:lnSpc>
                <a:spcPct val="150000"/>
              </a:lnSpc>
              <a:spcBef>
                <a:spcPts val="600"/>
              </a:spcBef>
              <a:buNone/>
            </a:pPr>
            <a:r>
              <a:rPr lang="en-US" err="1">
                <a:solidFill>
                  <a:srgbClr val="666666"/>
                </a:solidFill>
              </a:rPr>
              <a:t>Dựa</a:t>
            </a:r>
            <a:r>
              <a:rPr lang="en-US">
                <a:solidFill>
                  <a:srgbClr val="666666"/>
                </a:solidFill>
              </a:rPr>
              <a:t> </a:t>
            </a:r>
            <a:r>
              <a:rPr lang="en-US" err="1">
                <a:solidFill>
                  <a:srgbClr val="666666"/>
                </a:solidFill>
              </a:rPr>
              <a:t>trên</a:t>
            </a:r>
            <a:r>
              <a:rPr lang="en-US">
                <a:solidFill>
                  <a:srgbClr val="666666"/>
                </a:solidFill>
              </a:rPr>
              <a:t> </a:t>
            </a:r>
            <a:r>
              <a:rPr lang="en-US" err="1">
                <a:solidFill>
                  <a:srgbClr val="666666"/>
                </a:solidFill>
              </a:rPr>
              <a:t>chứng</a:t>
            </a:r>
            <a:r>
              <a:rPr lang="en-US">
                <a:solidFill>
                  <a:srgbClr val="666666"/>
                </a:solidFill>
              </a:rPr>
              <a:t> </a:t>
            </a:r>
            <a:r>
              <a:rPr lang="en-US" err="1">
                <a:solidFill>
                  <a:srgbClr val="666666"/>
                </a:solidFill>
              </a:rPr>
              <a:t>cứ</a:t>
            </a:r>
            <a:r>
              <a:rPr lang="en-US">
                <a:solidFill>
                  <a:srgbClr val="666666"/>
                </a:solidFill>
              </a:rPr>
              <a:t> khoa </a:t>
            </a:r>
            <a:r>
              <a:rPr lang="en-US" err="1">
                <a:solidFill>
                  <a:srgbClr val="666666"/>
                </a:solidFill>
              </a:rPr>
              <a:t>học</a:t>
            </a:r>
            <a:r>
              <a:rPr lang="en-US">
                <a:solidFill>
                  <a:srgbClr val="666666"/>
                </a:solidFill>
              </a:rPr>
              <a:t> </a:t>
            </a:r>
            <a:r>
              <a:rPr lang="en-US" err="1">
                <a:solidFill>
                  <a:srgbClr val="666666"/>
                </a:solidFill>
              </a:rPr>
              <a:t>tốt</a:t>
            </a:r>
            <a:r>
              <a:rPr lang="en-US">
                <a:solidFill>
                  <a:srgbClr val="666666"/>
                </a:solidFill>
              </a:rPr>
              <a:t> </a:t>
            </a:r>
            <a:r>
              <a:rPr lang="en-US" err="1">
                <a:solidFill>
                  <a:srgbClr val="666666"/>
                </a:solidFill>
              </a:rPr>
              <a:t>nhất</a:t>
            </a:r>
            <a:r>
              <a:rPr lang="en-US">
                <a:solidFill>
                  <a:srgbClr val="666666"/>
                </a:solidFill>
              </a:rPr>
              <a:t> </a:t>
            </a:r>
            <a:r>
              <a:rPr lang="en-US" err="1">
                <a:solidFill>
                  <a:srgbClr val="666666"/>
                </a:solidFill>
              </a:rPr>
              <a:t>để</a:t>
            </a:r>
            <a:r>
              <a:rPr lang="en-US">
                <a:solidFill>
                  <a:srgbClr val="666666"/>
                </a:solidFill>
              </a:rPr>
              <a:t> </a:t>
            </a:r>
            <a:r>
              <a:rPr lang="en-US" err="1">
                <a:solidFill>
                  <a:srgbClr val="666666"/>
                </a:solidFill>
              </a:rPr>
              <a:t>ra</a:t>
            </a:r>
            <a:r>
              <a:rPr lang="en-US">
                <a:solidFill>
                  <a:srgbClr val="666666"/>
                </a:solidFill>
              </a:rPr>
              <a:t> </a:t>
            </a:r>
            <a:r>
              <a:rPr lang="en-US" err="1">
                <a:solidFill>
                  <a:srgbClr val="666666"/>
                </a:solidFill>
              </a:rPr>
              <a:t>quyết</a:t>
            </a:r>
            <a:r>
              <a:rPr lang="en-US">
                <a:solidFill>
                  <a:srgbClr val="666666"/>
                </a:solidFill>
              </a:rPr>
              <a:t> </a:t>
            </a:r>
            <a:r>
              <a:rPr lang="en-US" err="1">
                <a:solidFill>
                  <a:srgbClr val="666666"/>
                </a:solidFill>
              </a:rPr>
              <a:t>định</a:t>
            </a:r>
            <a:r>
              <a:rPr lang="en-US">
                <a:solidFill>
                  <a:srgbClr val="666666"/>
                </a:solidFill>
              </a:rPr>
              <a:t> </a:t>
            </a:r>
            <a:r>
              <a:rPr lang="en-US" err="1">
                <a:solidFill>
                  <a:srgbClr val="666666"/>
                </a:solidFill>
              </a:rPr>
              <a:t>lâm</a:t>
            </a:r>
            <a:r>
              <a:rPr lang="en-US">
                <a:solidFill>
                  <a:srgbClr val="666666"/>
                </a:solidFill>
              </a:rPr>
              <a:t> </a:t>
            </a:r>
            <a:r>
              <a:rPr lang="en-US" err="1">
                <a:solidFill>
                  <a:srgbClr val="666666"/>
                </a:solidFill>
              </a:rPr>
              <a:t>sàng</a:t>
            </a:r>
            <a:r>
              <a:rPr lang="en-US">
                <a:solidFill>
                  <a:srgbClr val="666666"/>
                </a:solidFill>
              </a:rPr>
              <a:t> </a:t>
            </a:r>
            <a:r>
              <a:rPr lang="en-US" err="1">
                <a:solidFill>
                  <a:srgbClr val="666666"/>
                </a:solidFill>
              </a:rPr>
              <a:t>phục</a:t>
            </a:r>
            <a:r>
              <a:rPr lang="en-US">
                <a:solidFill>
                  <a:srgbClr val="666666"/>
                </a:solidFill>
              </a:rPr>
              <a:t> </a:t>
            </a:r>
            <a:r>
              <a:rPr lang="en-US" err="1">
                <a:solidFill>
                  <a:srgbClr val="666666"/>
                </a:solidFill>
              </a:rPr>
              <a:t>vụ</a:t>
            </a:r>
            <a:r>
              <a:rPr lang="en-US">
                <a:solidFill>
                  <a:srgbClr val="666666"/>
                </a:solidFill>
              </a:rPr>
              <a:t> </a:t>
            </a:r>
            <a:r>
              <a:rPr lang="en-US" err="1">
                <a:solidFill>
                  <a:srgbClr val="666666"/>
                </a:solidFill>
              </a:rPr>
              <a:t>lợi</a:t>
            </a:r>
            <a:r>
              <a:rPr lang="en-US">
                <a:solidFill>
                  <a:srgbClr val="666666"/>
                </a:solidFill>
              </a:rPr>
              <a:t> </a:t>
            </a:r>
            <a:r>
              <a:rPr lang="en-US" err="1">
                <a:solidFill>
                  <a:srgbClr val="666666"/>
                </a:solidFill>
              </a:rPr>
              <a:t>ích</a:t>
            </a:r>
            <a:r>
              <a:rPr lang="en-US">
                <a:solidFill>
                  <a:srgbClr val="666666"/>
                </a:solidFill>
              </a:rPr>
              <a:t> </a:t>
            </a:r>
            <a:r>
              <a:rPr lang="en-US" err="1">
                <a:solidFill>
                  <a:srgbClr val="666666"/>
                </a:solidFill>
              </a:rPr>
              <a:t>bệnh</a:t>
            </a:r>
            <a:r>
              <a:rPr lang="en-US">
                <a:solidFill>
                  <a:srgbClr val="666666"/>
                </a:solidFill>
              </a:rPr>
              <a:t> </a:t>
            </a:r>
            <a:r>
              <a:rPr lang="en-US" err="1">
                <a:solidFill>
                  <a:srgbClr val="666666"/>
                </a:solidFill>
              </a:rPr>
              <a:t>nhân</a:t>
            </a:r>
            <a:endParaRPr lang="en-US">
              <a:solidFill>
                <a:srgbClr val="666666"/>
              </a:solidFill>
            </a:endParaRPr>
          </a:p>
        </p:txBody>
      </p:sp>
    </p:spTree>
    <p:extLst>
      <p:ext uri="{BB962C8B-B14F-4D97-AF65-F5344CB8AC3E}">
        <p14:creationId xmlns:p14="http://schemas.microsoft.com/office/powerpoint/2010/main" val="3468253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10" name="Google Shape;710;p41"/>
          <p:cNvSpPr txBox="1">
            <a:spLocks noGrp="1"/>
          </p:cNvSpPr>
          <p:nvPr>
            <p:ph type="title"/>
          </p:nvPr>
        </p:nvSpPr>
        <p:spPr>
          <a:xfrm>
            <a:off x="714300" y="712001"/>
            <a:ext cx="8021838"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CHẤT LƯỢNG CÁC CHỨNG CỨ KHOA HỌC</a:t>
            </a:r>
            <a:endParaRPr/>
          </a:p>
        </p:txBody>
      </p:sp>
      <p:grpSp>
        <p:nvGrpSpPr>
          <p:cNvPr id="827" name="Google Shape;827;p41"/>
          <p:cNvGrpSpPr/>
          <p:nvPr/>
        </p:nvGrpSpPr>
        <p:grpSpPr>
          <a:xfrm>
            <a:off x="-25" y="0"/>
            <a:ext cx="9144020" cy="342900"/>
            <a:chOff x="-25" y="0"/>
            <a:chExt cx="9144020" cy="342900"/>
          </a:xfrm>
        </p:grpSpPr>
        <p:sp>
          <p:nvSpPr>
            <p:cNvPr id="828" name="Google Shape;828;p41"/>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41"/>
            <p:cNvGrpSpPr/>
            <p:nvPr/>
          </p:nvGrpSpPr>
          <p:grpSpPr>
            <a:xfrm>
              <a:off x="215975" y="111150"/>
              <a:ext cx="642950" cy="120600"/>
              <a:chOff x="215975" y="152625"/>
              <a:chExt cx="642950" cy="120600"/>
            </a:xfrm>
          </p:grpSpPr>
          <p:sp>
            <p:nvSpPr>
              <p:cNvPr id="830" name="Google Shape;830;p41"/>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6" name="TextBox 125">
            <a:extLst>
              <a:ext uri="{FF2B5EF4-FFF2-40B4-BE49-F238E27FC236}">
                <a16:creationId xmlns:a16="http://schemas.microsoft.com/office/drawing/2014/main" id="{88285D6A-F161-0CBF-DBEF-3FE234373D01}"/>
              </a:ext>
            </a:extLst>
          </p:cNvPr>
          <p:cNvSpPr txBox="1"/>
          <p:nvPr/>
        </p:nvSpPr>
        <p:spPr>
          <a:xfrm>
            <a:off x="8736138" y="4756196"/>
            <a:ext cx="276293" cy="307777"/>
          </a:xfrm>
          <a:prstGeom prst="rect">
            <a:avLst/>
          </a:prstGeom>
          <a:noFill/>
        </p:spPr>
        <p:txBody>
          <a:bodyPr wrap="square" rtlCol="0">
            <a:spAutoFit/>
          </a:bodyPr>
          <a:lstStyle/>
          <a:p>
            <a:fld id="{5A75DE7C-BFDE-4AC0-B8BC-F0DEA2954097}" type="slidenum">
              <a:rPr lang="en-US" smtClean="0"/>
              <a:t>7</a:t>
            </a:fld>
            <a:endParaRPr lang="en-US"/>
          </a:p>
        </p:txBody>
      </p:sp>
      <p:pic>
        <p:nvPicPr>
          <p:cNvPr id="6" name="Picture 5">
            <a:extLst>
              <a:ext uri="{FF2B5EF4-FFF2-40B4-BE49-F238E27FC236}">
                <a16:creationId xmlns:a16="http://schemas.microsoft.com/office/drawing/2014/main" id="{9608AECB-024B-F1B2-DBAA-255DF3D16054}"/>
              </a:ext>
            </a:extLst>
          </p:cNvPr>
          <p:cNvPicPr>
            <a:picLocks noChangeAspect="1"/>
          </p:cNvPicPr>
          <p:nvPr/>
        </p:nvPicPr>
        <p:blipFill rotWithShape="1">
          <a:blip r:embed="rId3"/>
          <a:srcRect t="2459" r="12892" b="84187"/>
          <a:stretch/>
        </p:blipFill>
        <p:spPr>
          <a:xfrm>
            <a:off x="1084375" y="1349370"/>
            <a:ext cx="6780325" cy="468000"/>
          </a:xfrm>
          <a:prstGeom prst="rect">
            <a:avLst/>
          </a:prstGeom>
        </p:spPr>
      </p:pic>
      <p:pic>
        <p:nvPicPr>
          <p:cNvPr id="10" name="Picture 9">
            <a:extLst>
              <a:ext uri="{FF2B5EF4-FFF2-40B4-BE49-F238E27FC236}">
                <a16:creationId xmlns:a16="http://schemas.microsoft.com/office/drawing/2014/main" id="{DA6C4A75-AE20-8A8A-8B00-6CF8B8A326B3}"/>
              </a:ext>
            </a:extLst>
          </p:cNvPr>
          <p:cNvPicPr>
            <a:picLocks noChangeAspect="1"/>
          </p:cNvPicPr>
          <p:nvPr/>
        </p:nvPicPr>
        <p:blipFill>
          <a:blip r:embed="rId4"/>
          <a:stretch>
            <a:fillRect/>
          </a:stretch>
        </p:blipFill>
        <p:spPr>
          <a:xfrm>
            <a:off x="1084375" y="1817370"/>
            <a:ext cx="7339012" cy="2737123"/>
          </a:xfrm>
          <a:prstGeom prst="rect">
            <a:avLst/>
          </a:prstGeom>
        </p:spPr>
      </p:pic>
      <p:sp>
        <p:nvSpPr>
          <p:cNvPr id="2" name="TextBox 1">
            <a:extLst>
              <a:ext uri="{FF2B5EF4-FFF2-40B4-BE49-F238E27FC236}">
                <a16:creationId xmlns:a16="http://schemas.microsoft.com/office/drawing/2014/main" id="{3529AAB5-E502-2943-FF4C-00D63C193137}"/>
              </a:ext>
            </a:extLst>
          </p:cNvPr>
          <p:cNvSpPr txBox="1"/>
          <p:nvPr/>
        </p:nvSpPr>
        <p:spPr>
          <a:xfrm>
            <a:off x="2439830" y="4649343"/>
            <a:ext cx="4264309" cy="307777"/>
          </a:xfrm>
          <a:prstGeom prst="rect">
            <a:avLst/>
          </a:prstGeom>
          <a:noFill/>
        </p:spPr>
        <p:txBody>
          <a:bodyPr wrap="none" rtlCol="0">
            <a:spAutoFit/>
          </a:bodyPr>
          <a:lstStyle/>
          <a:p>
            <a:r>
              <a:rPr lang="en-US" b="1" dirty="0">
                <a:solidFill>
                  <a:srgbClr val="FF0000"/>
                </a:solidFill>
              </a:rPr>
              <a:t>KHÔNG PHẢI NGHIÊN CỨU NÀO CŨNG ĐÚNG!!</a:t>
            </a:r>
          </a:p>
        </p:txBody>
      </p:sp>
    </p:spTree>
    <p:extLst>
      <p:ext uri="{BB962C8B-B14F-4D97-AF65-F5344CB8AC3E}">
        <p14:creationId xmlns:p14="http://schemas.microsoft.com/office/powerpoint/2010/main" val="2461352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grpSp>
        <p:nvGrpSpPr>
          <p:cNvPr id="827" name="Google Shape;827;p41"/>
          <p:cNvGrpSpPr/>
          <p:nvPr/>
        </p:nvGrpSpPr>
        <p:grpSpPr>
          <a:xfrm>
            <a:off x="-25" y="0"/>
            <a:ext cx="9144020" cy="342900"/>
            <a:chOff x="-25" y="0"/>
            <a:chExt cx="9144020" cy="342900"/>
          </a:xfrm>
        </p:grpSpPr>
        <p:sp>
          <p:nvSpPr>
            <p:cNvPr id="828" name="Google Shape;828;p41"/>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41"/>
            <p:cNvGrpSpPr/>
            <p:nvPr/>
          </p:nvGrpSpPr>
          <p:grpSpPr>
            <a:xfrm>
              <a:off x="215975" y="111150"/>
              <a:ext cx="642950" cy="120600"/>
              <a:chOff x="215975" y="152625"/>
              <a:chExt cx="642950" cy="120600"/>
            </a:xfrm>
          </p:grpSpPr>
          <p:sp>
            <p:nvSpPr>
              <p:cNvPr id="830" name="Google Shape;830;p41"/>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AutoShape 4" descr="{\displaystyle {\text{IF}}_{y}={{\text{Số trích dẫn}}_{y-1}+{\text{Số trích dẫn}}_{y-2} \over {\text{Số bài xuất bản}}_{y-1}+{\text{Số bài xuất bản}}_{y-2}}}">
            <a:extLst>
              <a:ext uri="{FF2B5EF4-FFF2-40B4-BE49-F238E27FC236}">
                <a16:creationId xmlns:a16="http://schemas.microsoft.com/office/drawing/2014/main" id="{D8C1B24E-F0C7-02E4-FAD6-0FB4954B5CBB}"/>
              </a:ext>
            </a:extLst>
          </p:cNvPr>
          <p:cNvSpPr>
            <a:spLocks noChangeAspect="1" noChangeArrowheads="1"/>
          </p:cNvSpPr>
          <p:nvPr/>
        </p:nvSpPr>
        <p:spPr bwMode="auto">
          <a:xfrm>
            <a:off x="4419600" y="2419350"/>
            <a:ext cx="1159164" cy="11591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E3A96F7A-9976-A12E-B854-62DFC06D3B22}"/>
              </a:ext>
            </a:extLst>
          </p:cNvPr>
          <p:cNvPicPr>
            <a:picLocks noChangeAspect="1"/>
          </p:cNvPicPr>
          <p:nvPr/>
        </p:nvPicPr>
        <p:blipFill>
          <a:blip r:embed="rId3"/>
          <a:stretch>
            <a:fillRect/>
          </a:stretch>
        </p:blipFill>
        <p:spPr>
          <a:xfrm>
            <a:off x="537450" y="1342920"/>
            <a:ext cx="4094865" cy="3312024"/>
          </a:xfrm>
          <a:prstGeom prst="rect">
            <a:avLst/>
          </a:prstGeom>
        </p:spPr>
      </p:pic>
      <p:pic>
        <p:nvPicPr>
          <p:cNvPr id="12" name="Picture 11">
            <a:extLst>
              <a:ext uri="{FF2B5EF4-FFF2-40B4-BE49-F238E27FC236}">
                <a16:creationId xmlns:a16="http://schemas.microsoft.com/office/drawing/2014/main" id="{F3B010EF-78FB-368F-7C98-0346048CFA4A}"/>
              </a:ext>
            </a:extLst>
          </p:cNvPr>
          <p:cNvPicPr>
            <a:picLocks noChangeAspect="1"/>
          </p:cNvPicPr>
          <p:nvPr/>
        </p:nvPicPr>
        <p:blipFill>
          <a:blip r:embed="rId4"/>
          <a:stretch>
            <a:fillRect/>
          </a:stretch>
        </p:blipFill>
        <p:spPr>
          <a:xfrm>
            <a:off x="4632315" y="1770311"/>
            <a:ext cx="4033399" cy="2159184"/>
          </a:xfrm>
          <a:prstGeom prst="rect">
            <a:avLst/>
          </a:prstGeom>
        </p:spPr>
      </p:pic>
      <p:sp>
        <p:nvSpPr>
          <p:cNvPr id="25" name="TextBox 24">
            <a:extLst>
              <a:ext uri="{FF2B5EF4-FFF2-40B4-BE49-F238E27FC236}">
                <a16:creationId xmlns:a16="http://schemas.microsoft.com/office/drawing/2014/main" id="{4F55C2DE-09D2-25BA-3925-63ED5FE55429}"/>
              </a:ext>
            </a:extLst>
          </p:cNvPr>
          <p:cNvSpPr txBox="1"/>
          <p:nvPr/>
        </p:nvSpPr>
        <p:spPr>
          <a:xfrm>
            <a:off x="8630884" y="4756196"/>
            <a:ext cx="381548" cy="307777"/>
          </a:xfrm>
          <a:prstGeom prst="rect">
            <a:avLst/>
          </a:prstGeom>
          <a:noFill/>
        </p:spPr>
        <p:txBody>
          <a:bodyPr wrap="square" rtlCol="0">
            <a:spAutoFit/>
          </a:bodyPr>
          <a:lstStyle/>
          <a:p>
            <a:fld id="{5A75DE7C-BFDE-4AC0-B8BC-F0DEA2954097}" type="slidenum">
              <a:rPr lang="en-US" smtClean="0"/>
              <a:t>8</a:t>
            </a:fld>
            <a:endParaRPr lang="en-US"/>
          </a:p>
        </p:txBody>
      </p:sp>
      <p:sp>
        <p:nvSpPr>
          <p:cNvPr id="2" name="Google Shape;710;p41">
            <a:extLst>
              <a:ext uri="{FF2B5EF4-FFF2-40B4-BE49-F238E27FC236}">
                <a16:creationId xmlns:a16="http://schemas.microsoft.com/office/drawing/2014/main" id="{C71E40C2-6EFD-47AA-57BB-8E2029E0770C}"/>
              </a:ext>
            </a:extLst>
          </p:cNvPr>
          <p:cNvSpPr txBox="1">
            <a:spLocks noGrp="1"/>
          </p:cNvSpPr>
          <p:nvPr>
            <p:ph type="title"/>
          </p:nvPr>
        </p:nvSpPr>
        <p:spPr>
          <a:xfrm>
            <a:off x="714300" y="712001"/>
            <a:ext cx="8021838"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THÁP CHỨNG CỨ KHOA HỌC</a:t>
            </a:r>
            <a:endParaRPr/>
          </a:p>
        </p:txBody>
      </p:sp>
    </p:spTree>
    <p:extLst>
      <p:ext uri="{BB962C8B-B14F-4D97-AF65-F5344CB8AC3E}">
        <p14:creationId xmlns:p14="http://schemas.microsoft.com/office/powerpoint/2010/main" val="3214943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37"/>
          <p:cNvSpPr txBox="1">
            <a:spLocks noGrp="1"/>
          </p:cNvSpPr>
          <p:nvPr>
            <p:ph type="title"/>
          </p:nvPr>
        </p:nvSpPr>
        <p:spPr>
          <a:xfrm>
            <a:off x="714299" y="2354175"/>
            <a:ext cx="3801013"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REVIEW ARTICLE</a:t>
            </a:r>
            <a:endParaRPr/>
          </a:p>
        </p:txBody>
      </p:sp>
      <p:sp>
        <p:nvSpPr>
          <p:cNvPr id="499" name="Google Shape;499;p37"/>
          <p:cNvSpPr txBox="1">
            <a:spLocks noGrp="1"/>
          </p:cNvSpPr>
          <p:nvPr>
            <p:ph type="title" idx="2"/>
          </p:nvPr>
        </p:nvSpPr>
        <p:spPr>
          <a:xfrm>
            <a:off x="714300" y="1010100"/>
            <a:ext cx="3048000" cy="139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02.</a:t>
            </a:r>
            <a:endParaRPr/>
          </a:p>
        </p:txBody>
      </p:sp>
      <p:sp>
        <p:nvSpPr>
          <p:cNvPr id="500" name="Google Shape;500;p37"/>
          <p:cNvSpPr/>
          <p:nvPr/>
        </p:nvSpPr>
        <p:spPr>
          <a:xfrm>
            <a:off x="7959915" y="812711"/>
            <a:ext cx="116400" cy="11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7"/>
          <p:cNvSpPr/>
          <p:nvPr/>
        </p:nvSpPr>
        <p:spPr>
          <a:xfrm>
            <a:off x="8124171" y="812711"/>
            <a:ext cx="116400" cy="116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7"/>
          <p:cNvSpPr/>
          <p:nvPr/>
        </p:nvSpPr>
        <p:spPr>
          <a:xfrm>
            <a:off x="8288427" y="812711"/>
            <a:ext cx="116400" cy="116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 name="Google Shape;503;p37"/>
          <p:cNvGrpSpPr/>
          <p:nvPr/>
        </p:nvGrpSpPr>
        <p:grpSpPr>
          <a:xfrm>
            <a:off x="4413132" y="812731"/>
            <a:ext cx="4338518" cy="3791511"/>
            <a:chOff x="4195962" y="812731"/>
            <a:chExt cx="4338518" cy="3791511"/>
          </a:xfrm>
        </p:grpSpPr>
        <p:grpSp>
          <p:nvGrpSpPr>
            <p:cNvPr id="504" name="Google Shape;504;p37"/>
            <p:cNvGrpSpPr/>
            <p:nvPr/>
          </p:nvGrpSpPr>
          <p:grpSpPr>
            <a:xfrm>
              <a:off x="4470000" y="812731"/>
              <a:ext cx="3490051" cy="2287960"/>
              <a:chOff x="4849800" y="1060525"/>
              <a:chExt cx="2932816" cy="1922656"/>
            </a:xfrm>
          </p:grpSpPr>
          <p:sp>
            <p:nvSpPr>
              <p:cNvPr id="505" name="Google Shape;505;p37"/>
              <p:cNvSpPr/>
              <p:nvPr/>
            </p:nvSpPr>
            <p:spPr>
              <a:xfrm>
                <a:off x="5702118" y="1354752"/>
                <a:ext cx="412858" cy="1595400"/>
              </a:xfrm>
              <a:custGeom>
                <a:avLst/>
                <a:gdLst/>
                <a:ahLst/>
                <a:cxnLst/>
                <a:rect l="l" t="t" r="r" b="b"/>
                <a:pathLst>
                  <a:path w="5725" h="22123" extrusionOk="0">
                    <a:moveTo>
                      <a:pt x="5610" y="0"/>
                    </a:moveTo>
                    <a:cubicBezTo>
                      <a:pt x="3750" y="286"/>
                      <a:pt x="2663" y="1689"/>
                      <a:pt x="2233" y="4293"/>
                    </a:cubicBezTo>
                    <a:cubicBezTo>
                      <a:pt x="1890" y="6468"/>
                      <a:pt x="2062" y="9244"/>
                      <a:pt x="2233" y="11906"/>
                    </a:cubicBezTo>
                    <a:cubicBezTo>
                      <a:pt x="2491" y="16485"/>
                      <a:pt x="2748" y="20806"/>
                      <a:pt x="487" y="21293"/>
                    </a:cubicBezTo>
                    <a:cubicBezTo>
                      <a:pt x="316" y="21321"/>
                      <a:pt x="173" y="21350"/>
                      <a:pt x="1" y="21350"/>
                    </a:cubicBezTo>
                    <a:lnTo>
                      <a:pt x="58" y="22123"/>
                    </a:lnTo>
                    <a:cubicBezTo>
                      <a:pt x="173" y="22123"/>
                      <a:pt x="287" y="22094"/>
                      <a:pt x="402" y="22094"/>
                    </a:cubicBezTo>
                    <a:cubicBezTo>
                      <a:pt x="487" y="22065"/>
                      <a:pt x="573" y="22037"/>
                      <a:pt x="631" y="22037"/>
                    </a:cubicBezTo>
                    <a:cubicBezTo>
                      <a:pt x="3550" y="21407"/>
                      <a:pt x="3264" y="16771"/>
                      <a:pt x="2977" y="11848"/>
                    </a:cubicBezTo>
                    <a:cubicBezTo>
                      <a:pt x="2663" y="6668"/>
                      <a:pt x="2348" y="1288"/>
                      <a:pt x="5725" y="744"/>
                    </a:cubicBezTo>
                    <a:lnTo>
                      <a:pt x="5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7"/>
              <p:cNvSpPr/>
              <p:nvPr/>
            </p:nvSpPr>
            <p:spPr>
              <a:xfrm>
                <a:off x="5559765" y="1393045"/>
                <a:ext cx="1783260" cy="1590136"/>
              </a:xfrm>
              <a:custGeom>
                <a:avLst/>
                <a:gdLst/>
                <a:ahLst/>
                <a:cxnLst/>
                <a:rect l="l" t="t" r="r" b="b"/>
                <a:pathLst>
                  <a:path w="24728" h="22050" extrusionOk="0">
                    <a:moveTo>
                      <a:pt x="17788" y="1"/>
                    </a:moveTo>
                    <a:cubicBezTo>
                      <a:pt x="15721" y="1"/>
                      <a:pt x="13551" y="1179"/>
                      <a:pt x="12078" y="3733"/>
                    </a:cubicBezTo>
                    <a:cubicBezTo>
                      <a:pt x="11792" y="4247"/>
                      <a:pt x="11267" y="4533"/>
                      <a:pt x="10729" y="4533"/>
                    </a:cubicBezTo>
                    <a:cubicBezTo>
                      <a:pt x="10457" y="4533"/>
                      <a:pt x="10181" y="4459"/>
                      <a:pt x="9931" y="4306"/>
                    </a:cubicBezTo>
                    <a:cubicBezTo>
                      <a:pt x="8557" y="3481"/>
                      <a:pt x="7201" y="3115"/>
                      <a:pt x="5960" y="3115"/>
                    </a:cubicBezTo>
                    <a:cubicBezTo>
                      <a:pt x="2548" y="3115"/>
                      <a:pt x="0" y="5884"/>
                      <a:pt x="315" y="9514"/>
                    </a:cubicBezTo>
                    <a:cubicBezTo>
                      <a:pt x="687" y="13664"/>
                      <a:pt x="7384" y="19417"/>
                      <a:pt x="14024" y="21878"/>
                    </a:cubicBezTo>
                    <a:cubicBezTo>
                      <a:pt x="14337" y="21993"/>
                      <a:pt x="14665" y="22049"/>
                      <a:pt x="14991" y="22049"/>
                    </a:cubicBezTo>
                    <a:cubicBezTo>
                      <a:pt x="15794" y="22049"/>
                      <a:pt x="16585" y="21708"/>
                      <a:pt x="17115" y="21077"/>
                    </a:cubicBezTo>
                    <a:cubicBezTo>
                      <a:pt x="21694" y="15668"/>
                      <a:pt x="24727" y="7368"/>
                      <a:pt x="23010" y="3590"/>
                    </a:cubicBezTo>
                    <a:cubicBezTo>
                      <a:pt x="21975" y="1272"/>
                      <a:pt x="19936" y="1"/>
                      <a:pt x="177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7"/>
              <p:cNvSpPr/>
              <p:nvPr/>
            </p:nvSpPr>
            <p:spPr>
              <a:xfrm>
                <a:off x="5451954" y="1248455"/>
                <a:ext cx="1794077" cy="1507348"/>
              </a:xfrm>
              <a:custGeom>
                <a:avLst/>
                <a:gdLst/>
                <a:ahLst/>
                <a:cxnLst/>
                <a:rect l="l" t="t" r="r" b="b"/>
                <a:pathLst>
                  <a:path w="24878" h="20902" extrusionOk="0">
                    <a:moveTo>
                      <a:pt x="18912" y="0"/>
                    </a:moveTo>
                    <a:cubicBezTo>
                      <a:pt x="16974" y="0"/>
                      <a:pt x="15119" y="985"/>
                      <a:pt x="13801" y="2476"/>
                    </a:cubicBezTo>
                    <a:cubicBezTo>
                      <a:pt x="13086" y="3306"/>
                      <a:pt x="12485" y="4250"/>
                      <a:pt x="12056" y="5280"/>
                    </a:cubicBezTo>
                    <a:cubicBezTo>
                      <a:pt x="10056" y="3479"/>
                      <a:pt x="7989" y="2708"/>
                      <a:pt x="6148" y="2708"/>
                    </a:cubicBezTo>
                    <a:cubicBezTo>
                      <a:pt x="2667" y="2708"/>
                      <a:pt x="0" y="5467"/>
                      <a:pt x="150" y="9230"/>
                    </a:cubicBezTo>
                    <a:cubicBezTo>
                      <a:pt x="265" y="12006"/>
                      <a:pt x="2440" y="14524"/>
                      <a:pt x="4300" y="16385"/>
                    </a:cubicBezTo>
                    <a:cubicBezTo>
                      <a:pt x="5988" y="18102"/>
                      <a:pt x="7963" y="20048"/>
                      <a:pt x="10367" y="20620"/>
                    </a:cubicBezTo>
                    <a:cubicBezTo>
                      <a:pt x="11144" y="20811"/>
                      <a:pt x="11906" y="20901"/>
                      <a:pt x="12651" y="20901"/>
                    </a:cubicBezTo>
                    <a:cubicBezTo>
                      <a:pt x="18933" y="20901"/>
                      <a:pt x="23912" y="14508"/>
                      <a:pt x="24705" y="8572"/>
                    </a:cubicBezTo>
                    <a:cubicBezTo>
                      <a:pt x="24848" y="7599"/>
                      <a:pt x="24877" y="6597"/>
                      <a:pt x="24791" y="5595"/>
                    </a:cubicBezTo>
                    <a:cubicBezTo>
                      <a:pt x="24734" y="5080"/>
                      <a:pt x="24620" y="4565"/>
                      <a:pt x="24476" y="4078"/>
                    </a:cubicBezTo>
                    <a:cubicBezTo>
                      <a:pt x="23875" y="2333"/>
                      <a:pt x="22530" y="959"/>
                      <a:pt x="20813" y="329"/>
                    </a:cubicBezTo>
                    <a:cubicBezTo>
                      <a:pt x="20181" y="105"/>
                      <a:pt x="19542" y="0"/>
                      <a:pt x="18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7"/>
              <p:cNvSpPr/>
              <p:nvPr/>
            </p:nvSpPr>
            <p:spPr>
              <a:xfrm>
                <a:off x="6443092" y="1464510"/>
                <a:ext cx="359133" cy="270143"/>
              </a:xfrm>
              <a:custGeom>
                <a:avLst/>
                <a:gdLst/>
                <a:ahLst/>
                <a:cxnLst/>
                <a:rect l="l" t="t" r="r" b="b"/>
                <a:pathLst>
                  <a:path w="4980" h="3746" extrusionOk="0">
                    <a:moveTo>
                      <a:pt x="4469" y="1"/>
                    </a:moveTo>
                    <a:cubicBezTo>
                      <a:pt x="4393" y="1"/>
                      <a:pt x="4315" y="17"/>
                      <a:pt x="4236" y="52"/>
                    </a:cubicBezTo>
                    <a:cubicBezTo>
                      <a:pt x="3749" y="224"/>
                      <a:pt x="3291" y="539"/>
                      <a:pt x="2919" y="939"/>
                    </a:cubicBezTo>
                    <a:cubicBezTo>
                      <a:pt x="2461" y="1397"/>
                      <a:pt x="2032" y="1855"/>
                      <a:pt x="1632" y="2370"/>
                    </a:cubicBezTo>
                    <a:cubicBezTo>
                      <a:pt x="1317" y="2800"/>
                      <a:pt x="859" y="3143"/>
                      <a:pt x="344" y="3372"/>
                    </a:cubicBezTo>
                    <a:cubicBezTo>
                      <a:pt x="286" y="3372"/>
                      <a:pt x="201" y="3401"/>
                      <a:pt x="143" y="3429"/>
                    </a:cubicBezTo>
                    <a:cubicBezTo>
                      <a:pt x="57" y="3486"/>
                      <a:pt x="0" y="3572"/>
                      <a:pt x="29" y="3658"/>
                    </a:cubicBezTo>
                    <a:cubicBezTo>
                      <a:pt x="158" y="3714"/>
                      <a:pt x="300" y="3745"/>
                      <a:pt x="445" y="3745"/>
                    </a:cubicBezTo>
                    <a:cubicBezTo>
                      <a:pt x="525" y="3745"/>
                      <a:pt x="606" y="3736"/>
                      <a:pt x="687" y="3715"/>
                    </a:cubicBezTo>
                    <a:cubicBezTo>
                      <a:pt x="1832" y="3458"/>
                      <a:pt x="2605" y="2485"/>
                      <a:pt x="3578" y="1855"/>
                    </a:cubicBezTo>
                    <a:cubicBezTo>
                      <a:pt x="4007" y="1569"/>
                      <a:pt x="4522" y="1340"/>
                      <a:pt x="4837" y="853"/>
                    </a:cubicBezTo>
                    <a:cubicBezTo>
                      <a:pt x="4951" y="653"/>
                      <a:pt x="4980" y="424"/>
                      <a:pt x="4894" y="224"/>
                    </a:cubicBezTo>
                    <a:cubicBezTo>
                      <a:pt x="4795" y="85"/>
                      <a:pt x="4640" y="1"/>
                      <a:pt x="44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7"/>
              <p:cNvSpPr/>
              <p:nvPr/>
            </p:nvSpPr>
            <p:spPr>
              <a:xfrm>
                <a:off x="5629932" y="1721959"/>
                <a:ext cx="267114" cy="403988"/>
              </a:xfrm>
              <a:custGeom>
                <a:avLst/>
                <a:gdLst/>
                <a:ahLst/>
                <a:cxnLst/>
                <a:rect l="l" t="t" r="r" b="b"/>
                <a:pathLst>
                  <a:path w="3704" h="5602" extrusionOk="0">
                    <a:moveTo>
                      <a:pt x="3355" y="1"/>
                    </a:moveTo>
                    <a:cubicBezTo>
                      <a:pt x="2798" y="1"/>
                      <a:pt x="1682" y="823"/>
                      <a:pt x="1517" y="947"/>
                    </a:cubicBezTo>
                    <a:cubicBezTo>
                      <a:pt x="773" y="1605"/>
                      <a:pt x="286" y="2521"/>
                      <a:pt x="143" y="3522"/>
                    </a:cubicBezTo>
                    <a:cubicBezTo>
                      <a:pt x="0" y="4095"/>
                      <a:pt x="86" y="4696"/>
                      <a:pt x="315" y="5240"/>
                    </a:cubicBezTo>
                    <a:cubicBezTo>
                      <a:pt x="413" y="5410"/>
                      <a:pt x="593" y="5602"/>
                      <a:pt x="786" y="5602"/>
                    </a:cubicBezTo>
                    <a:cubicBezTo>
                      <a:pt x="820" y="5602"/>
                      <a:pt x="854" y="5596"/>
                      <a:pt x="887" y="5583"/>
                    </a:cubicBezTo>
                    <a:cubicBezTo>
                      <a:pt x="1116" y="5497"/>
                      <a:pt x="1116" y="5268"/>
                      <a:pt x="1145" y="5068"/>
                    </a:cubicBezTo>
                    <a:cubicBezTo>
                      <a:pt x="1317" y="3866"/>
                      <a:pt x="1660" y="2607"/>
                      <a:pt x="2490" y="1719"/>
                    </a:cubicBezTo>
                    <a:cubicBezTo>
                      <a:pt x="2862" y="1405"/>
                      <a:pt x="3206" y="1090"/>
                      <a:pt x="3520" y="718"/>
                    </a:cubicBezTo>
                    <a:cubicBezTo>
                      <a:pt x="3578" y="632"/>
                      <a:pt x="3635" y="546"/>
                      <a:pt x="3664" y="460"/>
                    </a:cubicBezTo>
                    <a:cubicBezTo>
                      <a:pt x="3704" y="124"/>
                      <a:pt x="3571" y="1"/>
                      <a:pt x="3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7"/>
              <p:cNvSpPr/>
              <p:nvPr/>
            </p:nvSpPr>
            <p:spPr>
              <a:xfrm>
                <a:off x="5958051" y="1678330"/>
                <a:ext cx="123894" cy="63461"/>
              </a:xfrm>
              <a:custGeom>
                <a:avLst/>
                <a:gdLst/>
                <a:ahLst/>
                <a:cxnLst/>
                <a:rect l="l" t="t" r="r" b="b"/>
                <a:pathLst>
                  <a:path w="1718" h="880" extrusionOk="0">
                    <a:moveTo>
                      <a:pt x="934" y="0"/>
                    </a:moveTo>
                    <a:cubicBezTo>
                      <a:pt x="718" y="0"/>
                      <a:pt x="507" y="41"/>
                      <a:pt x="373" y="92"/>
                    </a:cubicBezTo>
                    <a:cubicBezTo>
                      <a:pt x="230" y="121"/>
                      <a:pt x="87" y="235"/>
                      <a:pt x="29" y="378"/>
                    </a:cubicBezTo>
                    <a:cubicBezTo>
                      <a:pt x="1" y="493"/>
                      <a:pt x="87" y="665"/>
                      <a:pt x="201" y="722"/>
                    </a:cubicBezTo>
                    <a:cubicBezTo>
                      <a:pt x="258" y="779"/>
                      <a:pt x="344" y="808"/>
                      <a:pt x="430" y="836"/>
                    </a:cubicBezTo>
                    <a:cubicBezTo>
                      <a:pt x="587" y="865"/>
                      <a:pt x="738" y="879"/>
                      <a:pt x="888" y="879"/>
                    </a:cubicBezTo>
                    <a:cubicBezTo>
                      <a:pt x="1038" y="879"/>
                      <a:pt x="1188" y="865"/>
                      <a:pt x="1346" y="836"/>
                    </a:cubicBezTo>
                    <a:cubicBezTo>
                      <a:pt x="1432" y="836"/>
                      <a:pt x="1518" y="808"/>
                      <a:pt x="1603" y="750"/>
                    </a:cubicBezTo>
                    <a:cubicBezTo>
                      <a:pt x="1661" y="722"/>
                      <a:pt x="1718" y="636"/>
                      <a:pt x="1718" y="550"/>
                    </a:cubicBezTo>
                    <a:cubicBezTo>
                      <a:pt x="1718" y="128"/>
                      <a:pt x="1319"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4849800" y="1905995"/>
                <a:ext cx="338508" cy="280599"/>
              </a:xfrm>
              <a:custGeom>
                <a:avLst/>
                <a:gdLst/>
                <a:ahLst/>
                <a:cxnLst/>
                <a:rect l="l" t="t" r="r" b="b"/>
                <a:pathLst>
                  <a:path w="4694" h="3891" extrusionOk="0">
                    <a:moveTo>
                      <a:pt x="2539" y="0"/>
                    </a:moveTo>
                    <a:cubicBezTo>
                      <a:pt x="2391" y="0"/>
                      <a:pt x="2241" y="18"/>
                      <a:pt x="2089" y="55"/>
                    </a:cubicBezTo>
                    <a:cubicBezTo>
                      <a:pt x="401" y="398"/>
                      <a:pt x="0" y="2630"/>
                      <a:pt x="1460" y="3575"/>
                    </a:cubicBezTo>
                    <a:cubicBezTo>
                      <a:pt x="1797" y="3793"/>
                      <a:pt x="2156" y="3891"/>
                      <a:pt x="2504" y="3891"/>
                    </a:cubicBezTo>
                    <a:cubicBezTo>
                      <a:pt x="3660" y="3891"/>
                      <a:pt x="4694" y="2812"/>
                      <a:pt x="4408" y="1514"/>
                    </a:cubicBezTo>
                    <a:cubicBezTo>
                      <a:pt x="4211" y="631"/>
                      <a:pt x="3426" y="0"/>
                      <a:pt x="25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4913765" y="1944577"/>
                <a:ext cx="239350" cy="197956"/>
              </a:xfrm>
              <a:custGeom>
                <a:avLst/>
                <a:gdLst/>
                <a:ahLst/>
                <a:cxnLst/>
                <a:rect l="l" t="t" r="r" b="b"/>
                <a:pathLst>
                  <a:path w="3319" h="2745" extrusionOk="0">
                    <a:moveTo>
                      <a:pt x="1782" y="0"/>
                    </a:moveTo>
                    <a:cubicBezTo>
                      <a:pt x="1684" y="0"/>
                      <a:pt x="1586" y="11"/>
                      <a:pt x="1489" y="35"/>
                    </a:cubicBezTo>
                    <a:cubicBezTo>
                      <a:pt x="287" y="292"/>
                      <a:pt x="0" y="1866"/>
                      <a:pt x="1031" y="2525"/>
                    </a:cubicBezTo>
                    <a:cubicBezTo>
                      <a:pt x="1269" y="2677"/>
                      <a:pt x="1522" y="2745"/>
                      <a:pt x="1767" y="2745"/>
                    </a:cubicBezTo>
                    <a:cubicBezTo>
                      <a:pt x="2585" y="2745"/>
                      <a:pt x="3318" y="1990"/>
                      <a:pt x="3120" y="1065"/>
                    </a:cubicBezTo>
                    <a:cubicBezTo>
                      <a:pt x="2972" y="447"/>
                      <a:pt x="2397" y="0"/>
                      <a:pt x="1782" y="0"/>
                    </a:cubicBezTo>
                    <a:close/>
                  </a:path>
                </a:pathLst>
              </a:custGeom>
              <a:solidFill>
                <a:srgbClr val="A2C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5045879" y="2005225"/>
                <a:ext cx="660501" cy="945572"/>
              </a:xfrm>
              <a:custGeom>
                <a:avLst/>
                <a:gdLst/>
                <a:ahLst/>
                <a:cxnLst/>
                <a:rect l="l" t="t" r="r" b="b"/>
                <a:pathLst>
                  <a:path w="9159" h="13112" extrusionOk="0">
                    <a:moveTo>
                      <a:pt x="1073" y="0"/>
                    </a:moveTo>
                    <a:cubicBezTo>
                      <a:pt x="694" y="0"/>
                      <a:pt x="324" y="101"/>
                      <a:pt x="0" y="281"/>
                    </a:cubicBezTo>
                    <a:lnTo>
                      <a:pt x="401" y="911"/>
                    </a:lnTo>
                    <a:cubicBezTo>
                      <a:pt x="607" y="808"/>
                      <a:pt x="833" y="756"/>
                      <a:pt x="1062" y="756"/>
                    </a:cubicBezTo>
                    <a:cubicBezTo>
                      <a:pt x="1215" y="756"/>
                      <a:pt x="1368" y="779"/>
                      <a:pt x="1517" y="825"/>
                    </a:cubicBezTo>
                    <a:cubicBezTo>
                      <a:pt x="2204" y="1083"/>
                      <a:pt x="3234" y="1855"/>
                      <a:pt x="4264" y="4402"/>
                    </a:cubicBezTo>
                    <a:cubicBezTo>
                      <a:pt x="4722" y="5662"/>
                      <a:pt x="5123" y="6950"/>
                      <a:pt x="5438" y="8237"/>
                    </a:cubicBezTo>
                    <a:cubicBezTo>
                      <a:pt x="6128" y="10861"/>
                      <a:pt x="6712" y="13112"/>
                      <a:pt x="8912" y="13112"/>
                    </a:cubicBezTo>
                    <a:cubicBezTo>
                      <a:pt x="8992" y="13112"/>
                      <a:pt x="9074" y="13109"/>
                      <a:pt x="9158" y="13103"/>
                    </a:cubicBezTo>
                    <a:lnTo>
                      <a:pt x="9130" y="12330"/>
                    </a:lnTo>
                    <a:cubicBezTo>
                      <a:pt x="9055" y="12336"/>
                      <a:pt x="8983" y="12339"/>
                      <a:pt x="8914" y="12339"/>
                    </a:cubicBezTo>
                    <a:cubicBezTo>
                      <a:pt x="7372" y="12339"/>
                      <a:pt x="6921" y="10830"/>
                      <a:pt x="6182" y="8037"/>
                    </a:cubicBezTo>
                    <a:cubicBezTo>
                      <a:pt x="5867" y="6721"/>
                      <a:pt x="5466" y="5404"/>
                      <a:pt x="4980" y="4116"/>
                    </a:cubicBezTo>
                    <a:cubicBezTo>
                      <a:pt x="4064" y="1855"/>
                      <a:pt x="2976" y="482"/>
                      <a:pt x="1746" y="110"/>
                    </a:cubicBezTo>
                    <a:cubicBezTo>
                      <a:pt x="1523" y="35"/>
                      <a:pt x="1296"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7028584" y="2256616"/>
                <a:ext cx="317883" cy="720357"/>
              </a:xfrm>
              <a:custGeom>
                <a:avLst/>
                <a:gdLst/>
                <a:ahLst/>
                <a:cxnLst/>
                <a:rect l="l" t="t" r="r" b="b"/>
                <a:pathLst>
                  <a:path w="4408" h="9989" extrusionOk="0">
                    <a:moveTo>
                      <a:pt x="4207" y="1"/>
                    </a:moveTo>
                    <a:lnTo>
                      <a:pt x="3435" y="29"/>
                    </a:lnTo>
                    <a:cubicBezTo>
                      <a:pt x="3692" y="7585"/>
                      <a:pt x="1861" y="8930"/>
                      <a:pt x="0" y="9216"/>
                    </a:cubicBezTo>
                    <a:lnTo>
                      <a:pt x="115" y="9989"/>
                    </a:lnTo>
                    <a:cubicBezTo>
                      <a:pt x="3206" y="9474"/>
                      <a:pt x="4408" y="6497"/>
                      <a:pt x="4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7"/>
              <p:cNvSpPr/>
              <p:nvPr/>
            </p:nvSpPr>
            <p:spPr>
              <a:xfrm>
                <a:off x="6106679" y="1351435"/>
                <a:ext cx="934971" cy="1630592"/>
              </a:xfrm>
              <a:custGeom>
                <a:avLst/>
                <a:gdLst/>
                <a:ahLst/>
                <a:cxnLst/>
                <a:rect l="l" t="t" r="r" b="b"/>
                <a:pathLst>
                  <a:path w="12965" h="22611" extrusionOk="0">
                    <a:moveTo>
                      <a:pt x="556" y="0"/>
                    </a:moveTo>
                    <a:cubicBezTo>
                      <a:pt x="376" y="0"/>
                      <a:pt x="191" y="15"/>
                      <a:pt x="0" y="46"/>
                    </a:cubicBezTo>
                    <a:lnTo>
                      <a:pt x="115" y="790"/>
                    </a:lnTo>
                    <a:cubicBezTo>
                      <a:pt x="253" y="768"/>
                      <a:pt x="387" y="757"/>
                      <a:pt x="518" y="757"/>
                    </a:cubicBezTo>
                    <a:cubicBezTo>
                      <a:pt x="3436" y="757"/>
                      <a:pt x="4722" y="6118"/>
                      <a:pt x="5982" y="11322"/>
                    </a:cubicBezTo>
                    <a:cubicBezTo>
                      <a:pt x="7292" y="16871"/>
                      <a:pt x="8684" y="22610"/>
                      <a:pt x="12249" y="22610"/>
                    </a:cubicBezTo>
                    <a:cubicBezTo>
                      <a:pt x="12343" y="22610"/>
                      <a:pt x="12438" y="22606"/>
                      <a:pt x="12536" y="22598"/>
                    </a:cubicBezTo>
                    <a:cubicBezTo>
                      <a:pt x="12679" y="22569"/>
                      <a:pt x="12822" y="22569"/>
                      <a:pt x="12965" y="22541"/>
                    </a:cubicBezTo>
                    <a:lnTo>
                      <a:pt x="12822" y="21768"/>
                    </a:lnTo>
                    <a:cubicBezTo>
                      <a:pt x="12736" y="21768"/>
                      <a:pt x="12593" y="21797"/>
                      <a:pt x="12478" y="21797"/>
                    </a:cubicBezTo>
                    <a:cubicBezTo>
                      <a:pt x="12401" y="21804"/>
                      <a:pt x="12324" y="21807"/>
                      <a:pt x="12248" y="21807"/>
                    </a:cubicBezTo>
                    <a:cubicBezTo>
                      <a:pt x="9265" y="21807"/>
                      <a:pt x="7981" y="16369"/>
                      <a:pt x="6697" y="11122"/>
                    </a:cubicBezTo>
                    <a:cubicBezTo>
                      <a:pt x="5391" y="5651"/>
                      <a:pt x="4033" y="0"/>
                      <a:pt x="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7"/>
              <p:cNvSpPr/>
              <p:nvPr/>
            </p:nvSpPr>
            <p:spPr>
              <a:xfrm>
                <a:off x="6847580" y="1168841"/>
                <a:ext cx="220888" cy="660646"/>
              </a:xfrm>
              <a:custGeom>
                <a:avLst/>
                <a:gdLst/>
                <a:ahLst/>
                <a:cxnLst/>
                <a:rect l="l" t="t" r="r" b="b"/>
                <a:pathLst>
                  <a:path w="3063" h="9161" extrusionOk="0">
                    <a:moveTo>
                      <a:pt x="2967" y="1"/>
                    </a:moveTo>
                    <a:cubicBezTo>
                      <a:pt x="2171" y="1"/>
                      <a:pt x="1409" y="341"/>
                      <a:pt x="859" y="947"/>
                    </a:cubicBezTo>
                    <a:cubicBezTo>
                      <a:pt x="172" y="1805"/>
                      <a:pt x="1" y="3179"/>
                      <a:pt x="373" y="4925"/>
                    </a:cubicBezTo>
                    <a:cubicBezTo>
                      <a:pt x="630" y="6270"/>
                      <a:pt x="945" y="7701"/>
                      <a:pt x="1403" y="9160"/>
                    </a:cubicBezTo>
                    <a:lnTo>
                      <a:pt x="1889" y="9017"/>
                    </a:lnTo>
                    <a:cubicBezTo>
                      <a:pt x="1460" y="7586"/>
                      <a:pt x="1145" y="6155"/>
                      <a:pt x="859" y="4839"/>
                    </a:cubicBezTo>
                    <a:cubicBezTo>
                      <a:pt x="544" y="3236"/>
                      <a:pt x="659" y="1977"/>
                      <a:pt x="1260" y="1262"/>
                    </a:cubicBezTo>
                    <a:cubicBezTo>
                      <a:pt x="1695" y="772"/>
                      <a:pt x="2311" y="515"/>
                      <a:pt x="2960" y="515"/>
                    </a:cubicBezTo>
                    <a:cubicBezTo>
                      <a:pt x="2994" y="515"/>
                      <a:pt x="3028" y="516"/>
                      <a:pt x="3063" y="517"/>
                    </a:cubicBezTo>
                    <a:lnTo>
                      <a:pt x="3063" y="2"/>
                    </a:lnTo>
                    <a:cubicBezTo>
                      <a:pt x="3031" y="1"/>
                      <a:pt x="2999" y="1"/>
                      <a:pt x="2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7"/>
              <p:cNvSpPr/>
              <p:nvPr/>
            </p:nvSpPr>
            <p:spPr>
              <a:xfrm>
                <a:off x="6932170" y="1814987"/>
                <a:ext cx="759587" cy="478844"/>
              </a:xfrm>
              <a:custGeom>
                <a:avLst/>
                <a:gdLst/>
                <a:ahLst/>
                <a:cxnLst/>
                <a:rect l="l" t="t" r="r" b="b"/>
                <a:pathLst>
                  <a:path w="10533" h="6640" extrusionOk="0">
                    <a:moveTo>
                      <a:pt x="974" y="0"/>
                    </a:moveTo>
                    <a:lnTo>
                      <a:pt x="1" y="286"/>
                    </a:lnTo>
                    <a:cubicBezTo>
                      <a:pt x="1317" y="4551"/>
                      <a:pt x="3006" y="6611"/>
                      <a:pt x="5210" y="6640"/>
                    </a:cubicBezTo>
                    <a:cubicBezTo>
                      <a:pt x="5381" y="6640"/>
                      <a:pt x="5582" y="6640"/>
                      <a:pt x="5782" y="6583"/>
                    </a:cubicBezTo>
                    <a:cubicBezTo>
                      <a:pt x="7700" y="6296"/>
                      <a:pt x="9274" y="4236"/>
                      <a:pt x="10533" y="372"/>
                    </a:cubicBezTo>
                    <a:lnTo>
                      <a:pt x="9560" y="57"/>
                    </a:lnTo>
                    <a:cubicBezTo>
                      <a:pt x="8367" y="3750"/>
                      <a:pt x="6892" y="5610"/>
                      <a:pt x="5247" y="5610"/>
                    </a:cubicBezTo>
                    <a:cubicBezTo>
                      <a:pt x="5235" y="5610"/>
                      <a:pt x="5222" y="5610"/>
                      <a:pt x="5210" y="5610"/>
                    </a:cubicBezTo>
                    <a:cubicBezTo>
                      <a:pt x="3550" y="5610"/>
                      <a:pt x="2119" y="3721"/>
                      <a:pt x="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7"/>
              <p:cNvSpPr/>
              <p:nvPr/>
            </p:nvSpPr>
            <p:spPr>
              <a:xfrm>
                <a:off x="7565838" y="1173024"/>
                <a:ext cx="216778" cy="664684"/>
              </a:xfrm>
              <a:custGeom>
                <a:avLst/>
                <a:gdLst/>
                <a:ahLst/>
                <a:cxnLst/>
                <a:rect l="l" t="t" r="r" b="b"/>
                <a:pathLst>
                  <a:path w="3006" h="9217" extrusionOk="0">
                    <a:moveTo>
                      <a:pt x="89" y="0"/>
                    </a:moveTo>
                    <a:cubicBezTo>
                      <a:pt x="60" y="0"/>
                      <a:pt x="30" y="1"/>
                      <a:pt x="0" y="2"/>
                    </a:cubicBezTo>
                    <a:lnTo>
                      <a:pt x="0" y="517"/>
                    </a:lnTo>
                    <a:cubicBezTo>
                      <a:pt x="32" y="515"/>
                      <a:pt x="63" y="515"/>
                      <a:pt x="94" y="515"/>
                    </a:cubicBezTo>
                    <a:cubicBezTo>
                      <a:pt x="747" y="515"/>
                      <a:pt x="1365" y="798"/>
                      <a:pt x="1774" y="1289"/>
                    </a:cubicBezTo>
                    <a:cubicBezTo>
                      <a:pt x="2375" y="2062"/>
                      <a:pt x="2490" y="3293"/>
                      <a:pt x="2147" y="4867"/>
                    </a:cubicBezTo>
                    <a:cubicBezTo>
                      <a:pt x="1832" y="6183"/>
                      <a:pt x="1488" y="7614"/>
                      <a:pt x="1030" y="9045"/>
                    </a:cubicBezTo>
                    <a:lnTo>
                      <a:pt x="1488" y="9217"/>
                    </a:lnTo>
                    <a:cubicBezTo>
                      <a:pt x="1975" y="7757"/>
                      <a:pt x="2318" y="6326"/>
                      <a:pt x="2604" y="4981"/>
                    </a:cubicBezTo>
                    <a:cubicBezTo>
                      <a:pt x="3005" y="3236"/>
                      <a:pt x="2862" y="1862"/>
                      <a:pt x="2175" y="975"/>
                    </a:cubicBezTo>
                    <a:cubicBezTo>
                      <a:pt x="1651" y="368"/>
                      <a:pt x="887" y="0"/>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7"/>
              <p:cNvSpPr/>
              <p:nvPr/>
            </p:nvSpPr>
            <p:spPr>
              <a:xfrm>
                <a:off x="7002410" y="1152471"/>
                <a:ext cx="66057" cy="84663"/>
              </a:xfrm>
              <a:custGeom>
                <a:avLst/>
                <a:gdLst/>
                <a:ahLst/>
                <a:cxnLst/>
                <a:rect l="l" t="t" r="r" b="b"/>
                <a:pathLst>
                  <a:path w="916" h="1174" extrusionOk="0">
                    <a:moveTo>
                      <a:pt x="744" y="0"/>
                    </a:moveTo>
                    <a:lnTo>
                      <a:pt x="0" y="115"/>
                    </a:lnTo>
                    <a:lnTo>
                      <a:pt x="143" y="1174"/>
                    </a:lnTo>
                    <a:lnTo>
                      <a:pt x="916" y="1031"/>
                    </a:lnTo>
                    <a:lnTo>
                      <a:pt x="7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7"/>
              <p:cNvSpPr/>
              <p:nvPr/>
            </p:nvSpPr>
            <p:spPr>
              <a:xfrm>
                <a:off x="7056063" y="1115044"/>
                <a:ext cx="165143" cy="134711"/>
              </a:xfrm>
              <a:custGeom>
                <a:avLst/>
                <a:gdLst/>
                <a:ahLst/>
                <a:cxnLst/>
                <a:rect l="l" t="t" r="r" b="b"/>
                <a:pathLst>
                  <a:path w="2290" h="1868" extrusionOk="0">
                    <a:moveTo>
                      <a:pt x="721" y="0"/>
                    </a:moveTo>
                    <a:cubicBezTo>
                      <a:pt x="467" y="0"/>
                      <a:pt x="233" y="131"/>
                      <a:pt x="0" y="519"/>
                    </a:cubicBezTo>
                    <a:lnTo>
                      <a:pt x="57" y="806"/>
                    </a:lnTo>
                    <a:lnTo>
                      <a:pt x="115" y="1235"/>
                    </a:lnTo>
                    <a:lnTo>
                      <a:pt x="172" y="1550"/>
                    </a:lnTo>
                    <a:cubicBezTo>
                      <a:pt x="420" y="1779"/>
                      <a:pt x="630" y="1868"/>
                      <a:pt x="818" y="1868"/>
                    </a:cubicBezTo>
                    <a:cubicBezTo>
                      <a:pt x="913" y="1868"/>
                      <a:pt x="1002" y="1845"/>
                      <a:pt x="1088" y="1807"/>
                    </a:cubicBezTo>
                    <a:cubicBezTo>
                      <a:pt x="1345" y="1664"/>
                      <a:pt x="2232" y="1263"/>
                      <a:pt x="2290" y="777"/>
                    </a:cubicBezTo>
                    <a:cubicBezTo>
                      <a:pt x="2290" y="748"/>
                      <a:pt x="2290" y="720"/>
                      <a:pt x="2290" y="691"/>
                    </a:cubicBezTo>
                    <a:cubicBezTo>
                      <a:pt x="2290" y="662"/>
                      <a:pt x="2261" y="634"/>
                      <a:pt x="2261" y="605"/>
                    </a:cubicBezTo>
                    <a:cubicBezTo>
                      <a:pt x="2061" y="147"/>
                      <a:pt x="1088" y="33"/>
                      <a:pt x="801" y="4"/>
                    </a:cubicBezTo>
                    <a:cubicBezTo>
                      <a:pt x="774" y="2"/>
                      <a:pt x="748" y="0"/>
                      <a:pt x="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7"/>
              <p:cNvSpPr/>
              <p:nvPr/>
            </p:nvSpPr>
            <p:spPr>
              <a:xfrm>
                <a:off x="7072577" y="1060525"/>
                <a:ext cx="288965" cy="163268"/>
              </a:xfrm>
              <a:custGeom>
                <a:avLst/>
                <a:gdLst/>
                <a:ahLst/>
                <a:cxnLst/>
                <a:rect l="l" t="t" r="r" b="b"/>
                <a:pathLst>
                  <a:path w="4007" h="2264" extrusionOk="0">
                    <a:moveTo>
                      <a:pt x="2369" y="1"/>
                    </a:moveTo>
                    <a:cubicBezTo>
                      <a:pt x="2196" y="1"/>
                      <a:pt x="2016" y="15"/>
                      <a:pt x="1832" y="45"/>
                    </a:cubicBezTo>
                    <a:cubicBezTo>
                      <a:pt x="773" y="188"/>
                      <a:pt x="0" y="817"/>
                      <a:pt x="115" y="1447"/>
                    </a:cubicBezTo>
                    <a:cubicBezTo>
                      <a:pt x="185" y="1943"/>
                      <a:pt x="842" y="2264"/>
                      <a:pt x="1648" y="2264"/>
                    </a:cubicBezTo>
                    <a:cubicBezTo>
                      <a:pt x="1819" y="2264"/>
                      <a:pt x="1996" y="2250"/>
                      <a:pt x="2175" y="2220"/>
                    </a:cubicBezTo>
                    <a:cubicBezTo>
                      <a:pt x="3234" y="2077"/>
                      <a:pt x="4007" y="1447"/>
                      <a:pt x="3892" y="817"/>
                    </a:cubicBezTo>
                    <a:cubicBezTo>
                      <a:pt x="3821" y="321"/>
                      <a:pt x="3185" y="1"/>
                      <a:pt x="2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7"/>
              <p:cNvSpPr/>
              <p:nvPr/>
            </p:nvSpPr>
            <p:spPr>
              <a:xfrm>
                <a:off x="7569948" y="1150380"/>
                <a:ext cx="66129" cy="84735"/>
              </a:xfrm>
              <a:custGeom>
                <a:avLst/>
                <a:gdLst/>
                <a:ahLst/>
                <a:cxnLst/>
                <a:rect l="l" t="t" r="r" b="b"/>
                <a:pathLst>
                  <a:path w="917" h="1175" extrusionOk="0">
                    <a:moveTo>
                      <a:pt x="172" y="1"/>
                    </a:moveTo>
                    <a:lnTo>
                      <a:pt x="0" y="1060"/>
                    </a:lnTo>
                    <a:lnTo>
                      <a:pt x="773" y="1174"/>
                    </a:lnTo>
                    <a:lnTo>
                      <a:pt x="916" y="115"/>
                    </a:lnTo>
                    <a:lnTo>
                      <a:pt x="1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7"/>
              <p:cNvSpPr/>
              <p:nvPr/>
            </p:nvSpPr>
            <p:spPr>
              <a:xfrm>
                <a:off x="7417211" y="1115044"/>
                <a:ext cx="163124" cy="134278"/>
              </a:xfrm>
              <a:custGeom>
                <a:avLst/>
                <a:gdLst/>
                <a:ahLst/>
                <a:cxnLst/>
                <a:rect l="l" t="t" r="r" b="b"/>
                <a:pathLst>
                  <a:path w="2262" h="1862" extrusionOk="0">
                    <a:moveTo>
                      <a:pt x="1541" y="0"/>
                    </a:moveTo>
                    <a:cubicBezTo>
                      <a:pt x="1514" y="0"/>
                      <a:pt x="1487" y="1"/>
                      <a:pt x="1460" y="4"/>
                    </a:cubicBezTo>
                    <a:cubicBezTo>
                      <a:pt x="1203" y="33"/>
                      <a:pt x="229" y="176"/>
                      <a:pt x="29" y="634"/>
                    </a:cubicBezTo>
                    <a:cubicBezTo>
                      <a:pt x="1" y="662"/>
                      <a:pt x="1" y="662"/>
                      <a:pt x="1" y="691"/>
                    </a:cubicBezTo>
                    <a:cubicBezTo>
                      <a:pt x="1" y="720"/>
                      <a:pt x="1" y="748"/>
                      <a:pt x="1" y="777"/>
                    </a:cubicBezTo>
                    <a:cubicBezTo>
                      <a:pt x="58" y="1292"/>
                      <a:pt x="945" y="1693"/>
                      <a:pt x="1203" y="1807"/>
                    </a:cubicBezTo>
                    <a:cubicBezTo>
                      <a:pt x="1291" y="1843"/>
                      <a:pt x="1380" y="1862"/>
                      <a:pt x="1470" y="1862"/>
                    </a:cubicBezTo>
                    <a:cubicBezTo>
                      <a:pt x="1671" y="1862"/>
                      <a:pt x="1881" y="1767"/>
                      <a:pt x="2118" y="1550"/>
                    </a:cubicBezTo>
                    <a:lnTo>
                      <a:pt x="2176" y="1235"/>
                    </a:lnTo>
                    <a:lnTo>
                      <a:pt x="2233" y="806"/>
                    </a:lnTo>
                    <a:lnTo>
                      <a:pt x="2261" y="491"/>
                    </a:lnTo>
                    <a:cubicBezTo>
                      <a:pt x="2028" y="128"/>
                      <a:pt x="1795" y="0"/>
                      <a:pt x="15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7"/>
              <p:cNvSpPr/>
              <p:nvPr/>
            </p:nvSpPr>
            <p:spPr>
              <a:xfrm>
                <a:off x="7276876" y="1061535"/>
                <a:ext cx="286946" cy="164206"/>
              </a:xfrm>
              <a:custGeom>
                <a:avLst/>
                <a:gdLst/>
                <a:ahLst/>
                <a:cxnLst/>
                <a:rect l="l" t="t" r="r" b="b"/>
                <a:pathLst>
                  <a:path w="3979" h="2277" extrusionOk="0">
                    <a:moveTo>
                      <a:pt x="1707" y="0"/>
                    </a:moveTo>
                    <a:cubicBezTo>
                      <a:pt x="861" y="0"/>
                      <a:pt x="160" y="347"/>
                      <a:pt x="86" y="861"/>
                    </a:cubicBezTo>
                    <a:cubicBezTo>
                      <a:pt x="0" y="1462"/>
                      <a:pt x="773" y="2091"/>
                      <a:pt x="1832" y="2234"/>
                    </a:cubicBezTo>
                    <a:cubicBezTo>
                      <a:pt x="2007" y="2263"/>
                      <a:pt x="2178" y="2276"/>
                      <a:pt x="2342" y="2276"/>
                    </a:cubicBezTo>
                    <a:cubicBezTo>
                      <a:pt x="3171" y="2276"/>
                      <a:pt x="3821" y="1930"/>
                      <a:pt x="3893" y="1404"/>
                    </a:cubicBezTo>
                    <a:cubicBezTo>
                      <a:pt x="3978" y="803"/>
                      <a:pt x="3206" y="202"/>
                      <a:pt x="2147" y="31"/>
                    </a:cubicBezTo>
                    <a:cubicBezTo>
                      <a:pt x="1998" y="10"/>
                      <a:pt x="1850" y="0"/>
                      <a:pt x="17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7"/>
              <p:cNvSpPr/>
              <p:nvPr/>
            </p:nvSpPr>
            <p:spPr>
              <a:xfrm>
                <a:off x="4913765" y="1955394"/>
                <a:ext cx="217066" cy="179638"/>
              </a:xfrm>
              <a:custGeom>
                <a:avLst/>
                <a:gdLst/>
                <a:ahLst/>
                <a:cxnLst/>
                <a:rect l="l" t="t" r="r" b="b"/>
                <a:pathLst>
                  <a:path w="3010" h="2491" extrusionOk="0">
                    <a:moveTo>
                      <a:pt x="1603" y="0"/>
                    </a:moveTo>
                    <a:cubicBezTo>
                      <a:pt x="1517" y="0"/>
                      <a:pt x="1431" y="9"/>
                      <a:pt x="1346" y="28"/>
                    </a:cubicBezTo>
                    <a:cubicBezTo>
                      <a:pt x="258" y="285"/>
                      <a:pt x="0" y="1688"/>
                      <a:pt x="945" y="2289"/>
                    </a:cubicBezTo>
                    <a:cubicBezTo>
                      <a:pt x="1164" y="2428"/>
                      <a:pt x="1396" y="2491"/>
                      <a:pt x="1619" y="2491"/>
                    </a:cubicBezTo>
                    <a:cubicBezTo>
                      <a:pt x="2358" y="2491"/>
                      <a:pt x="3010" y="1807"/>
                      <a:pt x="2834" y="972"/>
                    </a:cubicBezTo>
                    <a:cubicBezTo>
                      <a:pt x="2709" y="400"/>
                      <a:pt x="2173"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37"/>
            <p:cNvGrpSpPr/>
            <p:nvPr/>
          </p:nvGrpSpPr>
          <p:grpSpPr>
            <a:xfrm>
              <a:off x="7414457" y="2192098"/>
              <a:ext cx="849904" cy="2412145"/>
              <a:chOff x="6603185" y="2152793"/>
              <a:chExt cx="887165" cy="2517897"/>
            </a:xfrm>
          </p:grpSpPr>
          <p:sp>
            <p:nvSpPr>
              <p:cNvPr id="527" name="Google Shape;527;p37"/>
              <p:cNvSpPr/>
              <p:nvPr/>
            </p:nvSpPr>
            <p:spPr>
              <a:xfrm>
                <a:off x="6672660" y="2152793"/>
                <a:ext cx="522077" cy="436681"/>
              </a:xfrm>
              <a:custGeom>
                <a:avLst/>
                <a:gdLst/>
                <a:ahLst/>
                <a:cxnLst/>
                <a:rect l="l" t="t" r="r" b="b"/>
                <a:pathLst>
                  <a:path w="4952" h="4142" extrusionOk="0">
                    <a:moveTo>
                      <a:pt x="2541" y="1"/>
                    </a:moveTo>
                    <a:cubicBezTo>
                      <a:pt x="1450" y="1"/>
                      <a:pt x="1002" y="821"/>
                      <a:pt x="1002" y="821"/>
                    </a:cubicBezTo>
                    <a:cubicBezTo>
                      <a:pt x="1002" y="821"/>
                      <a:pt x="0" y="907"/>
                      <a:pt x="258" y="2424"/>
                    </a:cubicBezTo>
                    <a:cubicBezTo>
                      <a:pt x="315" y="2767"/>
                      <a:pt x="344" y="3054"/>
                      <a:pt x="372" y="3311"/>
                    </a:cubicBezTo>
                    <a:cubicBezTo>
                      <a:pt x="773" y="3683"/>
                      <a:pt x="1288" y="3912"/>
                      <a:pt x="1832" y="3969"/>
                    </a:cubicBezTo>
                    <a:cubicBezTo>
                      <a:pt x="2004" y="3998"/>
                      <a:pt x="2147" y="4055"/>
                      <a:pt x="2261" y="4141"/>
                    </a:cubicBezTo>
                    <a:lnTo>
                      <a:pt x="2862" y="3998"/>
                    </a:lnTo>
                    <a:cubicBezTo>
                      <a:pt x="3234" y="3941"/>
                      <a:pt x="3606" y="3798"/>
                      <a:pt x="3921" y="3626"/>
                    </a:cubicBezTo>
                    <a:cubicBezTo>
                      <a:pt x="3978" y="3426"/>
                      <a:pt x="4951" y="707"/>
                      <a:pt x="3434" y="163"/>
                    </a:cubicBezTo>
                    <a:cubicBezTo>
                      <a:pt x="3098" y="47"/>
                      <a:pt x="2801" y="1"/>
                      <a:pt x="2541"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7"/>
              <p:cNvSpPr/>
              <p:nvPr/>
            </p:nvSpPr>
            <p:spPr>
              <a:xfrm>
                <a:off x="7082976" y="2619515"/>
                <a:ext cx="168368" cy="242694"/>
              </a:xfrm>
              <a:custGeom>
                <a:avLst/>
                <a:gdLst/>
                <a:ahLst/>
                <a:cxnLst/>
                <a:rect l="l" t="t" r="r" b="b"/>
                <a:pathLst>
                  <a:path w="1597" h="2302" extrusionOk="0">
                    <a:moveTo>
                      <a:pt x="0" y="0"/>
                    </a:moveTo>
                    <a:cubicBezTo>
                      <a:pt x="0" y="0"/>
                      <a:pt x="172" y="1460"/>
                      <a:pt x="258" y="1689"/>
                    </a:cubicBezTo>
                    <a:cubicBezTo>
                      <a:pt x="344" y="1946"/>
                      <a:pt x="630" y="1946"/>
                      <a:pt x="659" y="2004"/>
                    </a:cubicBezTo>
                    <a:cubicBezTo>
                      <a:pt x="690" y="2020"/>
                      <a:pt x="1042" y="2302"/>
                      <a:pt x="1283" y="2302"/>
                    </a:cubicBezTo>
                    <a:cubicBezTo>
                      <a:pt x="1474" y="2302"/>
                      <a:pt x="1596" y="2123"/>
                      <a:pt x="1431" y="1489"/>
                    </a:cubicBezTo>
                    <a:cubicBezTo>
                      <a:pt x="1031" y="29"/>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7"/>
              <p:cNvSpPr/>
              <p:nvPr/>
            </p:nvSpPr>
            <p:spPr>
              <a:xfrm>
                <a:off x="6932112" y="3446268"/>
                <a:ext cx="262620" cy="1155696"/>
              </a:xfrm>
              <a:custGeom>
                <a:avLst/>
                <a:gdLst/>
                <a:ahLst/>
                <a:cxnLst/>
                <a:rect l="l" t="t" r="r" b="b"/>
                <a:pathLst>
                  <a:path w="2491" h="10962" extrusionOk="0">
                    <a:moveTo>
                      <a:pt x="0" y="0"/>
                    </a:moveTo>
                    <a:lnTo>
                      <a:pt x="430" y="10961"/>
                    </a:lnTo>
                    <a:lnTo>
                      <a:pt x="1374" y="10961"/>
                    </a:lnTo>
                    <a:lnTo>
                      <a:pt x="2490" y="2347"/>
                    </a:lnTo>
                    <a:lnTo>
                      <a:pt x="24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7"/>
              <p:cNvSpPr/>
              <p:nvPr/>
            </p:nvSpPr>
            <p:spPr>
              <a:xfrm>
                <a:off x="6684678" y="3446268"/>
                <a:ext cx="262620" cy="1155696"/>
              </a:xfrm>
              <a:custGeom>
                <a:avLst/>
                <a:gdLst/>
                <a:ahLst/>
                <a:cxnLst/>
                <a:rect l="l" t="t" r="r" b="b"/>
                <a:pathLst>
                  <a:path w="2491" h="10962" extrusionOk="0">
                    <a:moveTo>
                      <a:pt x="1" y="0"/>
                    </a:moveTo>
                    <a:lnTo>
                      <a:pt x="430" y="10961"/>
                    </a:lnTo>
                    <a:lnTo>
                      <a:pt x="1346" y="10961"/>
                    </a:lnTo>
                    <a:lnTo>
                      <a:pt x="2491" y="2347"/>
                    </a:lnTo>
                    <a:lnTo>
                      <a:pt x="24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7"/>
              <p:cNvSpPr/>
              <p:nvPr/>
            </p:nvSpPr>
            <p:spPr>
              <a:xfrm>
                <a:off x="6687736" y="3563924"/>
                <a:ext cx="256505" cy="166048"/>
              </a:xfrm>
              <a:custGeom>
                <a:avLst/>
                <a:gdLst/>
                <a:ahLst/>
                <a:cxnLst/>
                <a:rect l="l" t="t" r="r" b="b"/>
                <a:pathLst>
                  <a:path w="2433" h="1575" extrusionOk="0">
                    <a:moveTo>
                      <a:pt x="1345" y="0"/>
                    </a:moveTo>
                    <a:cubicBezTo>
                      <a:pt x="887" y="29"/>
                      <a:pt x="458" y="115"/>
                      <a:pt x="0" y="258"/>
                    </a:cubicBezTo>
                    <a:lnTo>
                      <a:pt x="57" y="1574"/>
                    </a:lnTo>
                    <a:cubicBezTo>
                      <a:pt x="1031" y="1574"/>
                      <a:pt x="2433" y="1403"/>
                      <a:pt x="2433" y="1403"/>
                    </a:cubicBezTo>
                    <a:lnTo>
                      <a:pt x="2347" y="286"/>
                    </a:lnTo>
                    <a:cubicBezTo>
                      <a:pt x="2032" y="172"/>
                      <a:pt x="1689" y="57"/>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7"/>
              <p:cNvSpPr/>
              <p:nvPr/>
            </p:nvSpPr>
            <p:spPr>
              <a:xfrm>
                <a:off x="6726954" y="4601846"/>
                <a:ext cx="227407" cy="68844"/>
              </a:xfrm>
              <a:custGeom>
                <a:avLst/>
                <a:gdLst/>
                <a:ahLst/>
                <a:cxnLst/>
                <a:rect l="l" t="t" r="r" b="b"/>
                <a:pathLst>
                  <a:path w="2157" h="653" extrusionOk="0">
                    <a:moveTo>
                      <a:pt x="0" y="0"/>
                    </a:moveTo>
                    <a:lnTo>
                      <a:pt x="0" y="601"/>
                    </a:lnTo>
                    <a:cubicBezTo>
                      <a:pt x="0" y="601"/>
                      <a:pt x="967" y="652"/>
                      <a:pt x="1603" y="652"/>
                    </a:cubicBezTo>
                    <a:cubicBezTo>
                      <a:pt x="1921" y="652"/>
                      <a:pt x="2156" y="639"/>
                      <a:pt x="2147" y="601"/>
                    </a:cubicBezTo>
                    <a:cubicBezTo>
                      <a:pt x="2147" y="487"/>
                      <a:pt x="945" y="0"/>
                      <a:pt x="9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7"/>
              <p:cNvSpPr/>
              <p:nvPr/>
            </p:nvSpPr>
            <p:spPr>
              <a:xfrm>
                <a:off x="6932112" y="3446268"/>
                <a:ext cx="262620" cy="331991"/>
              </a:xfrm>
              <a:custGeom>
                <a:avLst/>
                <a:gdLst/>
                <a:ahLst/>
                <a:cxnLst/>
                <a:rect l="l" t="t" r="r" b="b"/>
                <a:pathLst>
                  <a:path w="2491" h="3149" extrusionOk="0">
                    <a:moveTo>
                      <a:pt x="1231" y="0"/>
                    </a:moveTo>
                    <a:lnTo>
                      <a:pt x="258" y="29"/>
                    </a:lnTo>
                    <a:lnTo>
                      <a:pt x="0" y="687"/>
                    </a:lnTo>
                    <a:lnTo>
                      <a:pt x="115" y="3148"/>
                    </a:lnTo>
                    <a:lnTo>
                      <a:pt x="2490" y="2261"/>
                    </a:lnTo>
                    <a:lnTo>
                      <a:pt x="2490" y="630"/>
                    </a:lnTo>
                    <a:cubicBezTo>
                      <a:pt x="2090" y="401"/>
                      <a:pt x="1660" y="200"/>
                      <a:pt x="1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7"/>
              <p:cNvSpPr/>
              <p:nvPr/>
            </p:nvSpPr>
            <p:spPr>
              <a:xfrm>
                <a:off x="6639451" y="2619515"/>
                <a:ext cx="606524" cy="1092334"/>
              </a:xfrm>
              <a:custGeom>
                <a:avLst/>
                <a:gdLst/>
                <a:ahLst/>
                <a:cxnLst/>
                <a:rect l="l" t="t" r="r" b="b"/>
                <a:pathLst>
                  <a:path w="5753" h="10361" extrusionOk="0">
                    <a:moveTo>
                      <a:pt x="2118" y="0"/>
                    </a:moveTo>
                    <a:cubicBezTo>
                      <a:pt x="2118" y="0"/>
                      <a:pt x="1231" y="58"/>
                      <a:pt x="659" y="172"/>
                    </a:cubicBezTo>
                    <a:lnTo>
                      <a:pt x="802" y="5180"/>
                    </a:lnTo>
                    <a:lnTo>
                      <a:pt x="0" y="9731"/>
                    </a:lnTo>
                    <a:cubicBezTo>
                      <a:pt x="0" y="9731"/>
                      <a:pt x="1497" y="10344"/>
                      <a:pt x="2787" y="10344"/>
                    </a:cubicBezTo>
                    <a:cubicBezTo>
                      <a:pt x="2890" y="10344"/>
                      <a:pt x="2992" y="10340"/>
                      <a:pt x="3091" y="10332"/>
                    </a:cubicBezTo>
                    <a:lnTo>
                      <a:pt x="3435" y="8014"/>
                    </a:lnTo>
                    <a:lnTo>
                      <a:pt x="3606" y="10361"/>
                    </a:lnTo>
                    <a:cubicBezTo>
                      <a:pt x="4350" y="10332"/>
                      <a:pt x="5066" y="10189"/>
                      <a:pt x="5753" y="9931"/>
                    </a:cubicBezTo>
                    <a:lnTo>
                      <a:pt x="5037" y="5180"/>
                    </a:lnTo>
                    <a:cubicBezTo>
                      <a:pt x="4923" y="4408"/>
                      <a:pt x="4894" y="3606"/>
                      <a:pt x="5009" y="2834"/>
                    </a:cubicBezTo>
                    <a:cubicBezTo>
                      <a:pt x="5095" y="2376"/>
                      <a:pt x="5066" y="1918"/>
                      <a:pt x="4866" y="1517"/>
                    </a:cubicBezTo>
                    <a:cubicBezTo>
                      <a:pt x="4780" y="1345"/>
                      <a:pt x="4694" y="1174"/>
                      <a:pt x="4608" y="1031"/>
                    </a:cubicBezTo>
                    <a:lnTo>
                      <a:pt x="4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7"/>
              <p:cNvSpPr/>
              <p:nvPr/>
            </p:nvSpPr>
            <p:spPr>
              <a:xfrm>
                <a:off x="6751097" y="2701010"/>
                <a:ext cx="96677" cy="281386"/>
              </a:xfrm>
              <a:custGeom>
                <a:avLst/>
                <a:gdLst/>
                <a:ahLst/>
                <a:cxnLst/>
                <a:rect l="l" t="t" r="r" b="b"/>
                <a:pathLst>
                  <a:path w="917" h="2669" extrusionOk="0">
                    <a:moveTo>
                      <a:pt x="286" y="0"/>
                    </a:moveTo>
                    <a:cubicBezTo>
                      <a:pt x="143" y="744"/>
                      <a:pt x="58" y="1517"/>
                      <a:pt x="0" y="2290"/>
                    </a:cubicBezTo>
                    <a:cubicBezTo>
                      <a:pt x="18" y="2571"/>
                      <a:pt x="25" y="2626"/>
                      <a:pt x="27" y="2626"/>
                    </a:cubicBezTo>
                    <a:cubicBezTo>
                      <a:pt x="29" y="2626"/>
                      <a:pt x="29" y="2604"/>
                      <a:pt x="29" y="2604"/>
                    </a:cubicBezTo>
                    <a:cubicBezTo>
                      <a:pt x="29" y="2604"/>
                      <a:pt x="251" y="2669"/>
                      <a:pt x="472" y="2669"/>
                    </a:cubicBezTo>
                    <a:cubicBezTo>
                      <a:pt x="694" y="2669"/>
                      <a:pt x="916" y="2604"/>
                      <a:pt x="916" y="2347"/>
                    </a:cubicBezTo>
                    <a:cubicBezTo>
                      <a:pt x="887" y="1832"/>
                      <a:pt x="286"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7"/>
              <p:cNvSpPr/>
              <p:nvPr/>
            </p:nvSpPr>
            <p:spPr>
              <a:xfrm>
                <a:off x="6868751" y="2483726"/>
                <a:ext cx="105744" cy="135896"/>
              </a:xfrm>
              <a:custGeom>
                <a:avLst/>
                <a:gdLst/>
                <a:ahLst/>
                <a:cxnLst/>
                <a:rect l="l" t="t" r="r" b="b"/>
                <a:pathLst>
                  <a:path w="1003" h="1289" extrusionOk="0">
                    <a:moveTo>
                      <a:pt x="0" y="1"/>
                    </a:moveTo>
                    <a:lnTo>
                      <a:pt x="0" y="1288"/>
                    </a:lnTo>
                    <a:lnTo>
                      <a:pt x="1002" y="1288"/>
                    </a:lnTo>
                    <a:lnTo>
                      <a:pt x="1002" y="602"/>
                    </a:lnTo>
                    <a:lnTo>
                      <a:pt x="1002" y="1"/>
                    </a:lnTo>
                    <a:close/>
                  </a:path>
                </a:pathLst>
              </a:custGeom>
              <a:solidFill>
                <a:srgbClr val="F5B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7"/>
              <p:cNvSpPr/>
              <p:nvPr/>
            </p:nvSpPr>
            <p:spPr>
              <a:xfrm>
                <a:off x="6868751" y="2483726"/>
                <a:ext cx="105744" cy="108696"/>
              </a:xfrm>
              <a:custGeom>
                <a:avLst/>
                <a:gdLst/>
                <a:ahLst/>
                <a:cxnLst/>
                <a:rect l="l" t="t" r="r" b="b"/>
                <a:pathLst>
                  <a:path w="1003" h="1031" extrusionOk="0">
                    <a:moveTo>
                      <a:pt x="229" y="1"/>
                    </a:moveTo>
                    <a:lnTo>
                      <a:pt x="0" y="401"/>
                    </a:lnTo>
                    <a:cubicBezTo>
                      <a:pt x="0" y="401"/>
                      <a:pt x="115" y="888"/>
                      <a:pt x="1002" y="1031"/>
                    </a:cubicBezTo>
                    <a:lnTo>
                      <a:pt x="1002" y="86"/>
                    </a:lnTo>
                    <a:lnTo>
                      <a:pt x="945" y="58"/>
                    </a:lnTo>
                    <a:lnTo>
                      <a:pt x="344" y="1"/>
                    </a:lnTo>
                    <a:close/>
                  </a:path>
                </a:pathLst>
              </a:custGeom>
              <a:solidFill>
                <a:srgbClr val="EB9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7"/>
              <p:cNvSpPr/>
              <p:nvPr/>
            </p:nvSpPr>
            <p:spPr>
              <a:xfrm>
                <a:off x="6721050" y="2267181"/>
                <a:ext cx="346962" cy="286025"/>
              </a:xfrm>
              <a:custGeom>
                <a:avLst/>
                <a:gdLst/>
                <a:ahLst/>
                <a:cxnLst/>
                <a:rect l="l" t="t" r="r" b="b"/>
                <a:pathLst>
                  <a:path w="3291" h="2713" extrusionOk="0">
                    <a:moveTo>
                      <a:pt x="2307" y="0"/>
                    </a:moveTo>
                    <a:cubicBezTo>
                      <a:pt x="2244" y="0"/>
                      <a:pt x="2180" y="8"/>
                      <a:pt x="2117" y="23"/>
                    </a:cubicBezTo>
                    <a:cubicBezTo>
                      <a:pt x="1716" y="51"/>
                      <a:pt x="1344" y="194"/>
                      <a:pt x="1029" y="423"/>
                    </a:cubicBezTo>
                    <a:cubicBezTo>
                      <a:pt x="1058" y="738"/>
                      <a:pt x="972" y="1053"/>
                      <a:pt x="743" y="1282"/>
                    </a:cubicBezTo>
                    <a:cubicBezTo>
                      <a:pt x="743" y="1282"/>
                      <a:pt x="620" y="993"/>
                      <a:pt x="390" y="993"/>
                    </a:cubicBezTo>
                    <a:cubicBezTo>
                      <a:pt x="349" y="993"/>
                      <a:pt x="304" y="1003"/>
                      <a:pt x="257" y="1024"/>
                    </a:cubicBezTo>
                    <a:cubicBezTo>
                      <a:pt x="1" y="1152"/>
                      <a:pt x="156" y="1828"/>
                      <a:pt x="641" y="1828"/>
                    </a:cubicBezTo>
                    <a:cubicBezTo>
                      <a:pt x="699" y="1828"/>
                      <a:pt x="762" y="1818"/>
                      <a:pt x="829" y="1797"/>
                    </a:cubicBezTo>
                    <a:cubicBezTo>
                      <a:pt x="1287" y="2598"/>
                      <a:pt x="1917" y="2713"/>
                      <a:pt x="2088" y="2713"/>
                    </a:cubicBezTo>
                    <a:cubicBezTo>
                      <a:pt x="2918" y="2684"/>
                      <a:pt x="3290" y="1597"/>
                      <a:pt x="3176" y="767"/>
                    </a:cubicBezTo>
                    <a:cubicBezTo>
                      <a:pt x="3126" y="319"/>
                      <a:pt x="2730" y="0"/>
                      <a:pt x="2307" y="0"/>
                    </a:cubicBezTo>
                    <a:close/>
                  </a:path>
                </a:pathLst>
              </a:custGeom>
              <a:solidFill>
                <a:srgbClr val="F5B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7"/>
              <p:cNvSpPr/>
              <p:nvPr/>
            </p:nvSpPr>
            <p:spPr>
              <a:xfrm>
                <a:off x="6748039" y="2394747"/>
                <a:ext cx="39324" cy="46810"/>
              </a:xfrm>
              <a:custGeom>
                <a:avLst/>
                <a:gdLst/>
                <a:ahLst/>
                <a:cxnLst/>
                <a:rect l="l" t="t" r="r" b="b"/>
                <a:pathLst>
                  <a:path w="373" h="444" extrusionOk="0">
                    <a:moveTo>
                      <a:pt x="187" y="0"/>
                    </a:moveTo>
                    <a:cubicBezTo>
                      <a:pt x="151" y="0"/>
                      <a:pt x="115" y="15"/>
                      <a:pt x="87" y="43"/>
                    </a:cubicBezTo>
                    <a:cubicBezTo>
                      <a:pt x="1" y="100"/>
                      <a:pt x="87" y="444"/>
                      <a:pt x="373" y="444"/>
                    </a:cubicBezTo>
                    <a:cubicBezTo>
                      <a:pt x="287" y="387"/>
                      <a:pt x="201" y="329"/>
                      <a:pt x="172" y="215"/>
                    </a:cubicBezTo>
                    <a:cubicBezTo>
                      <a:pt x="125" y="96"/>
                      <a:pt x="196" y="36"/>
                      <a:pt x="255" y="36"/>
                    </a:cubicBezTo>
                    <a:cubicBezTo>
                      <a:pt x="266" y="36"/>
                      <a:pt x="277" y="38"/>
                      <a:pt x="287" y="43"/>
                    </a:cubicBezTo>
                    <a:cubicBezTo>
                      <a:pt x="258" y="15"/>
                      <a:pt x="222" y="0"/>
                      <a:pt x="187" y="0"/>
                    </a:cubicBezTo>
                    <a:close/>
                  </a:path>
                </a:pathLst>
              </a:custGeom>
              <a:solidFill>
                <a:srgbClr val="EB9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7"/>
              <p:cNvSpPr/>
              <p:nvPr/>
            </p:nvSpPr>
            <p:spPr>
              <a:xfrm>
                <a:off x="6820467" y="2619515"/>
                <a:ext cx="193249" cy="256611"/>
              </a:xfrm>
              <a:custGeom>
                <a:avLst/>
                <a:gdLst/>
                <a:ahLst/>
                <a:cxnLst/>
                <a:rect l="l" t="t" r="r" b="b"/>
                <a:pathLst>
                  <a:path w="1833" h="2434" extrusionOk="0">
                    <a:moveTo>
                      <a:pt x="401" y="0"/>
                    </a:moveTo>
                    <a:lnTo>
                      <a:pt x="1" y="29"/>
                    </a:lnTo>
                    <a:lnTo>
                      <a:pt x="1718" y="2433"/>
                    </a:lnTo>
                    <a:lnTo>
                      <a:pt x="1832" y="0"/>
                    </a:lnTo>
                    <a:close/>
                  </a:path>
                </a:pathLst>
              </a:custGeom>
              <a:solidFill>
                <a:srgbClr val="F5B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7"/>
              <p:cNvSpPr/>
              <p:nvPr/>
            </p:nvSpPr>
            <p:spPr>
              <a:xfrm>
                <a:off x="6868751" y="2688886"/>
                <a:ext cx="141905" cy="187239"/>
              </a:xfrm>
              <a:custGeom>
                <a:avLst/>
                <a:gdLst/>
                <a:ahLst/>
                <a:cxnLst/>
                <a:rect l="l" t="t" r="r" b="b"/>
                <a:pathLst>
                  <a:path w="1346" h="1776" extrusionOk="0">
                    <a:moveTo>
                      <a:pt x="0" y="1"/>
                    </a:moveTo>
                    <a:lnTo>
                      <a:pt x="1260" y="1775"/>
                    </a:lnTo>
                    <a:lnTo>
                      <a:pt x="1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7"/>
              <p:cNvSpPr/>
              <p:nvPr/>
            </p:nvSpPr>
            <p:spPr>
              <a:xfrm>
                <a:off x="7001482" y="2619515"/>
                <a:ext cx="78543" cy="256611"/>
              </a:xfrm>
              <a:custGeom>
                <a:avLst/>
                <a:gdLst/>
                <a:ahLst/>
                <a:cxnLst/>
                <a:rect l="l" t="t" r="r" b="b"/>
                <a:pathLst>
                  <a:path w="745" h="2434" extrusionOk="0">
                    <a:moveTo>
                      <a:pt x="115" y="0"/>
                    </a:moveTo>
                    <a:lnTo>
                      <a:pt x="1" y="2433"/>
                    </a:lnTo>
                    <a:lnTo>
                      <a:pt x="659" y="1603"/>
                    </a:lnTo>
                    <a:lnTo>
                      <a:pt x="344" y="1174"/>
                    </a:lnTo>
                    <a:lnTo>
                      <a:pt x="745" y="1088"/>
                    </a:lnTo>
                    <a:lnTo>
                      <a:pt x="1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7"/>
              <p:cNvSpPr/>
              <p:nvPr/>
            </p:nvSpPr>
            <p:spPr>
              <a:xfrm>
                <a:off x="6820467" y="2622573"/>
                <a:ext cx="181124" cy="253553"/>
              </a:xfrm>
              <a:custGeom>
                <a:avLst/>
                <a:gdLst/>
                <a:ahLst/>
                <a:cxnLst/>
                <a:rect l="l" t="t" r="r" b="b"/>
                <a:pathLst>
                  <a:path w="1718" h="2405" extrusionOk="0">
                    <a:moveTo>
                      <a:pt x="1" y="0"/>
                    </a:moveTo>
                    <a:lnTo>
                      <a:pt x="1" y="1145"/>
                    </a:lnTo>
                    <a:lnTo>
                      <a:pt x="602" y="1345"/>
                    </a:lnTo>
                    <a:lnTo>
                      <a:pt x="401" y="1717"/>
                    </a:lnTo>
                    <a:lnTo>
                      <a:pt x="1718" y="240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7"/>
              <p:cNvSpPr/>
              <p:nvPr/>
            </p:nvSpPr>
            <p:spPr>
              <a:xfrm>
                <a:off x="6977340" y="4601846"/>
                <a:ext cx="226458" cy="68844"/>
              </a:xfrm>
              <a:custGeom>
                <a:avLst/>
                <a:gdLst/>
                <a:ahLst/>
                <a:cxnLst/>
                <a:rect l="l" t="t" r="r" b="b"/>
                <a:pathLst>
                  <a:path w="2148" h="653" extrusionOk="0">
                    <a:moveTo>
                      <a:pt x="1" y="0"/>
                    </a:moveTo>
                    <a:lnTo>
                      <a:pt x="1" y="601"/>
                    </a:lnTo>
                    <a:cubicBezTo>
                      <a:pt x="1" y="601"/>
                      <a:pt x="955" y="652"/>
                      <a:pt x="1591" y="652"/>
                    </a:cubicBezTo>
                    <a:cubicBezTo>
                      <a:pt x="1909" y="652"/>
                      <a:pt x="2147" y="639"/>
                      <a:pt x="2147" y="601"/>
                    </a:cubicBezTo>
                    <a:cubicBezTo>
                      <a:pt x="2119" y="487"/>
                      <a:pt x="945" y="0"/>
                      <a:pt x="9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7"/>
              <p:cNvSpPr/>
              <p:nvPr/>
            </p:nvSpPr>
            <p:spPr>
              <a:xfrm>
                <a:off x="7007491" y="2384204"/>
                <a:ext cx="24248" cy="30258"/>
              </a:xfrm>
              <a:custGeom>
                <a:avLst/>
                <a:gdLst/>
                <a:ahLst/>
                <a:cxnLst/>
                <a:rect l="l" t="t" r="r" b="b"/>
                <a:pathLst>
                  <a:path w="230" h="287" extrusionOk="0">
                    <a:moveTo>
                      <a:pt x="115" y="0"/>
                    </a:moveTo>
                    <a:cubicBezTo>
                      <a:pt x="58" y="0"/>
                      <a:pt x="1" y="57"/>
                      <a:pt x="1" y="143"/>
                    </a:cubicBezTo>
                    <a:cubicBezTo>
                      <a:pt x="1" y="229"/>
                      <a:pt x="58" y="286"/>
                      <a:pt x="115" y="286"/>
                    </a:cubicBezTo>
                    <a:cubicBezTo>
                      <a:pt x="173" y="286"/>
                      <a:pt x="230" y="229"/>
                      <a:pt x="230" y="143"/>
                    </a:cubicBezTo>
                    <a:cubicBezTo>
                      <a:pt x="230" y="57"/>
                      <a:pt x="173" y="0"/>
                      <a:pt x="115"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7"/>
              <p:cNvSpPr/>
              <p:nvPr/>
            </p:nvSpPr>
            <p:spPr>
              <a:xfrm>
                <a:off x="6944131" y="2399280"/>
                <a:ext cx="42382" cy="63467"/>
              </a:xfrm>
              <a:custGeom>
                <a:avLst/>
                <a:gdLst/>
                <a:ahLst/>
                <a:cxnLst/>
                <a:rect l="l" t="t" r="r" b="b"/>
                <a:pathLst>
                  <a:path w="402" h="602" extrusionOk="0">
                    <a:moveTo>
                      <a:pt x="201" y="0"/>
                    </a:moveTo>
                    <a:cubicBezTo>
                      <a:pt x="144" y="201"/>
                      <a:pt x="230" y="372"/>
                      <a:pt x="230" y="458"/>
                    </a:cubicBezTo>
                    <a:cubicBezTo>
                      <a:pt x="230" y="544"/>
                      <a:pt x="1" y="601"/>
                      <a:pt x="173" y="601"/>
                    </a:cubicBezTo>
                    <a:cubicBezTo>
                      <a:pt x="344" y="601"/>
                      <a:pt x="402" y="515"/>
                      <a:pt x="344" y="429"/>
                    </a:cubicBezTo>
                    <a:cubicBezTo>
                      <a:pt x="258" y="286"/>
                      <a:pt x="230" y="143"/>
                      <a:pt x="201" y="0"/>
                    </a:cubicBezTo>
                    <a:close/>
                  </a:path>
                </a:pathLst>
              </a:custGeom>
              <a:solidFill>
                <a:srgbClr val="E3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7"/>
              <p:cNvSpPr/>
              <p:nvPr/>
            </p:nvSpPr>
            <p:spPr>
              <a:xfrm>
                <a:off x="6998530" y="2361116"/>
                <a:ext cx="51343" cy="17079"/>
              </a:xfrm>
              <a:custGeom>
                <a:avLst/>
                <a:gdLst/>
                <a:ahLst/>
                <a:cxnLst/>
                <a:rect l="l" t="t" r="r" b="b"/>
                <a:pathLst>
                  <a:path w="487" h="162" extrusionOk="0">
                    <a:moveTo>
                      <a:pt x="238" y="0"/>
                    </a:moveTo>
                    <a:cubicBezTo>
                      <a:pt x="168" y="0"/>
                      <a:pt x="95" y="23"/>
                      <a:pt x="29" y="76"/>
                    </a:cubicBezTo>
                    <a:cubicBezTo>
                      <a:pt x="0" y="76"/>
                      <a:pt x="0" y="105"/>
                      <a:pt x="29" y="133"/>
                    </a:cubicBezTo>
                    <a:lnTo>
                      <a:pt x="86" y="133"/>
                    </a:lnTo>
                    <a:cubicBezTo>
                      <a:pt x="129" y="90"/>
                      <a:pt x="186" y="69"/>
                      <a:pt x="247" y="69"/>
                    </a:cubicBezTo>
                    <a:cubicBezTo>
                      <a:pt x="308" y="69"/>
                      <a:pt x="372" y="90"/>
                      <a:pt x="429" y="133"/>
                    </a:cubicBezTo>
                    <a:cubicBezTo>
                      <a:pt x="429" y="133"/>
                      <a:pt x="429" y="162"/>
                      <a:pt x="429" y="162"/>
                    </a:cubicBezTo>
                    <a:lnTo>
                      <a:pt x="458" y="162"/>
                    </a:lnTo>
                    <a:cubicBezTo>
                      <a:pt x="487" y="133"/>
                      <a:pt x="487" y="105"/>
                      <a:pt x="458" y="76"/>
                    </a:cubicBezTo>
                    <a:cubicBezTo>
                      <a:pt x="397" y="30"/>
                      <a:pt x="319" y="0"/>
                      <a:pt x="238"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7019615" y="2387156"/>
                <a:ext cx="21191" cy="3163"/>
              </a:xfrm>
              <a:custGeom>
                <a:avLst/>
                <a:gdLst/>
                <a:ahLst/>
                <a:cxnLst/>
                <a:rect l="l" t="t" r="r" b="b"/>
                <a:pathLst>
                  <a:path w="201" h="30" extrusionOk="0">
                    <a:moveTo>
                      <a:pt x="0" y="1"/>
                    </a:moveTo>
                    <a:cubicBezTo>
                      <a:pt x="0" y="1"/>
                      <a:pt x="0" y="1"/>
                      <a:pt x="0" y="29"/>
                    </a:cubicBezTo>
                    <a:lnTo>
                      <a:pt x="201" y="29"/>
                    </a:lnTo>
                    <a:cubicBezTo>
                      <a:pt x="201" y="1"/>
                      <a:pt x="201" y="1"/>
                      <a:pt x="201"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7016558" y="2387156"/>
                <a:ext cx="21296" cy="9172"/>
              </a:xfrm>
              <a:custGeom>
                <a:avLst/>
                <a:gdLst/>
                <a:ahLst/>
                <a:cxnLst/>
                <a:rect l="l" t="t" r="r" b="b"/>
                <a:pathLst>
                  <a:path w="202" h="87" extrusionOk="0">
                    <a:moveTo>
                      <a:pt x="29" y="1"/>
                    </a:moveTo>
                    <a:cubicBezTo>
                      <a:pt x="29" y="1"/>
                      <a:pt x="1" y="29"/>
                      <a:pt x="29" y="58"/>
                    </a:cubicBezTo>
                    <a:cubicBezTo>
                      <a:pt x="87" y="87"/>
                      <a:pt x="144" y="87"/>
                      <a:pt x="201" y="87"/>
                    </a:cubicBezTo>
                    <a:cubicBezTo>
                      <a:pt x="201" y="87"/>
                      <a:pt x="201" y="58"/>
                      <a:pt x="201" y="58"/>
                    </a:cubicBezTo>
                    <a:cubicBezTo>
                      <a:pt x="144" y="58"/>
                      <a:pt x="87" y="29"/>
                      <a:pt x="29"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6892894" y="2384204"/>
                <a:ext cx="24248" cy="30258"/>
              </a:xfrm>
              <a:custGeom>
                <a:avLst/>
                <a:gdLst/>
                <a:ahLst/>
                <a:cxnLst/>
                <a:rect l="l" t="t" r="r" b="b"/>
                <a:pathLst>
                  <a:path w="230" h="287" extrusionOk="0">
                    <a:moveTo>
                      <a:pt x="115" y="0"/>
                    </a:moveTo>
                    <a:cubicBezTo>
                      <a:pt x="58" y="0"/>
                      <a:pt x="0" y="57"/>
                      <a:pt x="0" y="143"/>
                    </a:cubicBezTo>
                    <a:cubicBezTo>
                      <a:pt x="0" y="229"/>
                      <a:pt x="58" y="286"/>
                      <a:pt x="115" y="286"/>
                    </a:cubicBezTo>
                    <a:cubicBezTo>
                      <a:pt x="172" y="286"/>
                      <a:pt x="229" y="229"/>
                      <a:pt x="229" y="143"/>
                    </a:cubicBezTo>
                    <a:cubicBezTo>
                      <a:pt x="229" y="57"/>
                      <a:pt x="172" y="0"/>
                      <a:pt x="115"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6874761" y="2361116"/>
                <a:ext cx="48391" cy="17079"/>
              </a:xfrm>
              <a:custGeom>
                <a:avLst/>
                <a:gdLst/>
                <a:ahLst/>
                <a:cxnLst/>
                <a:rect l="l" t="t" r="r" b="b"/>
                <a:pathLst>
                  <a:path w="459" h="162" extrusionOk="0">
                    <a:moveTo>
                      <a:pt x="236" y="0"/>
                    </a:moveTo>
                    <a:cubicBezTo>
                      <a:pt x="148" y="0"/>
                      <a:pt x="62" y="30"/>
                      <a:pt x="1" y="76"/>
                    </a:cubicBezTo>
                    <a:cubicBezTo>
                      <a:pt x="1" y="105"/>
                      <a:pt x="1" y="133"/>
                      <a:pt x="1" y="162"/>
                    </a:cubicBezTo>
                    <a:lnTo>
                      <a:pt x="29" y="162"/>
                    </a:lnTo>
                    <a:cubicBezTo>
                      <a:pt x="58" y="162"/>
                      <a:pt x="58" y="133"/>
                      <a:pt x="58" y="133"/>
                    </a:cubicBezTo>
                    <a:cubicBezTo>
                      <a:pt x="101" y="90"/>
                      <a:pt x="158" y="69"/>
                      <a:pt x="215" y="69"/>
                    </a:cubicBezTo>
                    <a:cubicBezTo>
                      <a:pt x="273" y="69"/>
                      <a:pt x="330" y="90"/>
                      <a:pt x="373" y="133"/>
                    </a:cubicBezTo>
                    <a:lnTo>
                      <a:pt x="459" y="133"/>
                    </a:lnTo>
                    <a:cubicBezTo>
                      <a:pt x="459" y="105"/>
                      <a:pt x="459" y="76"/>
                      <a:pt x="459" y="76"/>
                    </a:cubicBezTo>
                    <a:cubicBezTo>
                      <a:pt x="392" y="23"/>
                      <a:pt x="313" y="0"/>
                      <a:pt x="236"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6883827" y="2387156"/>
                <a:ext cx="21191" cy="3163"/>
              </a:xfrm>
              <a:custGeom>
                <a:avLst/>
                <a:gdLst/>
                <a:ahLst/>
                <a:cxnLst/>
                <a:rect l="l" t="t" r="r" b="b"/>
                <a:pathLst>
                  <a:path w="201" h="30" extrusionOk="0">
                    <a:moveTo>
                      <a:pt x="1" y="1"/>
                    </a:moveTo>
                    <a:cubicBezTo>
                      <a:pt x="1" y="1"/>
                      <a:pt x="1" y="1"/>
                      <a:pt x="1" y="29"/>
                    </a:cubicBezTo>
                    <a:lnTo>
                      <a:pt x="201" y="29"/>
                    </a:lnTo>
                    <a:lnTo>
                      <a:pt x="172" y="1"/>
                    </a:ln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6883827" y="2387156"/>
                <a:ext cx="21191" cy="9172"/>
              </a:xfrm>
              <a:custGeom>
                <a:avLst/>
                <a:gdLst/>
                <a:ahLst/>
                <a:cxnLst/>
                <a:rect l="l" t="t" r="r" b="b"/>
                <a:pathLst>
                  <a:path w="201" h="87" extrusionOk="0">
                    <a:moveTo>
                      <a:pt x="172" y="1"/>
                    </a:moveTo>
                    <a:cubicBezTo>
                      <a:pt x="144" y="29"/>
                      <a:pt x="86" y="58"/>
                      <a:pt x="29" y="58"/>
                    </a:cubicBezTo>
                    <a:lnTo>
                      <a:pt x="1" y="58"/>
                    </a:lnTo>
                    <a:cubicBezTo>
                      <a:pt x="1" y="87"/>
                      <a:pt x="1" y="87"/>
                      <a:pt x="29" y="87"/>
                    </a:cubicBezTo>
                    <a:cubicBezTo>
                      <a:pt x="86" y="87"/>
                      <a:pt x="144" y="58"/>
                      <a:pt x="201" y="29"/>
                    </a:cubicBezTo>
                    <a:cubicBezTo>
                      <a:pt x="201" y="29"/>
                      <a:pt x="201" y="29"/>
                      <a:pt x="201"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a:off x="6904912" y="2480669"/>
                <a:ext cx="72534" cy="18661"/>
              </a:xfrm>
              <a:custGeom>
                <a:avLst/>
                <a:gdLst/>
                <a:ahLst/>
                <a:cxnLst/>
                <a:rect l="l" t="t" r="r" b="b"/>
                <a:pathLst>
                  <a:path w="688" h="177" extrusionOk="0">
                    <a:moveTo>
                      <a:pt x="1" y="1"/>
                    </a:moveTo>
                    <a:lnTo>
                      <a:pt x="1" y="1"/>
                    </a:lnTo>
                    <a:cubicBezTo>
                      <a:pt x="101" y="118"/>
                      <a:pt x="250" y="176"/>
                      <a:pt x="396" y="176"/>
                    </a:cubicBezTo>
                    <a:cubicBezTo>
                      <a:pt x="501" y="176"/>
                      <a:pt x="604" y="146"/>
                      <a:pt x="688" y="87"/>
                    </a:cubicBezTo>
                    <a:lnTo>
                      <a:pt x="688" y="87"/>
                    </a:lnTo>
                    <a:cubicBezTo>
                      <a:pt x="611" y="106"/>
                      <a:pt x="535" y="115"/>
                      <a:pt x="459" y="115"/>
                    </a:cubicBezTo>
                    <a:cubicBezTo>
                      <a:pt x="306" y="115"/>
                      <a:pt x="153" y="77"/>
                      <a:pt x="1" y="1"/>
                    </a:cubicBezTo>
                    <a:close/>
                  </a:path>
                </a:pathLst>
              </a:custGeom>
              <a:solidFill>
                <a:srgbClr val="E3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a:off x="6717887" y="2857884"/>
                <a:ext cx="45334" cy="114705"/>
              </a:xfrm>
              <a:custGeom>
                <a:avLst/>
                <a:gdLst/>
                <a:ahLst/>
                <a:cxnLst/>
                <a:rect l="l" t="t" r="r" b="b"/>
                <a:pathLst>
                  <a:path w="430" h="1088" extrusionOk="0">
                    <a:moveTo>
                      <a:pt x="430" y="0"/>
                    </a:moveTo>
                    <a:lnTo>
                      <a:pt x="0" y="258"/>
                    </a:lnTo>
                    <a:lnTo>
                      <a:pt x="29" y="1088"/>
                    </a:lnTo>
                    <a:lnTo>
                      <a:pt x="430" y="0"/>
                    </a:lnTo>
                    <a:close/>
                  </a:path>
                </a:pathLst>
              </a:custGeom>
              <a:solidFill>
                <a:srgbClr val="C4CF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6913979" y="2770380"/>
                <a:ext cx="120820" cy="108696"/>
              </a:xfrm>
              <a:custGeom>
                <a:avLst/>
                <a:gdLst/>
                <a:ahLst/>
                <a:cxnLst/>
                <a:rect l="l" t="t" r="r" b="b"/>
                <a:pathLst>
                  <a:path w="1146" h="1031" extrusionOk="0">
                    <a:moveTo>
                      <a:pt x="87" y="0"/>
                    </a:moveTo>
                    <a:lnTo>
                      <a:pt x="1" y="86"/>
                    </a:lnTo>
                    <a:lnTo>
                      <a:pt x="1002" y="1031"/>
                    </a:lnTo>
                    <a:lnTo>
                      <a:pt x="1145" y="888"/>
                    </a:lnTo>
                    <a:lnTo>
                      <a:pt x="87" y="0"/>
                    </a:lnTo>
                    <a:close/>
                  </a:path>
                </a:pathLst>
              </a:custGeom>
              <a:solidFill>
                <a:srgbClr val="DBE1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6877818" y="2740229"/>
                <a:ext cx="45334" cy="39324"/>
              </a:xfrm>
              <a:custGeom>
                <a:avLst/>
                <a:gdLst/>
                <a:ahLst/>
                <a:cxnLst/>
                <a:rect l="l" t="t" r="r" b="b"/>
                <a:pathLst>
                  <a:path w="430" h="373" extrusionOk="0">
                    <a:moveTo>
                      <a:pt x="86" y="0"/>
                    </a:moveTo>
                    <a:lnTo>
                      <a:pt x="0" y="86"/>
                    </a:lnTo>
                    <a:lnTo>
                      <a:pt x="344" y="372"/>
                    </a:lnTo>
                    <a:lnTo>
                      <a:pt x="430" y="286"/>
                    </a:lnTo>
                    <a:lnTo>
                      <a:pt x="86" y="0"/>
                    </a:ln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6639451" y="2845760"/>
                <a:ext cx="485915" cy="262198"/>
              </a:xfrm>
              <a:custGeom>
                <a:avLst/>
                <a:gdLst/>
                <a:ahLst/>
                <a:cxnLst/>
                <a:rect l="l" t="t" r="r" b="b"/>
                <a:pathLst>
                  <a:path w="4609" h="2487" extrusionOk="0">
                    <a:moveTo>
                      <a:pt x="3664" y="1"/>
                    </a:moveTo>
                    <a:cubicBezTo>
                      <a:pt x="3521" y="29"/>
                      <a:pt x="3206" y="802"/>
                      <a:pt x="3206" y="802"/>
                    </a:cubicBezTo>
                    <a:lnTo>
                      <a:pt x="1260" y="1060"/>
                    </a:lnTo>
                    <a:lnTo>
                      <a:pt x="1202" y="745"/>
                    </a:lnTo>
                    <a:lnTo>
                      <a:pt x="0" y="859"/>
                    </a:lnTo>
                    <a:cubicBezTo>
                      <a:pt x="0" y="859"/>
                      <a:pt x="0" y="2147"/>
                      <a:pt x="201" y="2433"/>
                    </a:cubicBezTo>
                    <a:cubicBezTo>
                      <a:pt x="225" y="2470"/>
                      <a:pt x="294" y="2486"/>
                      <a:pt x="398" y="2486"/>
                    </a:cubicBezTo>
                    <a:cubicBezTo>
                      <a:pt x="1032" y="2486"/>
                      <a:pt x="2958" y="1871"/>
                      <a:pt x="3721" y="1403"/>
                    </a:cubicBezTo>
                    <a:cubicBezTo>
                      <a:pt x="4608" y="859"/>
                      <a:pt x="4322" y="144"/>
                      <a:pt x="4322" y="144"/>
                    </a:cubicBezTo>
                    <a:cubicBezTo>
                      <a:pt x="4122" y="58"/>
                      <a:pt x="3893" y="29"/>
                      <a:pt x="3664" y="1"/>
                    </a:cubicBezTo>
                    <a:close/>
                  </a:path>
                </a:pathLst>
              </a:custGeom>
              <a:solidFill>
                <a:srgbClr val="F5B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6639451" y="2942331"/>
                <a:ext cx="132839" cy="78543"/>
              </a:xfrm>
              <a:custGeom>
                <a:avLst/>
                <a:gdLst/>
                <a:ahLst/>
                <a:cxnLst/>
                <a:rect l="l" t="t" r="r" b="b"/>
                <a:pathLst>
                  <a:path w="1260" h="745" extrusionOk="0">
                    <a:moveTo>
                      <a:pt x="143" y="1"/>
                    </a:moveTo>
                    <a:cubicBezTo>
                      <a:pt x="115" y="1"/>
                      <a:pt x="58" y="87"/>
                      <a:pt x="0" y="172"/>
                    </a:cubicBezTo>
                    <a:cubicBezTo>
                      <a:pt x="0" y="315"/>
                      <a:pt x="0" y="544"/>
                      <a:pt x="29" y="745"/>
                    </a:cubicBezTo>
                    <a:lnTo>
                      <a:pt x="1260" y="144"/>
                    </a:lnTo>
                    <a:cubicBezTo>
                      <a:pt x="1260" y="144"/>
                      <a:pt x="287" y="1"/>
                      <a:pt x="143" y="1"/>
                    </a:cubicBezTo>
                    <a:close/>
                  </a:path>
                </a:pathLst>
              </a:custGeom>
              <a:solidFill>
                <a:srgbClr val="EB9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6603185" y="2636384"/>
                <a:ext cx="214334" cy="339266"/>
              </a:xfrm>
              <a:custGeom>
                <a:avLst/>
                <a:gdLst/>
                <a:ahLst/>
                <a:cxnLst/>
                <a:rect l="l" t="t" r="r" b="b"/>
                <a:pathLst>
                  <a:path w="2033" h="3218" extrusionOk="0">
                    <a:moveTo>
                      <a:pt x="1093" y="0"/>
                    </a:moveTo>
                    <a:cubicBezTo>
                      <a:pt x="923" y="0"/>
                      <a:pt x="590" y="73"/>
                      <a:pt x="344" y="584"/>
                    </a:cubicBezTo>
                    <a:cubicBezTo>
                      <a:pt x="1" y="1271"/>
                      <a:pt x="115" y="3217"/>
                      <a:pt x="115" y="3217"/>
                    </a:cubicBezTo>
                    <a:lnTo>
                      <a:pt x="1775" y="3017"/>
                    </a:lnTo>
                    <a:cubicBezTo>
                      <a:pt x="1775" y="3017"/>
                      <a:pt x="2033" y="241"/>
                      <a:pt x="1203" y="12"/>
                    </a:cubicBezTo>
                    <a:cubicBezTo>
                      <a:pt x="1203" y="12"/>
                      <a:pt x="1161" y="0"/>
                      <a:pt x="1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6992416" y="2661791"/>
                <a:ext cx="485915" cy="479801"/>
              </a:xfrm>
              <a:custGeom>
                <a:avLst/>
                <a:gdLst/>
                <a:ahLst/>
                <a:cxnLst/>
                <a:rect l="l" t="t" r="r" b="b"/>
                <a:pathLst>
                  <a:path w="4609" h="4551" extrusionOk="0">
                    <a:moveTo>
                      <a:pt x="1231" y="0"/>
                    </a:moveTo>
                    <a:lnTo>
                      <a:pt x="1" y="4551"/>
                    </a:lnTo>
                    <a:lnTo>
                      <a:pt x="3406" y="4551"/>
                    </a:lnTo>
                    <a:lnTo>
                      <a:pt x="4608" y="0"/>
                    </a:lnTo>
                    <a:close/>
                  </a:path>
                </a:pathLst>
              </a:custGeom>
              <a:solidFill>
                <a:srgbClr val="355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7004539" y="2676867"/>
                <a:ext cx="485810" cy="479801"/>
              </a:xfrm>
              <a:custGeom>
                <a:avLst/>
                <a:gdLst/>
                <a:ahLst/>
                <a:cxnLst/>
                <a:rect l="l" t="t" r="r" b="b"/>
                <a:pathLst>
                  <a:path w="4608" h="4551" extrusionOk="0">
                    <a:moveTo>
                      <a:pt x="1231" y="0"/>
                    </a:moveTo>
                    <a:lnTo>
                      <a:pt x="0" y="4551"/>
                    </a:lnTo>
                    <a:lnTo>
                      <a:pt x="3377" y="4551"/>
                    </a:lnTo>
                    <a:lnTo>
                      <a:pt x="46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7215707" y="2652725"/>
                <a:ext cx="193249" cy="72534"/>
              </a:xfrm>
              <a:custGeom>
                <a:avLst/>
                <a:gdLst/>
                <a:ahLst/>
                <a:cxnLst/>
                <a:rect l="l" t="t" r="r" b="b"/>
                <a:pathLst>
                  <a:path w="1833" h="688" extrusionOk="0">
                    <a:moveTo>
                      <a:pt x="172" y="0"/>
                    </a:moveTo>
                    <a:lnTo>
                      <a:pt x="1" y="687"/>
                    </a:lnTo>
                    <a:lnTo>
                      <a:pt x="1632" y="687"/>
                    </a:lnTo>
                    <a:lnTo>
                      <a:pt x="1832" y="0"/>
                    </a:lnTo>
                    <a:close/>
                  </a:path>
                </a:pathLst>
              </a:custGeom>
              <a:solidFill>
                <a:srgbClr val="437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7263992" y="2622573"/>
                <a:ext cx="117763" cy="45334"/>
              </a:xfrm>
              <a:custGeom>
                <a:avLst/>
                <a:gdLst/>
                <a:ahLst/>
                <a:cxnLst/>
                <a:rect l="l" t="t" r="r" b="b"/>
                <a:pathLst>
                  <a:path w="1117" h="430" extrusionOk="0">
                    <a:moveTo>
                      <a:pt x="115" y="0"/>
                    </a:moveTo>
                    <a:lnTo>
                      <a:pt x="1" y="429"/>
                    </a:lnTo>
                    <a:lnTo>
                      <a:pt x="1002" y="429"/>
                    </a:lnTo>
                    <a:lnTo>
                      <a:pt x="1117" y="0"/>
                    </a:lnTo>
                    <a:close/>
                  </a:path>
                </a:pathLst>
              </a:custGeom>
              <a:solidFill>
                <a:srgbClr val="355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7273058" y="2622573"/>
                <a:ext cx="120820" cy="45334"/>
              </a:xfrm>
              <a:custGeom>
                <a:avLst/>
                <a:gdLst/>
                <a:ahLst/>
                <a:cxnLst/>
                <a:rect l="l" t="t" r="r" b="b"/>
                <a:pathLst>
                  <a:path w="1146" h="430" extrusionOk="0">
                    <a:moveTo>
                      <a:pt x="143" y="0"/>
                    </a:moveTo>
                    <a:lnTo>
                      <a:pt x="0" y="429"/>
                    </a:lnTo>
                    <a:lnTo>
                      <a:pt x="1031" y="429"/>
                    </a:lnTo>
                    <a:lnTo>
                      <a:pt x="1145" y="0"/>
                    </a:lnTo>
                    <a:close/>
                  </a:path>
                </a:pathLst>
              </a:custGeom>
              <a:solidFill>
                <a:srgbClr val="437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7224773" y="2652725"/>
                <a:ext cx="193249" cy="72534"/>
              </a:xfrm>
              <a:custGeom>
                <a:avLst/>
                <a:gdLst/>
                <a:ahLst/>
                <a:cxnLst/>
                <a:rect l="l" t="t" r="r" b="b"/>
                <a:pathLst>
                  <a:path w="1833" h="688" extrusionOk="0">
                    <a:moveTo>
                      <a:pt x="201" y="0"/>
                    </a:moveTo>
                    <a:lnTo>
                      <a:pt x="0" y="687"/>
                    </a:lnTo>
                    <a:lnTo>
                      <a:pt x="1660" y="687"/>
                    </a:lnTo>
                    <a:lnTo>
                      <a:pt x="1832" y="0"/>
                    </a:lnTo>
                    <a:close/>
                  </a:path>
                </a:pathLst>
              </a:custGeom>
              <a:solidFill>
                <a:srgbClr val="355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7387656" y="2836061"/>
                <a:ext cx="95834" cy="158458"/>
              </a:xfrm>
              <a:custGeom>
                <a:avLst/>
                <a:gdLst/>
                <a:ahLst/>
                <a:cxnLst/>
                <a:rect l="l" t="t" r="r" b="b"/>
                <a:pathLst>
                  <a:path w="909" h="1503" extrusionOk="0">
                    <a:moveTo>
                      <a:pt x="370" y="0"/>
                    </a:moveTo>
                    <a:cubicBezTo>
                      <a:pt x="343" y="0"/>
                      <a:pt x="324" y="3"/>
                      <a:pt x="316" y="7"/>
                    </a:cubicBezTo>
                    <a:cubicBezTo>
                      <a:pt x="144" y="408"/>
                      <a:pt x="30" y="837"/>
                      <a:pt x="1" y="1295"/>
                    </a:cubicBezTo>
                    <a:cubicBezTo>
                      <a:pt x="49" y="1439"/>
                      <a:pt x="298" y="1502"/>
                      <a:pt x="428" y="1502"/>
                    </a:cubicBezTo>
                    <a:cubicBezTo>
                      <a:pt x="453" y="1502"/>
                      <a:pt x="474" y="1500"/>
                      <a:pt x="487" y="1495"/>
                    </a:cubicBezTo>
                    <a:cubicBezTo>
                      <a:pt x="659" y="1123"/>
                      <a:pt x="774" y="722"/>
                      <a:pt x="859" y="322"/>
                    </a:cubicBezTo>
                    <a:cubicBezTo>
                      <a:pt x="908" y="78"/>
                      <a:pt x="521" y="0"/>
                      <a:pt x="370" y="0"/>
                    </a:cubicBezTo>
                    <a:close/>
                  </a:path>
                </a:pathLst>
              </a:custGeom>
              <a:solidFill>
                <a:srgbClr val="F5B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a:off x="6802333" y="2233339"/>
                <a:ext cx="265677" cy="123772"/>
              </a:xfrm>
              <a:custGeom>
                <a:avLst/>
                <a:gdLst/>
                <a:ahLst/>
                <a:cxnLst/>
                <a:rect l="l" t="t" r="r" b="b"/>
                <a:pathLst>
                  <a:path w="2520" h="1174" extrusionOk="0">
                    <a:moveTo>
                      <a:pt x="1575" y="0"/>
                    </a:moveTo>
                    <a:cubicBezTo>
                      <a:pt x="1289" y="29"/>
                      <a:pt x="1031" y="86"/>
                      <a:pt x="745" y="172"/>
                    </a:cubicBezTo>
                    <a:cubicBezTo>
                      <a:pt x="573" y="229"/>
                      <a:pt x="373" y="286"/>
                      <a:pt x="173" y="372"/>
                    </a:cubicBezTo>
                    <a:cubicBezTo>
                      <a:pt x="1" y="630"/>
                      <a:pt x="29" y="945"/>
                      <a:pt x="230" y="1174"/>
                    </a:cubicBezTo>
                    <a:cubicBezTo>
                      <a:pt x="230" y="1174"/>
                      <a:pt x="662" y="895"/>
                      <a:pt x="1482" y="895"/>
                    </a:cubicBezTo>
                    <a:cubicBezTo>
                      <a:pt x="1778" y="895"/>
                      <a:pt x="2124" y="932"/>
                      <a:pt x="2519" y="1030"/>
                    </a:cubicBezTo>
                    <a:cubicBezTo>
                      <a:pt x="2462" y="773"/>
                      <a:pt x="2376" y="515"/>
                      <a:pt x="2262" y="286"/>
                    </a:cubicBezTo>
                    <a:cubicBezTo>
                      <a:pt x="2061" y="143"/>
                      <a:pt x="1832" y="29"/>
                      <a:pt x="1575"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37"/>
            <p:cNvSpPr/>
            <p:nvPr/>
          </p:nvSpPr>
          <p:spPr>
            <a:xfrm rot="2700000">
              <a:off x="6257727" y="879916"/>
              <a:ext cx="199358" cy="199470"/>
            </a:xfrm>
            <a:custGeom>
              <a:avLst/>
              <a:gdLst/>
              <a:ahLst/>
              <a:cxnLst/>
              <a:rect l="l" t="t" r="r" b="b"/>
              <a:pathLst>
                <a:path w="1769" h="1770" extrusionOk="0">
                  <a:moveTo>
                    <a:pt x="681" y="1"/>
                  </a:moveTo>
                  <a:lnTo>
                    <a:pt x="681" y="668"/>
                  </a:lnTo>
                  <a:lnTo>
                    <a:pt x="0" y="668"/>
                  </a:lnTo>
                  <a:lnTo>
                    <a:pt x="0" y="1088"/>
                  </a:lnTo>
                  <a:lnTo>
                    <a:pt x="681" y="1088"/>
                  </a:lnTo>
                  <a:lnTo>
                    <a:pt x="681" y="1769"/>
                  </a:lnTo>
                  <a:lnTo>
                    <a:pt x="1102" y="1769"/>
                  </a:lnTo>
                  <a:lnTo>
                    <a:pt x="1102" y="1088"/>
                  </a:lnTo>
                  <a:lnTo>
                    <a:pt x="1769" y="1088"/>
                  </a:lnTo>
                  <a:lnTo>
                    <a:pt x="1769" y="668"/>
                  </a:lnTo>
                  <a:lnTo>
                    <a:pt x="1102" y="668"/>
                  </a:lnTo>
                  <a:lnTo>
                    <a:pt x="1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37"/>
            <p:cNvGrpSpPr/>
            <p:nvPr/>
          </p:nvGrpSpPr>
          <p:grpSpPr>
            <a:xfrm>
              <a:off x="4195962" y="2113572"/>
              <a:ext cx="1676362" cy="2488197"/>
              <a:chOff x="4587881" y="2070350"/>
              <a:chExt cx="1749856" cy="2597283"/>
            </a:xfrm>
          </p:grpSpPr>
          <p:sp>
            <p:nvSpPr>
              <p:cNvPr id="571" name="Google Shape;571;p37"/>
              <p:cNvSpPr/>
              <p:nvPr/>
            </p:nvSpPr>
            <p:spPr>
              <a:xfrm>
                <a:off x="4587881" y="2607602"/>
                <a:ext cx="188610" cy="196095"/>
              </a:xfrm>
              <a:custGeom>
                <a:avLst/>
                <a:gdLst/>
                <a:ahLst/>
                <a:cxnLst/>
                <a:rect l="l" t="t" r="r" b="b"/>
                <a:pathLst>
                  <a:path w="1789" h="1860" extrusionOk="0">
                    <a:moveTo>
                      <a:pt x="322" y="1"/>
                    </a:moveTo>
                    <a:cubicBezTo>
                      <a:pt x="147" y="1"/>
                      <a:pt x="1" y="592"/>
                      <a:pt x="129" y="1001"/>
                    </a:cubicBezTo>
                    <a:cubicBezTo>
                      <a:pt x="243" y="1430"/>
                      <a:pt x="1560" y="1859"/>
                      <a:pt x="1560" y="1859"/>
                    </a:cubicBezTo>
                    <a:cubicBezTo>
                      <a:pt x="1646" y="1630"/>
                      <a:pt x="1731" y="1373"/>
                      <a:pt x="1789" y="1115"/>
                    </a:cubicBezTo>
                    <a:cubicBezTo>
                      <a:pt x="1789" y="1115"/>
                      <a:pt x="1502" y="772"/>
                      <a:pt x="1417" y="686"/>
                    </a:cubicBezTo>
                    <a:cubicBezTo>
                      <a:pt x="1331" y="629"/>
                      <a:pt x="1188" y="171"/>
                      <a:pt x="1045" y="85"/>
                    </a:cubicBezTo>
                    <a:cubicBezTo>
                      <a:pt x="1033" y="78"/>
                      <a:pt x="1023" y="75"/>
                      <a:pt x="1014" y="75"/>
                    </a:cubicBezTo>
                    <a:cubicBezTo>
                      <a:pt x="915" y="75"/>
                      <a:pt x="990" y="492"/>
                      <a:pt x="1016" y="571"/>
                    </a:cubicBezTo>
                    <a:cubicBezTo>
                      <a:pt x="1016" y="571"/>
                      <a:pt x="558" y="228"/>
                      <a:pt x="386" y="28"/>
                    </a:cubicBezTo>
                    <a:cubicBezTo>
                      <a:pt x="365" y="9"/>
                      <a:pt x="343" y="1"/>
                      <a:pt x="322" y="1"/>
                    </a:cubicBezTo>
                    <a:close/>
                  </a:path>
                </a:pathLst>
              </a:custGeom>
              <a:solidFill>
                <a:srgbClr val="C99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4728097" y="2571230"/>
                <a:ext cx="618649" cy="362143"/>
              </a:xfrm>
              <a:custGeom>
                <a:avLst/>
                <a:gdLst/>
                <a:ahLst/>
                <a:cxnLst/>
                <a:rect l="l" t="t" r="r" b="b"/>
                <a:pathLst>
                  <a:path w="5868" h="3435" extrusionOk="0">
                    <a:moveTo>
                      <a:pt x="4923" y="0"/>
                    </a:moveTo>
                    <a:cubicBezTo>
                      <a:pt x="4322" y="687"/>
                      <a:pt x="3664" y="1346"/>
                      <a:pt x="3006" y="1947"/>
                    </a:cubicBezTo>
                    <a:cubicBezTo>
                      <a:pt x="1918" y="1718"/>
                      <a:pt x="487" y="1288"/>
                      <a:pt x="487" y="1288"/>
                    </a:cubicBezTo>
                    <a:lnTo>
                      <a:pt x="1" y="2347"/>
                    </a:lnTo>
                    <a:cubicBezTo>
                      <a:pt x="1" y="2347"/>
                      <a:pt x="2319" y="3378"/>
                      <a:pt x="3034" y="3435"/>
                    </a:cubicBezTo>
                    <a:cubicBezTo>
                      <a:pt x="3492" y="3435"/>
                      <a:pt x="4351" y="2748"/>
                      <a:pt x="5438" y="1546"/>
                    </a:cubicBezTo>
                    <a:cubicBezTo>
                      <a:pt x="5868" y="1088"/>
                      <a:pt x="5352" y="58"/>
                      <a:pt x="49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5114271" y="2746238"/>
                <a:ext cx="150972" cy="162991"/>
              </a:xfrm>
              <a:custGeom>
                <a:avLst/>
                <a:gdLst/>
                <a:ahLst/>
                <a:cxnLst/>
                <a:rect l="l" t="t" r="r" b="b"/>
                <a:pathLst>
                  <a:path w="1432" h="1546" extrusionOk="0">
                    <a:moveTo>
                      <a:pt x="1031" y="0"/>
                    </a:moveTo>
                    <a:lnTo>
                      <a:pt x="1" y="1546"/>
                    </a:lnTo>
                    <a:cubicBezTo>
                      <a:pt x="516" y="1174"/>
                      <a:pt x="1003" y="744"/>
                      <a:pt x="1432" y="258"/>
                    </a:cubicBezTo>
                    <a:cubicBezTo>
                      <a:pt x="1260" y="143"/>
                      <a:pt x="1031" y="0"/>
                      <a:pt x="10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6149233" y="2619726"/>
                <a:ext cx="188504" cy="199047"/>
              </a:xfrm>
              <a:custGeom>
                <a:avLst/>
                <a:gdLst/>
                <a:ahLst/>
                <a:cxnLst/>
                <a:rect l="l" t="t" r="r" b="b"/>
                <a:pathLst>
                  <a:path w="1788" h="1888" extrusionOk="0">
                    <a:moveTo>
                      <a:pt x="1467" y="0"/>
                    </a:moveTo>
                    <a:cubicBezTo>
                      <a:pt x="1446" y="0"/>
                      <a:pt x="1424" y="9"/>
                      <a:pt x="1403" y="27"/>
                    </a:cubicBezTo>
                    <a:cubicBezTo>
                      <a:pt x="1231" y="227"/>
                      <a:pt x="773" y="571"/>
                      <a:pt x="773" y="571"/>
                    </a:cubicBezTo>
                    <a:cubicBezTo>
                      <a:pt x="799" y="492"/>
                      <a:pt x="874" y="74"/>
                      <a:pt x="775" y="74"/>
                    </a:cubicBezTo>
                    <a:cubicBezTo>
                      <a:pt x="766" y="74"/>
                      <a:pt x="756" y="77"/>
                      <a:pt x="744" y="84"/>
                    </a:cubicBezTo>
                    <a:cubicBezTo>
                      <a:pt x="573" y="170"/>
                      <a:pt x="458" y="628"/>
                      <a:pt x="372" y="685"/>
                    </a:cubicBezTo>
                    <a:cubicBezTo>
                      <a:pt x="287" y="771"/>
                      <a:pt x="0" y="1143"/>
                      <a:pt x="0" y="1143"/>
                    </a:cubicBezTo>
                    <a:cubicBezTo>
                      <a:pt x="58" y="1372"/>
                      <a:pt x="115" y="1630"/>
                      <a:pt x="229" y="1887"/>
                    </a:cubicBezTo>
                    <a:cubicBezTo>
                      <a:pt x="229" y="1887"/>
                      <a:pt x="1546" y="1429"/>
                      <a:pt x="1660" y="1000"/>
                    </a:cubicBezTo>
                    <a:cubicBezTo>
                      <a:pt x="1788" y="591"/>
                      <a:pt x="1642" y="0"/>
                      <a:pt x="1467" y="0"/>
                    </a:cubicBezTo>
                    <a:close/>
                  </a:path>
                </a:pathLst>
              </a:custGeom>
              <a:solidFill>
                <a:srgbClr val="C99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5578986" y="2583249"/>
                <a:ext cx="615591" cy="362354"/>
              </a:xfrm>
              <a:custGeom>
                <a:avLst/>
                <a:gdLst/>
                <a:ahLst/>
                <a:cxnLst/>
                <a:rect l="l" t="t" r="r" b="b"/>
                <a:pathLst>
                  <a:path w="5839" h="3437" extrusionOk="0">
                    <a:moveTo>
                      <a:pt x="916" y="1"/>
                    </a:moveTo>
                    <a:cubicBezTo>
                      <a:pt x="487" y="58"/>
                      <a:pt x="0" y="1088"/>
                      <a:pt x="430" y="1575"/>
                    </a:cubicBezTo>
                    <a:cubicBezTo>
                      <a:pt x="1467" y="2753"/>
                      <a:pt x="2313" y="3436"/>
                      <a:pt x="2777" y="3436"/>
                    </a:cubicBezTo>
                    <a:cubicBezTo>
                      <a:pt x="2786" y="3436"/>
                      <a:pt x="2796" y="3436"/>
                      <a:pt x="2805" y="3435"/>
                    </a:cubicBezTo>
                    <a:cubicBezTo>
                      <a:pt x="3549" y="3378"/>
                      <a:pt x="5839" y="2376"/>
                      <a:pt x="5839" y="2376"/>
                    </a:cubicBezTo>
                    <a:lnTo>
                      <a:pt x="5352" y="1289"/>
                    </a:lnTo>
                    <a:cubicBezTo>
                      <a:pt x="5352" y="1289"/>
                      <a:pt x="3921" y="1718"/>
                      <a:pt x="2862" y="1976"/>
                    </a:cubicBezTo>
                    <a:cubicBezTo>
                      <a:pt x="2175" y="1346"/>
                      <a:pt x="1546" y="688"/>
                      <a:pt x="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5636338" y="2719038"/>
                <a:ext cx="175010" cy="202315"/>
              </a:xfrm>
              <a:custGeom>
                <a:avLst/>
                <a:gdLst/>
                <a:ahLst/>
                <a:cxnLst/>
                <a:rect l="l" t="t" r="r" b="b"/>
                <a:pathLst>
                  <a:path w="1660" h="1919" extrusionOk="0">
                    <a:moveTo>
                      <a:pt x="544" y="1"/>
                    </a:moveTo>
                    <a:cubicBezTo>
                      <a:pt x="544" y="1"/>
                      <a:pt x="57" y="201"/>
                      <a:pt x="0" y="316"/>
                    </a:cubicBezTo>
                    <a:cubicBezTo>
                      <a:pt x="0" y="344"/>
                      <a:pt x="0" y="373"/>
                      <a:pt x="0" y="430"/>
                    </a:cubicBezTo>
                    <a:cubicBezTo>
                      <a:pt x="487" y="974"/>
                      <a:pt x="1059" y="1489"/>
                      <a:pt x="1660" y="1918"/>
                    </a:cubicBezTo>
                    <a:lnTo>
                      <a:pt x="5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7"/>
              <p:cNvSpPr/>
              <p:nvPr/>
            </p:nvSpPr>
            <p:spPr>
              <a:xfrm>
                <a:off x="5162556" y="3416011"/>
                <a:ext cx="280753" cy="1182897"/>
              </a:xfrm>
              <a:custGeom>
                <a:avLst/>
                <a:gdLst/>
                <a:ahLst/>
                <a:cxnLst/>
                <a:rect l="l" t="t" r="r" b="b"/>
                <a:pathLst>
                  <a:path w="2663" h="11220" extrusionOk="0">
                    <a:moveTo>
                      <a:pt x="87" y="1"/>
                    </a:moveTo>
                    <a:lnTo>
                      <a:pt x="1" y="1689"/>
                    </a:lnTo>
                    <a:lnTo>
                      <a:pt x="1260" y="11220"/>
                    </a:lnTo>
                    <a:lnTo>
                      <a:pt x="2205" y="11220"/>
                    </a:lnTo>
                    <a:lnTo>
                      <a:pt x="2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7"/>
              <p:cNvSpPr/>
              <p:nvPr/>
            </p:nvSpPr>
            <p:spPr>
              <a:xfrm>
                <a:off x="5162556" y="4598788"/>
                <a:ext cx="232468" cy="68844"/>
              </a:xfrm>
              <a:custGeom>
                <a:avLst/>
                <a:gdLst/>
                <a:ahLst/>
                <a:cxnLst/>
                <a:rect l="l" t="t" r="r" b="b"/>
                <a:pathLst>
                  <a:path w="2205" h="653" extrusionOk="0">
                    <a:moveTo>
                      <a:pt x="1260" y="1"/>
                    </a:moveTo>
                    <a:cubicBezTo>
                      <a:pt x="1260" y="1"/>
                      <a:pt x="29" y="487"/>
                      <a:pt x="1" y="602"/>
                    </a:cubicBezTo>
                    <a:cubicBezTo>
                      <a:pt x="1" y="640"/>
                      <a:pt x="246" y="652"/>
                      <a:pt x="572" y="652"/>
                    </a:cubicBezTo>
                    <a:cubicBezTo>
                      <a:pt x="1225" y="652"/>
                      <a:pt x="2205" y="602"/>
                      <a:pt x="2205" y="602"/>
                    </a:cubicBezTo>
                    <a:lnTo>
                      <a:pt x="22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7"/>
              <p:cNvSpPr/>
              <p:nvPr/>
            </p:nvSpPr>
            <p:spPr>
              <a:xfrm>
                <a:off x="5431074" y="3416011"/>
                <a:ext cx="271687" cy="1182897"/>
              </a:xfrm>
              <a:custGeom>
                <a:avLst/>
                <a:gdLst/>
                <a:ahLst/>
                <a:cxnLst/>
                <a:rect l="l" t="t" r="r" b="b"/>
                <a:pathLst>
                  <a:path w="2577" h="11220" extrusionOk="0">
                    <a:moveTo>
                      <a:pt x="1" y="1"/>
                    </a:moveTo>
                    <a:lnTo>
                      <a:pt x="58" y="1375"/>
                    </a:lnTo>
                    <a:lnTo>
                      <a:pt x="1174" y="11220"/>
                    </a:lnTo>
                    <a:lnTo>
                      <a:pt x="2119" y="11220"/>
                    </a:lnTo>
                    <a:lnTo>
                      <a:pt x="25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a:off x="5424116" y="4598788"/>
                <a:ext cx="233416" cy="68844"/>
              </a:xfrm>
              <a:custGeom>
                <a:avLst/>
                <a:gdLst/>
                <a:ahLst/>
                <a:cxnLst/>
                <a:rect l="l" t="t" r="r" b="b"/>
                <a:pathLst>
                  <a:path w="2214" h="653" extrusionOk="0">
                    <a:moveTo>
                      <a:pt x="1240" y="1"/>
                    </a:moveTo>
                    <a:cubicBezTo>
                      <a:pt x="1240" y="1"/>
                      <a:pt x="10" y="487"/>
                      <a:pt x="10" y="602"/>
                    </a:cubicBezTo>
                    <a:cubicBezTo>
                      <a:pt x="0" y="640"/>
                      <a:pt x="242" y="652"/>
                      <a:pt x="568" y="652"/>
                    </a:cubicBezTo>
                    <a:cubicBezTo>
                      <a:pt x="1221" y="652"/>
                      <a:pt x="2213" y="602"/>
                      <a:pt x="2213" y="602"/>
                    </a:cubicBezTo>
                    <a:lnTo>
                      <a:pt x="2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5201774" y="2188006"/>
                <a:ext cx="226458" cy="214756"/>
              </a:xfrm>
              <a:custGeom>
                <a:avLst/>
                <a:gdLst/>
                <a:ahLst/>
                <a:cxnLst/>
                <a:rect l="l" t="t" r="r" b="b"/>
                <a:pathLst>
                  <a:path w="2148" h="2037" extrusionOk="0">
                    <a:moveTo>
                      <a:pt x="1260" y="1"/>
                    </a:moveTo>
                    <a:cubicBezTo>
                      <a:pt x="1260" y="1"/>
                      <a:pt x="1" y="430"/>
                      <a:pt x="945" y="1689"/>
                    </a:cubicBezTo>
                    <a:cubicBezTo>
                      <a:pt x="1131" y="1937"/>
                      <a:pt x="1290" y="2036"/>
                      <a:pt x="1426" y="2036"/>
                    </a:cubicBezTo>
                    <a:cubicBezTo>
                      <a:pt x="1981" y="2036"/>
                      <a:pt x="2147" y="373"/>
                      <a:pt x="2147" y="373"/>
                    </a:cubicBezTo>
                    <a:cubicBezTo>
                      <a:pt x="2147" y="344"/>
                      <a:pt x="1260" y="1"/>
                      <a:pt x="1260"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5114271" y="2568173"/>
                <a:ext cx="645849" cy="1071249"/>
              </a:xfrm>
              <a:custGeom>
                <a:avLst/>
                <a:gdLst/>
                <a:ahLst/>
                <a:cxnLst/>
                <a:rect l="l" t="t" r="r" b="b"/>
                <a:pathLst>
                  <a:path w="6126" h="10161" extrusionOk="0">
                    <a:moveTo>
                      <a:pt x="2634" y="1"/>
                    </a:moveTo>
                    <a:lnTo>
                      <a:pt x="1260" y="29"/>
                    </a:lnTo>
                    <a:lnTo>
                      <a:pt x="1" y="9846"/>
                    </a:lnTo>
                    <a:cubicBezTo>
                      <a:pt x="688" y="10018"/>
                      <a:pt x="1375" y="10103"/>
                      <a:pt x="2090" y="10161"/>
                    </a:cubicBezTo>
                    <a:lnTo>
                      <a:pt x="3006" y="8758"/>
                    </a:lnTo>
                    <a:cubicBezTo>
                      <a:pt x="4151" y="8816"/>
                      <a:pt x="5238" y="9245"/>
                      <a:pt x="6125" y="9960"/>
                    </a:cubicBezTo>
                    <a:lnTo>
                      <a:pt x="5439" y="2119"/>
                    </a:lnTo>
                    <a:lnTo>
                      <a:pt x="5267" y="402"/>
                    </a:lnTo>
                    <a:cubicBezTo>
                      <a:pt x="5267" y="258"/>
                      <a:pt x="5181" y="201"/>
                      <a:pt x="5038" y="201"/>
                    </a:cubicBezTo>
                    <a:cubicBezTo>
                      <a:pt x="4494" y="115"/>
                      <a:pt x="3779" y="1"/>
                      <a:pt x="3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5144528" y="2568173"/>
                <a:ext cx="594506" cy="805782"/>
              </a:xfrm>
              <a:custGeom>
                <a:avLst/>
                <a:gdLst/>
                <a:ahLst/>
                <a:cxnLst/>
                <a:rect l="l" t="t" r="r" b="b"/>
                <a:pathLst>
                  <a:path w="5639" h="7643" extrusionOk="0">
                    <a:moveTo>
                      <a:pt x="2347" y="1"/>
                    </a:moveTo>
                    <a:lnTo>
                      <a:pt x="973" y="29"/>
                    </a:lnTo>
                    <a:lnTo>
                      <a:pt x="0" y="7642"/>
                    </a:lnTo>
                    <a:lnTo>
                      <a:pt x="5638" y="7642"/>
                    </a:lnTo>
                    <a:lnTo>
                      <a:pt x="5152" y="2119"/>
                    </a:lnTo>
                    <a:lnTo>
                      <a:pt x="4980" y="402"/>
                    </a:lnTo>
                    <a:cubicBezTo>
                      <a:pt x="4980" y="258"/>
                      <a:pt x="4894" y="201"/>
                      <a:pt x="4751" y="201"/>
                    </a:cubicBezTo>
                    <a:cubicBezTo>
                      <a:pt x="4207" y="115"/>
                      <a:pt x="3492" y="1"/>
                      <a:pt x="3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5352638" y="2571230"/>
                <a:ext cx="60515" cy="802725"/>
              </a:xfrm>
              <a:custGeom>
                <a:avLst/>
                <a:gdLst/>
                <a:ahLst/>
                <a:cxnLst/>
                <a:rect l="l" t="t" r="r" b="b"/>
                <a:pathLst>
                  <a:path w="574" h="7614" extrusionOk="0">
                    <a:moveTo>
                      <a:pt x="344" y="0"/>
                    </a:moveTo>
                    <a:lnTo>
                      <a:pt x="1" y="7613"/>
                    </a:lnTo>
                    <a:lnTo>
                      <a:pt x="573" y="7613"/>
                    </a:lnTo>
                    <a:lnTo>
                      <a:pt x="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5391856" y="2414356"/>
                <a:ext cx="120820" cy="153924"/>
              </a:xfrm>
              <a:custGeom>
                <a:avLst/>
                <a:gdLst/>
                <a:ahLst/>
                <a:cxnLst/>
                <a:rect l="l" t="t" r="r" b="b"/>
                <a:pathLst>
                  <a:path w="1146" h="1460" extrusionOk="0">
                    <a:moveTo>
                      <a:pt x="1" y="0"/>
                    </a:moveTo>
                    <a:lnTo>
                      <a:pt x="1" y="687"/>
                    </a:lnTo>
                    <a:lnTo>
                      <a:pt x="1" y="1460"/>
                    </a:lnTo>
                    <a:lnTo>
                      <a:pt x="1146" y="1460"/>
                    </a:lnTo>
                    <a:lnTo>
                      <a:pt x="1146" y="0"/>
                    </a:lnTo>
                    <a:close/>
                  </a:path>
                </a:pathLst>
              </a:custGeom>
              <a:solidFill>
                <a:srgbClr val="C99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5391856" y="2469388"/>
                <a:ext cx="120820" cy="81074"/>
              </a:xfrm>
              <a:custGeom>
                <a:avLst/>
                <a:gdLst/>
                <a:ahLst/>
                <a:cxnLst/>
                <a:rect l="l" t="t" r="r" b="b"/>
                <a:pathLst>
                  <a:path w="1146" h="769" extrusionOk="0">
                    <a:moveTo>
                      <a:pt x="101" y="1"/>
                    </a:moveTo>
                    <a:cubicBezTo>
                      <a:pt x="65" y="1"/>
                      <a:pt x="30" y="8"/>
                      <a:pt x="1" y="22"/>
                    </a:cubicBezTo>
                    <a:lnTo>
                      <a:pt x="1" y="766"/>
                    </a:lnTo>
                    <a:cubicBezTo>
                      <a:pt x="30" y="768"/>
                      <a:pt x="58" y="769"/>
                      <a:pt x="87" y="769"/>
                    </a:cubicBezTo>
                    <a:cubicBezTo>
                      <a:pt x="512" y="769"/>
                      <a:pt x="904" y="571"/>
                      <a:pt x="1146" y="222"/>
                    </a:cubicBezTo>
                    <a:cubicBezTo>
                      <a:pt x="1146" y="222"/>
                      <a:pt x="974" y="79"/>
                      <a:pt x="945" y="51"/>
                    </a:cubicBezTo>
                    <a:cubicBezTo>
                      <a:pt x="917" y="51"/>
                      <a:pt x="402" y="22"/>
                      <a:pt x="201" y="22"/>
                    </a:cubicBezTo>
                    <a:cubicBezTo>
                      <a:pt x="173" y="8"/>
                      <a:pt x="137" y="1"/>
                      <a:pt x="101" y="1"/>
                    </a:cubicBezTo>
                    <a:close/>
                  </a:path>
                </a:pathLst>
              </a:custGeom>
              <a:solidFill>
                <a:srgbClr val="83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5289277" y="2197916"/>
                <a:ext cx="391558" cy="325138"/>
              </a:xfrm>
              <a:custGeom>
                <a:avLst/>
                <a:gdLst/>
                <a:ahLst/>
                <a:cxnLst/>
                <a:rect l="l" t="t" r="r" b="b"/>
                <a:pathLst>
                  <a:path w="3714" h="3084" extrusionOk="0">
                    <a:moveTo>
                      <a:pt x="1081" y="1"/>
                    </a:moveTo>
                    <a:cubicBezTo>
                      <a:pt x="590" y="1"/>
                      <a:pt x="162" y="349"/>
                      <a:pt x="87" y="851"/>
                    </a:cubicBezTo>
                    <a:cubicBezTo>
                      <a:pt x="1" y="1796"/>
                      <a:pt x="402" y="3055"/>
                      <a:pt x="1346" y="3084"/>
                    </a:cubicBezTo>
                    <a:cubicBezTo>
                      <a:pt x="1546" y="3084"/>
                      <a:pt x="2262" y="2940"/>
                      <a:pt x="2777" y="2025"/>
                    </a:cubicBezTo>
                    <a:cubicBezTo>
                      <a:pt x="2851" y="2049"/>
                      <a:pt x="2920" y="2060"/>
                      <a:pt x="2984" y="2060"/>
                    </a:cubicBezTo>
                    <a:cubicBezTo>
                      <a:pt x="3518" y="2060"/>
                      <a:pt x="3713" y="1294"/>
                      <a:pt x="3407" y="1166"/>
                    </a:cubicBezTo>
                    <a:cubicBezTo>
                      <a:pt x="3348" y="1139"/>
                      <a:pt x="3293" y="1128"/>
                      <a:pt x="3243" y="1128"/>
                    </a:cubicBezTo>
                    <a:cubicBezTo>
                      <a:pt x="2976" y="1128"/>
                      <a:pt x="2834" y="1452"/>
                      <a:pt x="2834" y="1452"/>
                    </a:cubicBezTo>
                    <a:cubicBezTo>
                      <a:pt x="2834" y="1452"/>
                      <a:pt x="2491" y="1223"/>
                      <a:pt x="2548" y="451"/>
                    </a:cubicBezTo>
                    <a:cubicBezTo>
                      <a:pt x="2176" y="222"/>
                      <a:pt x="1747" y="50"/>
                      <a:pt x="1289" y="21"/>
                    </a:cubicBezTo>
                    <a:cubicBezTo>
                      <a:pt x="1219" y="7"/>
                      <a:pt x="1149" y="1"/>
                      <a:pt x="1081" y="1"/>
                    </a:cubicBezTo>
                    <a:close/>
                  </a:path>
                </a:pathLst>
              </a:custGeom>
              <a:solidFill>
                <a:srgbClr val="C99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5603129" y="2340452"/>
                <a:ext cx="48391" cy="55877"/>
              </a:xfrm>
              <a:custGeom>
                <a:avLst/>
                <a:gdLst/>
                <a:ahLst/>
                <a:cxnLst/>
                <a:rect l="l" t="t" r="r" b="b"/>
                <a:pathLst>
                  <a:path w="459" h="530" extrusionOk="0">
                    <a:moveTo>
                      <a:pt x="229" y="0"/>
                    </a:moveTo>
                    <a:cubicBezTo>
                      <a:pt x="186" y="0"/>
                      <a:pt x="143" y="14"/>
                      <a:pt x="115" y="43"/>
                    </a:cubicBezTo>
                    <a:cubicBezTo>
                      <a:pt x="172" y="43"/>
                      <a:pt x="286" y="100"/>
                      <a:pt x="258" y="272"/>
                    </a:cubicBezTo>
                    <a:cubicBezTo>
                      <a:pt x="201" y="386"/>
                      <a:pt x="115" y="472"/>
                      <a:pt x="0" y="530"/>
                    </a:cubicBezTo>
                    <a:cubicBezTo>
                      <a:pt x="344" y="501"/>
                      <a:pt x="458" y="129"/>
                      <a:pt x="344" y="43"/>
                    </a:cubicBezTo>
                    <a:cubicBezTo>
                      <a:pt x="315" y="14"/>
                      <a:pt x="272" y="0"/>
                      <a:pt x="229" y="0"/>
                    </a:cubicBezTo>
                    <a:close/>
                  </a:path>
                </a:pathLst>
              </a:custGeom>
              <a:solidFill>
                <a:srgbClr val="83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5325543" y="2338871"/>
                <a:ext cx="27200" cy="33315"/>
              </a:xfrm>
              <a:custGeom>
                <a:avLst/>
                <a:gdLst/>
                <a:ahLst/>
                <a:cxnLst/>
                <a:rect l="l" t="t" r="r" b="b"/>
                <a:pathLst>
                  <a:path w="258" h="316" extrusionOk="0">
                    <a:moveTo>
                      <a:pt x="143" y="1"/>
                    </a:moveTo>
                    <a:cubicBezTo>
                      <a:pt x="58" y="1"/>
                      <a:pt x="0" y="58"/>
                      <a:pt x="0" y="144"/>
                    </a:cubicBezTo>
                    <a:cubicBezTo>
                      <a:pt x="0" y="230"/>
                      <a:pt x="58" y="316"/>
                      <a:pt x="143" y="316"/>
                    </a:cubicBezTo>
                    <a:cubicBezTo>
                      <a:pt x="201" y="316"/>
                      <a:pt x="258" y="230"/>
                      <a:pt x="258" y="144"/>
                    </a:cubicBezTo>
                    <a:cubicBezTo>
                      <a:pt x="258" y="58"/>
                      <a:pt x="201" y="1"/>
                      <a:pt x="143"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5376780" y="2338871"/>
                <a:ext cx="48391" cy="69582"/>
              </a:xfrm>
              <a:custGeom>
                <a:avLst/>
                <a:gdLst/>
                <a:ahLst/>
                <a:cxnLst/>
                <a:rect l="l" t="t" r="r" b="b"/>
                <a:pathLst>
                  <a:path w="459" h="660" extrusionOk="0">
                    <a:moveTo>
                      <a:pt x="258" y="1"/>
                    </a:moveTo>
                    <a:lnTo>
                      <a:pt x="258" y="1"/>
                    </a:lnTo>
                    <a:cubicBezTo>
                      <a:pt x="201" y="173"/>
                      <a:pt x="144" y="316"/>
                      <a:pt x="87" y="487"/>
                    </a:cubicBezTo>
                    <a:cubicBezTo>
                      <a:pt x="1" y="602"/>
                      <a:pt x="87" y="659"/>
                      <a:pt x="287" y="659"/>
                    </a:cubicBezTo>
                    <a:cubicBezTo>
                      <a:pt x="459" y="659"/>
                      <a:pt x="201" y="630"/>
                      <a:pt x="201" y="516"/>
                    </a:cubicBezTo>
                    <a:cubicBezTo>
                      <a:pt x="201" y="401"/>
                      <a:pt x="316" y="230"/>
                      <a:pt x="258" y="1"/>
                    </a:cubicBezTo>
                    <a:close/>
                  </a:path>
                </a:pathLst>
              </a:custGeom>
              <a:solidFill>
                <a:srgbClr val="83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5304353" y="2307032"/>
                <a:ext cx="57458" cy="19926"/>
              </a:xfrm>
              <a:custGeom>
                <a:avLst/>
                <a:gdLst/>
                <a:ahLst/>
                <a:cxnLst/>
                <a:rect l="l" t="t" r="r" b="b"/>
                <a:pathLst>
                  <a:path w="545" h="189" extrusionOk="0">
                    <a:moveTo>
                      <a:pt x="305" y="1"/>
                    </a:moveTo>
                    <a:cubicBezTo>
                      <a:pt x="208" y="1"/>
                      <a:pt x="110" y="38"/>
                      <a:pt x="30" y="102"/>
                    </a:cubicBezTo>
                    <a:cubicBezTo>
                      <a:pt x="1" y="102"/>
                      <a:pt x="1" y="160"/>
                      <a:pt x="30" y="160"/>
                    </a:cubicBezTo>
                    <a:cubicBezTo>
                      <a:pt x="30" y="188"/>
                      <a:pt x="58" y="188"/>
                      <a:pt x="58" y="188"/>
                    </a:cubicBezTo>
                    <a:cubicBezTo>
                      <a:pt x="87" y="188"/>
                      <a:pt x="87" y="160"/>
                      <a:pt x="87" y="160"/>
                    </a:cubicBezTo>
                    <a:cubicBezTo>
                      <a:pt x="144" y="117"/>
                      <a:pt x="208" y="95"/>
                      <a:pt x="273" y="95"/>
                    </a:cubicBezTo>
                    <a:cubicBezTo>
                      <a:pt x="337" y="95"/>
                      <a:pt x="402" y="117"/>
                      <a:pt x="459" y="160"/>
                    </a:cubicBezTo>
                    <a:lnTo>
                      <a:pt x="516" y="160"/>
                    </a:lnTo>
                    <a:cubicBezTo>
                      <a:pt x="545" y="131"/>
                      <a:pt x="545" y="102"/>
                      <a:pt x="516" y="74"/>
                    </a:cubicBezTo>
                    <a:cubicBezTo>
                      <a:pt x="453" y="24"/>
                      <a:pt x="380" y="1"/>
                      <a:pt x="305"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5455217" y="2338871"/>
                <a:ext cx="30363" cy="33315"/>
              </a:xfrm>
              <a:custGeom>
                <a:avLst/>
                <a:gdLst/>
                <a:ahLst/>
                <a:cxnLst/>
                <a:rect l="l" t="t" r="r" b="b"/>
                <a:pathLst>
                  <a:path w="288" h="316" extrusionOk="0">
                    <a:moveTo>
                      <a:pt x="144" y="1"/>
                    </a:moveTo>
                    <a:cubicBezTo>
                      <a:pt x="87" y="1"/>
                      <a:pt x="1" y="58"/>
                      <a:pt x="1" y="144"/>
                    </a:cubicBezTo>
                    <a:cubicBezTo>
                      <a:pt x="1" y="230"/>
                      <a:pt x="87" y="316"/>
                      <a:pt x="144" y="316"/>
                    </a:cubicBezTo>
                    <a:cubicBezTo>
                      <a:pt x="230" y="316"/>
                      <a:pt x="287" y="230"/>
                      <a:pt x="287" y="144"/>
                    </a:cubicBezTo>
                    <a:cubicBezTo>
                      <a:pt x="287" y="58"/>
                      <a:pt x="230" y="1"/>
                      <a:pt x="144"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5446256" y="2306083"/>
                <a:ext cx="60410" cy="20875"/>
              </a:xfrm>
              <a:custGeom>
                <a:avLst/>
                <a:gdLst/>
                <a:ahLst/>
                <a:cxnLst/>
                <a:rect l="l" t="t" r="r" b="b"/>
                <a:pathLst>
                  <a:path w="573" h="198" extrusionOk="0">
                    <a:moveTo>
                      <a:pt x="282" y="0"/>
                    </a:moveTo>
                    <a:cubicBezTo>
                      <a:pt x="197" y="0"/>
                      <a:pt x="110" y="29"/>
                      <a:pt x="29" y="83"/>
                    </a:cubicBezTo>
                    <a:cubicBezTo>
                      <a:pt x="0" y="111"/>
                      <a:pt x="0" y="140"/>
                      <a:pt x="29" y="169"/>
                    </a:cubicBezTo>
                    <a:lnTo>
                      <a:pt x="115" y="169"/>
                    </a:lnTo>
                    <a:cubicBezTo>
                      <a:pt x="172" y="126"/>
                      <a:pt x="229" y="104"/>
                      <a:pt x="286" y="104"/>
                    </a:cubicBezTo>
                    <a:cubicBezTo>
                      <a:pt x="343" y="104"/>
                      <a:pt x="401" y="126"/>
                      <a:pt x="458" y="169"/>
                    </a:cubicBezTo>
                    <a:cubicBezTo>
                      <a:pt x="458" y="169"/>
                      <a:pt x="487" y="197"/>
                      <a:pt x="515" y="197"/>
                    </a:cubicBezTo>
                    <a:cubicBezTo>
                      <a:pt x="515" y="197"/>
                      <a:pt x="544" y="197"/>
                      <a:pt x="544" y="169"/>
                    </a:cubicBezTo>
                    <a:cubicBezTo>
                      <a:pt x="572" y="169"/>
                      <a:pt x="572" y="111"/>
                      <a:pt x="544" y="111"/>
                    </a:cubicBezTo>
                    <a:cubicBezTo>
                      <a:pt x="468" y="36"/>
                      <a:pt x="377" y="0"/>
                      <a:pt x="282"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7"/>
              <p:cNvSpPr/>
              <p:nvPr/>
            </p:nvSpPr>
            <p:spPr>
              <a:xfrm>
                <a:off x="5256173" y="2070350"/>
                <a:ext cx="419496" cy="280753"/>
              </a:xfrm>
              <a:custGeom>
                <a:avLst/>
                <a:gdLst/>
                <a:ahLst/>
                <a:cxnLst/>
                <a:rect l="l" t="t" r="r" b="b"/>
                <a:pathLst>
                  <a:path w="3979" h="2663" extrusionOk="0">
                    <a:moveTo>
                      <a:pt x="687" y="1"/>
                    </a:moveTo>
                    <a:lnTo>
                      <a:pt x="687" y="1"/>
                    </a:lnTo>
                    <a:cubicBezTo>
                      <a:pt x="429" y="29"/>
                      <a:pt x="0" y="401"/>
                      <a:pt x="0" y="1145"/>
                    </a:cubicBezTo>
                    <a:cubicBezTo>
                      <a:pt x="29" y="1975"/>
                      <a:pt x="1002" y="2147"/>
                      <a:pt x="1002" y="2147"/>
                    </a:cubicBezTo>
                    <a:cubicBezTo>
                      <a:pt x="887" y="2004"/>
                      <a:pt x="887" y="1775"/>
                      <a:pt x="1002" y="1632"/>
                    </a:cubicBezTo>
                    <a:lnTo>
                      <a:pt x="1002" y="1632"/>
                    </a:lnTo>
                    <a:cubicBezTo>
                      <a:pt x="973" y="1861"/>
                      <a:pt x="1116" y="2061"/>
                      <a:pt x="1345" y="2090"/>
                    </a:cubicBezTo>
                    <a:cubicBezTo>
                      <a:pt x="1345" y="2090"/>
                      <a:pt x="1202" y="1918"/>
                      <a:pt x="1460" y="1718"/>
                    </a:cubicBezTo>
                    <a:cubicBezTo>
                      <a:pt x="1554" y="1635"/>
                      <a:pt x="1808" y="1611"/>
                      <a:pt x="2075" y="1611"/>
                    </a:cubicBezTo>
                    <a:cubicBezTo>
                      <a:pt x="2456" y="1611"/>
                      <a:pt x="2862" y="1661"/>
                      <a:pt x="2862" y="1661"/>
                    </a:cubicBezTo>
                    <a:cubicBezTo>
                      <a:pt x="2776" y="2033"/>
                      <a:pt x="2891" y="2405"/>
                      <a:pt x="3148" y="2662"/>
                    </a:cubicBezTo>
                    <a:cubicBezTo>
                      <a:pt x="3303" y="2405"/>
                      <a:pt x="3478" y="2353"/>
                      <a:pt x="3593" y="2353"/>
                    </a:cubicBezTo>
                    <a:cubicBezTo>
                      <a:pt x="3670" y="2353"/>
                      <a:pt x="3721" y="2376"/>
                      <a:pt x="3721" y="2376"/>
                    </a:cubicBezTo>
                    <a:cubicBezTo>
                      <a:pt x="3978" y="1918"/>
                      <a:pt x="3778" y="1346"/>
                      <a:pt x="3320" y="1145"/>
                    </a:cubicBezTo>
                    <a:cubicBezTo>
                      <a:pt x="3320" y="1145"/>
                      <a:pt x="3406" y="516"/>
                      <a:pt x="2433" y="201"/>
                    </a:cubicBezTo>
                    <a:cubicBezTo>
                      <a:pt x="2261" y="146"/>
                      <a:pt x="2091" y="126"/>
                      <a:pt x="1929" y="126"/>
                    </a:cubicBezTo>
                    <a:cubicBezTo>
                      <a:pt x="1465" y="126"/>
                      <a:pt x="1066" y="293"/>
                      <a:pt x="882" y="293"/>
                    </a:cubicBezTo>
                    <a:cubicBezTo>
                      <a:pt x="862" y="293"/>
                      <a:pt x="845" y="291"/>
                      <a:pt x="830" y="287"/>
                    </a:cubicBezTo>
                    <a:cubicBezTo>
                      <a:pt x="716" y="230"/>
                      <a:pt x="658" y="115"/>
                      <a:pt x="687"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7"/>
              <p:cNvSpPr/>
              <p:nvPr/>
            </p:nvSpPr>
            <p:spPr>
              <a:xfrm>
                <a:off x="5391856" y="2565221"/>
                <a:ext cx="120820" cy="42698"/>
              </a:xfrm>
              <a:custGeom>
                <a:avLst/>
                <a:gdLst/>
                <a:ahLst/>
                <a:cxnLst/>
                <a:rect l="l" t="t" r="r" b="b"/>
                <a:pathLst>
                  <a:path w="1146" h="405" extrusionOk="0">
                    <a:moveTo>
                      <a:pt x="1" y="0"/>
                    </a:moveTo>
                    <a:cubicBezTo>
                      <a:pt x="1" y="239"/>
                      <a:pt x="198" y="404"/>
                      <a:pt x="409" y="404"/>
                    </a:cubicBezTo>
                    <a:cubicBezTo>
                      <a:pt x="425" y="404"/>
                      <a:pt x="442" y="403"/>
                      <a:pt x="459" y="401"/>
                    </a:cubicBezTo>
                    <a:cubicBezTo>
                      <a:pt x="745" y="401"/>
                      <a:pt x="1003" y="258"/>
                      <a:pt x="1146" y="0"/>
                    </a:cubicBezTo>
                    <a:close/>
                  </a:path>
                </a:pathLst>
              </a:custGeom>
              <a:solidFill>
                <a:srgbClr val="C99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5379838" y="2429432"/>
                <a:ext cx="93620" cy="51976"/>
              </a:xfrm>
              <a:custGeom>
                <a:avLst/>
                <a:gdLst/>
                <a:ahLst/>
                <a:cxnLst/>
                <a:rect l="l" t="t" r="r" b="b"/>
                <a:pathLst>
                  <a:path w="888" h="493" extrusionOk="0">
                    <a:moveTo>
                      <a:pt x="687" y="0"/>
                    </a:moveTo>
                    <a:cubicBezTo>
                      <a:pt x="487" y="29"/>
                      <a:pt x="258" y="29"/>
                      <a:pt x="58" y="86"/>
                    </a:cubicBezTo>
                    <a:cubicBezTo>
                      <a:pt x="0" y="115"/>
                      <a:pt x="29" y="287"/>
                      <a:pt x="29" y="287"/>
                    </a:cubicBezTo>
                    <a:cubicBezTo>
                      <a:pt x="62" y="451"/>
                      <a:pt x="266" y="493"/>
                      <a:pt x="444" y="493"/>
                    </a:cubicBezTo>
                    <a:cubicBezTo>
                      <a:pt x="575" y="493"/>
                      <a:pt x="692" y="470"/>
                      <a:pt x="716" y="458"/>
                    </a:cubicBezTo>
                    <a:cubicBezTo>
                      <a:pt x="773" y="430"/>
                      <a:pt x="888" y="0"/>
                      <a:pt x="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5014749" y="2568173"/>
                <a:ext cx="377220" cy="1593220"/>
              </a:xfrm>
              <a:custGeom>
                <a:avLst/>
                <a:gdLst/>
                <a:ahLst/>
                <a:cxnLst/>
                <a:rect l="l" t="t" r="r" b="b"/>
                <a:pathLst>
                  <a:path w="3578" h="15112" extrusionOk="0">
                    <a:moveTo>
                      <a:pt x="3578" y="1"/>
                    </a:moveTo>
                    <a:lnTo>
                      <a:pt x="2233" y="29"/>
                    </a:lnTo>
                    <a:lnTo>
                      <a:pt x="1" y="14969"/>
                    </a:lnTo>
                    <a:lnTo>
                      <a:pt x="3349" y="15112"/>
                    </a:lnTo>
                    <a:lnTo>
                      <a:pt x="35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5512568" y="2568173"/>
                <a:ext cx="362143" cy="1593220"/>
              </a:xfrm>
              <a:custGeom>
                <a:avLst/>
                <a:gdLst/>
                <a:ahLst/>
                <a:cxnLst/>
                <a:rect l="l" t="t" r="r" b="b"/>
                <a:pathLst>
                  <a:path w="3435" h="15112" extrusionOk="0">
                    <a:moveTo>
                      <a:pt x="1" y="1"/>
                    </a:moveTo>
                    <a:lnTo>
                      <a:pt x="87" y="15112"/>
                    </a:lnTo>
                    <a:lnTo>
                      <a:pt x="3435" y="14854"/>
                    </a:lnTo>
                    <a:lnTo>
                      <a:pt x="1546" y="144"/>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5319534" y="2568173"/>
                <a:ext cx="72429" cy="413487"/>
              </a:xfrm>
              <a:custGeom>
                <a:avLst/>
                <a:gdLst/>
                <a:ahLst/>
                <a:cxnLst/>
                <a:rect l="l" t="t" r="r" b="b"/>
                <a:pathLst>
                  <a:path w="687" h="3922" extrusionOk="0">
                    <a:moveTo>
                      <a:pt x="687" y="1"/>
                    </a:moveTo>
                    <a:lnTo>
                      <a:pt x="658" y="29"/>
                    </a:lnTo>
                    <a:lnTo>
                      <a:pt x="143" y="774"/>
                    </a:lnTo>
                    <a:lnTo>
                      <a:pt x="401" y="1003"/>
                    </a:lnTo>
                    <a:lnTo>
                      <a:pt x="0" y="1689"/>
                    </a:lnTo>
                    <a:lnTo>
                      <a:pt x="630" y="3922"/>
                    </a:lnTo>
                    <a:lnTo>
                      <a:pt x="6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5512568" y="2568173"/>
                <a:ext cx="72534" cy="413487"/>
              </a:xfrm>
              <a:custGeom>
                <a:avLst/>
                <a:gdLst/>
                <a:ahLst/>
                <a:cxnLst/>
                <a:rect l="l" t="t" r="r" b="b"/>
                <a:pathLst>
                  <a:path w="688" h="3922" extrusionOk="0">
                    <a:moveTo>
                      <a:pt x="1" y="1"/>
                    </a:moveTo>
                    <a:lnTo>
                      <a:pt x="29" y="3922"/>
                    </a:lnTo>
                    <a:lnTo>
                      <a:pt x="688" y="1604"/>
                    </a:lnTo>
                    <a:lnTo>
                      <a:pt x="230" y="1117"/>
                    </a:lnTo>
                    <a:lnTo>
                      <a:pt x="459" y="802"/>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5584996" y="3262194"/>
                <a:ext cx="129887" cy="21191"/>
              </a:xfrm>
              <a:custGeom>
                <a:avLst/>
                <a:gdLst/>
                <a:ahLst/>
                <a:cxnLst/>
                <a:rect l="l" t="t" r="r" b="b"/>
                <a:pathLst>
                  <a:path w="1232" h="201" extrusionOk="0">
                    <a:moveTo>
                      <a:pt x="1" y="0"/>
                    </a:moveTo>
                    <a:lnTo>
                      <a:pt x="1" y="201"/>
                    </a:lnTo>
                    <a:lnTo>
                      <a:pt x="1231" y="201"/>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7"/>
              <p:cNvSpPr/>
              <p:nvPr/>
            </p:nvSpPr>
            <p:spPr>
              <a:xfrm>
                <a:off x="5189755" y="3262194"/>
                <a:ext cx="129887" cy="21191"/>
              </a:xfrm>
              <a:custGeom>
                <a:avLst/>
                <a:gdLst/>
                <a:ahLst/>
                <a:cxnLst/>
                <a:rect l="l" t="t" r="r" b="b"/>
                <a:pathLst>
                  <a:path w="1232" h="201" extrusionOk="0">
                    <a:moveTo>
                      <a:pt x="0" y="0"/>
                    </a:moveTo>
                    <a:lnTo>
                      <a:pt x="0" y="201"/>
                    </a:lnTo>
                    <a:lnTo>
                      <a:pt x="1231" y="201"/>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5901799" y="2450517"/>
                <a:ext cx="389344" cy="525134"/>
              </a:xfrm>
              <a:custGeom>
                <a:avLst/>
                <a:gdLst/>
                <a:ahLst/>
                <a:cxnLst/>
                <a:rect l="l" t="t" r="r" b="b"/>
                <a:pathLst>
                  <a:path w="3693" h="4981" extrusionOk="0">
                    <a:moveTo>
                      <a:pt x="1" y="1"/>
                    </a:moveTo>
                    <a:lnTo>
                      <a:pt x="1" y="4980"/>
                    </a:lnTo>
                    <a:lnTo>
                      <a:pt x="3692" y="4980"/>
                    </a:lnTo>
                    <a:lnTo>
                      <a:pt x="36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5919932" y="2471708"/>
                <a:ext cx="353077" cy="482858"/>
              </a:xfrm>
              <a:custGeom>
                <a:avLst/>
                <a:gdLst/>
                <a:ahLst/>
                <a:cxnLst/>
                <a:rect l="l" t="t" r="r" b="b"/>
                <a:pathLst>
                  <a:path w="3349" h="4580" extrusionOk="0">
                    <a:moveTo>
                      <a:pt x="0" y="0"/>
                    </a:moveTo>
                    <a:lnTo>
                      <a:pt x="0" y="4579"/>
                    </a:lnTo>
                    <a:lnTo>
                      <a:pt x="3349" y="4579"/>
                    </a:lnTo>
                    <a:lnTo>
                      <a:pt x="33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6067739" y="2565221"/>
                <a:ext cx="57458" cy="57458"/>
              </a:xfrm>
              <a:custGeom>
                <a:avLst/>
                <a:gdLst/>
                <a:ahLst/>
                <a:cxnLst/>
                <a:rect l="l" t="t" r="r" b="b"/>
                <a:pathLst>
                  <a:path w="545" h="545" extrusionOk="0">
                    <a:moveTo>
                      <a:pt x="1" y="0"/>
                    </a:moveTo>
                    <a:lnTo>
                      <a:pt x="1" y="544"/>
                    </a:lnTo>
                    <a:lnTo>
                      <a:pt x="544" y="544"/>
                    </a:lnTo>
                    <a:lnTo>
                      <a:pt x="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7"/>
              <p:cNvSpPr/>
              <p:nvPr/>
            </p:nvSpPr>
            <p:spPr>
              <a:xfrm>
                <a:off x="5971169" y="2661791"/>
                <a:ext cx="253553" cy="15182"/>
              </a:xfrm>
              <a:custGeom>
                <a:avLst/>
                <a:gdLst/>
                <a:ahLst/>
                <a:cxnLst/>
                <a:rect l="l" t="t" r="r" b="b"/>
                <a:pathLst>
                  <a:path w="2405" h="144" extrusionOk="0">
                    <a:moveTo>
                      <a:pt x="1" y="0"/>
                    </a:moveTo>
                    <a:lnTo>
                      <a:pt x="1" y="143"/>
                    </a:lnTo>
                    <a:lnTo>
                      <a:pt x="2405" y="143"/>
                    </a:lnTo>
                    <a:lnTo>
                      <a:pt x="2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5971169" y="2694895"/>
                <a:ext cx="253553" cy="15182"/>
              </a:xfrm>
              <a:custGeom>
                <a:avLst/>
                <a:gdLst/>
                <a:ahLst/>
                <a:cxnLst/>
                <a:rect l="l" t="t" r="r" b="b"/>
                <a:pathLst>
                  <a:path w="2405" h="144" extrusionOk="0">
                    <a:moveTo>
                      <a:pt x="1" y="1"/>
                    </a:moveTo>
                    <a:lnTo>
                      <a:pt x="1" y="144"/>
                    </a:lnTo>
                    <a:lnTo>
                      <a:pt x="2405" y="144"/>
                    </a:lnTo>
                    <a:lnTo>
                      <a:pt x="2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7"/>
              <p:cNvSpPr/>
              <p:nvPr/>
            </p:nvSpPr>
            <p:spPr>
              <a:xfrm>
                <a:off x="5971169" y="2725153"/>
                <a:ext cx="253553" cy="18134"/>
              </a:xfrm>
              <a:custGeom>
                <a:avLst/>
                <a:gdLst/>
                <a:ahLst/>
                <a:cxnLst/>
                <a:rect l="l" t="t" r="r" b="b"/>
                <a:pathLst>
                  <a:path w="2405" h="172" extrusionOk="0">
                    <a:moveTo>
                      <a:pt x="1" y="0"/>
                    </a:moveTo>
                    <a:lnTo>
                      <a:pt x="1" y="172"/>
                    </a:lnTo>
                    <a:lnTo>
                      <a:pt x="2405" y="172"/>
                    </a:lnTo>
                    <a:lnTo>
                      <a:pt x="2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7"/>
              <p:cNvSpPr/>
              <p:nvPr/>
            </p:nvSpPr>
            <p:spPr>
              <a:xfrm>
                <a:off x="5971169" y="2758256"/>
                <a:ext cx="253553" cy="18239"/>
              </a:xfrm>
              <a:custGeom>
                <a:avLst/>
                <a:gdLst/>
                <a:ahLst/>
                <a:cxnLst/>
                <a:rect l="l" t="t" r="r" b="b"/>
                <a:pathLst>
                  <a:path w="2405" h="173" extrusionOk="0">
                    <a:moveTo>
                      <a:pt x="1" y="1"/>
                    </a:moveTo>
                    <a:lnTo>
                      <a:pt x="1" y="173"/>
                    </a:lnTo>
                    <a:lnTo>
                      <a:pt x="2405" y="173"/>
                    </a:lnTo>
                    <a:lnTo>
                      <a:pt x="2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7"/>
              <p:cNvSpPr/>
              <p:nvPr/>
            </p:nvSpPr>
            <p:spPr>
              <a:xfrm>
                <a:off x="5971169" y="2791466"/>
                <a:ext cx="253553" cy="18239"/>
              </a:xfrm>
              <a:custGeom>
                <a:avLst/>
                <a:gdLst/>
                <a:ahLst/>
                <a:cxnLst/>
                <a:rect l="l" t="t" r="r" b="b"/>
                <a:pathLst>
                  <a:path w="2405" h="173" extrusionOk="0">
                    <a:moveTo>
                      <a:pt x="1" y="1"/>
                    </a:moveTo>
                    <a:lnTo>
                      <a:pt x="1" y="172"/>
                    </a:lnTo>
                    <a:lnTo>
                      <a:pt x="2405" y="172"/>
                    </a:lnTo>
                    <a:lnTo>
                      <a:pt x="2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7"/>
              <p:cNvSpPr/>
              <p:nvPr/>
            </p:nvSpPr>
            <p:spPr>
              <a:xfrm>
                <a:off x="5971169" y="2857884"/>
                <a:ext cx="81601" cy="18239"/>
              </a:xfrm>
              <a:custGeom>
                <a:avLst/>
                <a:gdLst/>
                <a:ahLst/>
                <a:cxnLst/>
                <a:rect l="l" t="t" r="r" b="b"/>
                <a:pathLst>
                  <a:path w="774" h="173" extrusionOk="0">
                    <a:moveTo>
                      <a:pt x="1" y="0"/>
                    </a:moveTo>
                    <a:lnTo>
                      <a:pt x="1" y="172"/>
                    </a:lnTo>
                    <a:lnTo>
                      <a:pt x="774" y="172"/>
                    </a:lnTo>
                    <a:lnTo>
                      <a:pt x="7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6140166" y="2857884"/>
                <a:ext cx="84553" cy="18239"/>
              </a:xfrm>
              <a:custGeom>
                <a:avLst/>
                <a:gdLst/>
                <a:ahLst/>
                <a:cxnLst/>
                <a:rect l="l" t="t" r="r" b="b"/>
                <a:pathLst>
                  <a:path w="802" h="173" extrusionOk="0">
                    <a:moveTo>
                      <a:pt x="0" y="0"/>
                    </a:moveTo>
                    <a:lnTo>
                      <a:pt x="0" y="172"/>
                    </a:lnTo>
                    <a:lnTo>
                      <a:pt x="802" y="172"/>
                    </a:lnTo>
                    <a:lnTo>
                      <a:pt x="8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6019454" y="2465593"/>
                <a:ext cx="154030" cy="21296"/>
              </a:xfrm>
              <a:custGeom>
                <a:avLst/>
                <a:gdLst/>
                <a:ahLst/>
                <a:cxnLst/>
                <a:rect l="l" t="t" r="r" b="b"/>
                <a:pathLst>
                  <a:path w="1461" h="202" extrusionOk="0">
                    <a:moveTo>
                      <a:pt x="1" y="1"/>
                    </a:moveTo>
                    <a:lnTo>
                      <a:pt x="1" y="201"/>
                    </a:lnTo>
                    <a:lnTo>
                      <a:pt x="1460" y="201"/>
                    </a:lnTo>
                    <a:lnTo>
                      <a:pt x="1460" y="1"/>
                    </a:lnTo>
                    <a:close/>
                  </a:path>
                </a:pathLst>
              </a:custGeom>
              <a:solidFill>
                <a:srgbClr val="6D8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7"/>
              <p:cNvSpPr/>
              <p:nvPr/>
            </p:nvSpPr>
            <p:spPr>
              <a:xfrm>
                <a:off x="6028521" y="2432384"/>
                <a:ext cx="135896" cy="42382"/>
              </a:xfrm>
              <a:custGeom>
                <a:avLst/>
                <a:gdLst/>
                <a:ahLst/>
                <a:cxnLst/>
                <a:rect l="l" t="t" r="r" b="b"/>
                <a:pathLst>
                  <a:path w="1289" h="402" extrusionOk="0">
                    <a:moveTo>
                      <a:pt x="1" y="1"/>
                    </a:moveTo>
                    <a:lnTo>
                      <a:pt x="1" y="402"/>
                    </a:lnTo>
                    <a:lnTo>
                      <a:pt x="1288" y="402"/>
                    </a:lnTo>
                    <a:lnTo>
                      <a:pt x="1288" y="1"/>
                    </a:lnTo>
                    <a:close/>
                  </a:path>
                </a:pathLst>
              </a:custGeom>
              <a:solidFill>
                <a:srgbClr val="8AA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7"/>
              <p:cNvSpPr/>
              <p:nvPr/>
            </p:nvSpPr>
            <p:spPr>
              <a:xfrm>
                <a:off x="6064787" y="2411299"/>
                <a:ext cx="63467" cy="33315"/>
              </a:xfrm>
              <a:custGeom>
                <a:avLst/>
                <a:gdLst/>
                <a:ahLst/>
                <a:cxnLst/>
                <a:rect l="l" t="t" r="r" b="b"/>
                <a:pathLst>
                  <a:path w="602" h="316" extrusionOk="0">
                    <a:moveTo>
                      <a:pt x="0" y="1"/>
                    </a:moveTo>
                    <a:lnTo>
                      <a:pt x="0" y="315"/>
                    </a:lnTo>
                    <a:lnTo>
                      <a:pt x="601" y="315"/>
                    </a:lnTo>
                    <a:lnTo>
                      <a:pt x="601" y="1"/>
                    </a:lnTo>
                    <a:close/>
                  </a:path>
                </a:pathLst>
              </a:custGeom>
              <a:solidFill>
                <a:srgbClr val="8AA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7"/>
              <p:cNvSpPr/>
              <p:nvPr/>
            </p:nvSpPr>
            <p:spPr>
              <a:xfrm>
                <a:off x="5265135" y="2565221"/>
                <a:ext cx="126829" cy="271581"/>
              </a:xfrm>
              <a:custGeom>
                <a:avLst/>
                <a:gdLst/>
                <a:ahLst/>
                <a:cxnLst/>
                <a:rect l="l" t="t" r="r" b="b"/>
                <a:pathLst>
                  <a:path w="1203" h="2576" fill="none" extrusionOk="0">
                    <a:moveTo>
                      <a:pt x="1203" y="0"/>
                    </a:moveTo>
                    <a:cubicBezTo>
                      <a:pt x="802" y="29"/>
                      <a:pt x="487" y="315"/>
                      <a:pt x="402" y="687"/>
                    </a:cubicBezTo>
                    <a:cubicBezTo>
                      <a:pt x="201" y="1546"/>
                      <a:pt x="258" y="2290"/>
                      <a:pt x="1" y="2576"/>
                    </a:cubicBezTo>
                  </a:path>
                </a:pathLst>
              </a:custGeom>
              <a:noFill/>
              <a:ln w="9300" cap="flat" cmpd="sng">
                <a:solidFill>
                  <a:schemeClr val="dk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7"/>
              <p:cNvSpPr/>
              <p:nvPr/>
            </p:nvSpPr>
            <p:spPr>
              <a:xfrm>
                <a:off x="5238040" y="2809599"/>
                <a:ext cx="54401" cy="57458"/>
              </a:xfrm>
              <a:custGeom>
                <a:avLst/>
                <a:gdLst/>
                <a:ahLst/>
                <a:cxnLst/>
                <a:rect l="l" t="t" r="r" b="b"/>
                <a:pathLst>
                  <a:path w="516" h="545" extrusionOk="0">
                    <a:moveTo>
                      <a:pt x="258" y="0"/>
                    </a:moveTo>
                    <a:cubicBezTo>
                      <a:pt x="115" y="0"/>
                      <a:pt x="0" y="115"/>
                      <a:pt x="0" y="258"/>
                    </a:cubicBezTo>
                    <a:cubicBezTo>
                      <a:pt x="0" y="430"/>
                      <a:pt x="115" y="544"/>
                      <a:pt x="258" y="544"/>
                    </a:cubicBezTo>
                    <a:cubicBezTo>
                      <a:pt x="401" y="544"/>
                      <a:pt x="515" y="430"/>
                      <a:pt x="515" y="258"/>
                    </a:cubicBezTo>
                    <a:cubicBezTo>
                      <a:pt x="515" y="115"/>
                      <a:pt x="401" y="0"/>
                      <a:pt x="2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7"/>
              <p:cNvSpPr/>
              <p:nvPr/>
            </p:nvSpPr>
            <p:spPr>
              <a:xfrm>
                <a:off x="5250059" y="2821618"/>
                <a:ext cx="30363" cy="33315"/>
              </a:xfrm>
              <a:custGeom>
                <a:avLst/>
                <a:gdLst/>
                <a:ahLst/>
                <a:cxnLst/>
                <a:rect l="l" t="t" r="r" b="b"/>
                <a:pathLst>
                  <a:path w="288" h="316" extrusionOk="0">
                    <a:moveTo>
                      <a:pt x="144" y="1"/>
                    </a:moveTo>
                    <a:cubicBezTo>
                      <a:pt x="58" y="1"/>
                      <a:pt x="1" y="87"/>
                      <a:pt x="1" y="144"/>
                    </a:cubicBezTo>
                    <a:cubicBezTo>
                      <a:pt x="1" y="230"/>
                      <a:pt x="58" y="316"/>
                      <a:pt x="144" y="316"/>
                    </a:cubicBezTo>
                    <a:cubicBezTo>
                      <a:pt x="230" y="316"/>
                      <a:pt x="287" y="230"/>
                      <a:pt x="287" y="144"/>
                    </a:cubicBezTo>
                    <a:cubicBezTo>
                      <a:pt x="287" y="87"/>
                      <a:pt x="230" y="1"/>
                      <a:pt x="144" y="1"/>
                    </a:cubicBezTo>
                    <a:close/>
                  </a:path>
                </a:pathLst>
              </a:custGeom>
              <a:solidFill>
                <a:srgbClr val="DBE1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a:off x="5512568" y="2565221"/>
                <a:ext cx="102686" cy="126829"/>
              </a:xfrm>
              <a:custGeom>
                <a:avLst/>
                <a:gdLst/>
                <a:ahLst/>
                <a:cxnLst/>
                <a:rect l="l" t="t" r="r" b="b"/>
                <a:pathLst>
                  <a:path w="974" h="1203" fill="none" extrusionOk="0">
                    <a:moveTo>
                      <a:pt x="1" y="0"/>
                    </a:moveTo>
                    <a:cubicBezTo>
                      <a:pt x="401" y="57"/>
                      <a:pt x="745" y="344"/>
                      <a:pt x="859" y="773"/>
                    </a:cubicBezTo>
                    <a:cubicBezTo>
                      <a:pt x="917" y="916"/>
                      <a:pt x="945" y="1059"/>
                      <a:pt x="974" y="1202"/>
                    </a:cubicBezTo>
                  </a:path>
                </a:pathLst>
              </a:custGeom>
              <a:noFill/>
              <a:ln w="9300" cap="flat" cmpd="sng">
                <a:solidFill>
                  <a:schemeClr val="dk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a:off x="5566862" y="2679819"/>
                <a:ext cx="99734" cy="156982"/>
              </a:xfrm>
              <a:custGeom>
                <a:avLst/>
                <a:gdLst/>
                <a:ahLst/>
                <a:cxnLst/>
                <a:rect l="l" t="t" r="r" b="b"/>
                <a:pathLst>
                  <a:path w="946" h="1489" fill="none" extrusionOk="0">
                    <a:moveTo>
                      <a:pt x="29" y="1489"/>
                    </a:moveTo>
                    <a:cubicBezTo>
                      <a:pt x="1" y="1117"/>
                      <a:pt x="29" y="745"/>
                      <a:pt x="58" y="401"/>
                    </a:cubicBezTo>
                    <a:cubicBezTo>
                      <a:pt x="173" y="29"/>
                      <a:pt x="688" y="1"/>
                      <a:pt x="859" y="373"/>
                    </a:cubicBezTo>
                    <a:cubicBezTo>
                      <a:pt x="917" y="688"/>
                      <a:pt x="945" y="1031"/>
                      <a:pt x="945" y="1374"/>
                    </a:cubicBezTo>
                  </a:path>
                </a:pathLst>
              </a:custGeom>
              <a:noFill/>
              <a:ln w="9300" cap="flat" cmpd="sng">
                <a:solidFill>
                  <a:srgbClr val="C4CFE2"/>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a:off x="5569920" y="2682877"/>
                <a:ext cx="93620" cy="81601"/>
              </a:xfrm>
              <a:custGeom>
                <a:avLst/>
                <a:gdLst/>
                <a:ahLst/>
                <a:cxnLst/>
                <a:rect l="l" t="t" r="r" b="b"/>
                <a:pathLst>
                  <a:path w="888" h="774" fill="none" extrusionOk="0">
                    <a:moveTo>
                      <a:pt x="0" y="773"/>
                    </a:moveTo>
                    <a:cubicBezTo>
                      <a:pt x="0" y="630"/>
                      <a:pt x="0" y="516"/>
                      <a:pt x="29" y="401"/>
                    </a:cubicBezTo>
                    <a:cubicBezTo>
                      <a:pt x="144" y="29"/>
                      <a:pt x="659" y="0"/>
                      <a:pt x="830" y="344"/>
                    </a:cubicBezTo>
                    <a:cubicBezTo>
                      <a:pt x="859" y="487"/>
                      <a:pt x="888" y="630"/>
                      <a:pt x="888" y="773"/>
                    </a:cubicBezTo>
                  </a:path>
                </a:pathLst>
              </a:custGeom>
              <a:noFill/>
              <a:ln w="9300" cap="flat" cmpd="sng">
                <a:solidFill>
                  <a:schemeClr val="dk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7"/>
              <p:cNvSpPr/>
              <p:nvPr/>
            </p:nvSpPr>
            <p:spPr>
              <a:xfrm>
                <a:off x="5563911" y="2836694"/>
                <a:ext cx="18134" cy="105"/>
              </a:xfrm>
              <a:custGeom>
                <a:avLst/>
                <a:gdLst/>
                <a:ahLst/>
                <a:cxnLst/>
                <a:rect l="l" t="t" r="r" b="b"/>
                <a:pathLst>
                  <a:path w="172" h="1" fill="none" extrusionOk="0">
                    <a:moveTo>
                      <a:pt x="0" y="1"/>
                    </a:moveTo>
                    <a:lnTo>
                      <a:pt x="172" y="1"/>
                    </a:lnTo>
                  </a:path>
                </a:pathLst>
              </a:custGeom>
              <a:noFill/>
              <a:ln w="9300" cap="flat" cmpd="sng">
                <a:solidFill>
                  <a:schemeClr val="lt2"/>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7"/>
              <p:cNvSpPr/>
              <p:nvPr/>
            </p:nvSpPr>
            <p:spPr>
              <a:xfrm>
                <a:off x="5654366" y="2827732"/>
                <a:ext cx="18239" cy="105"/>
              </a:xfrm>
              <a:custGeom>
                <a:avLst/>
                <a:gdLst/>
                <a:ahLst/>
                <a:cxnLst/>
                <a:rect l="l" t="t" r="r" b="b"/>
                <a:pathLst>
                  <a:path w="173" h="1" fill="none" extrusionOk="0">
                    <a:moveTo>
                      <a:pt x="1" y="0"/>
                    </a:moveTo>
                    <a:lnTo>
                      <a:pt x="173" y="0"/>
                    </a:lnTo>
                  </a:path>
                </a:pathLst>
              </a:custGeom>
              <a:noFill/>
              <a:ln w="9300" cap="flat" cmpd="sng">
                <a:solidFill>
                  <a:schemeClr val="lt2"/>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4" name="Google Shape;624;p37"/>
            <p:cNvSpPr/>
            <p:nvPr/>
          </p:nvSpPr>
          <p:spPr>
            <a:xfrm>
              <a:off x="8316534" y="1675523"/>
              <a:ext cx="217946" cy="186632"/>
            </a:xfrm>
            <a:custGeom>
              <a:avLst/>
              <a:gdLst/>
              <a:ahLst/>
              <a:cxnLst/>
              <a:rect l="l" t="t" r="r" b="b"/>
              <a:pathLst>
                <a:path w="6814" h="5835" extrusionOk="0">
                  <a:moveTo>
                    <a:pt x="3882" y="718"/>
                  </a:moveTo>
                  <a:cubicBezTo>
                    <a:pt x="5008" y="718"/>
                    <a:pt x="6089" y="1591"/>
                    <a:pt x="6089" y="2914"/>
                  </a:cubicBezTo>
                  <a:cubicBezTo>
                    <a:pt x="6089" y="4132"/>
                    <a:pt x="5103" y="5103"/>
                    <a:pt x="3886" y="5103"/>
                  </a:cubicBezTo>
                  <a:cubicBezTo>
                    <a:pt x="1943" y="5103"/>
                    <a:pt x="972" y="2740"/>
                    <a:pt x="2349" y="1363"/>
                  </a:cubicBezTo>
                  <a:cubicBezTo>
                    <a:pt x="2795" y="918"/>
                    <a:pt x="3344" y="718"/>
                    <a:pt x="3882" y="718"/>
                  </a:cubicBezTo>
                  <a:close/>
                  <a:moveTo>
                    <a:pt x="3912" y="0"/>
                  </a:moveTo>
                  <a:cubicBezTo>
                    <a:pt x="3903" y="0"/>
                    <a:pt x="3895" y="0"/>
                    <a:pt x="3886" y="1"/>
                  </a:cubicBezTo>
                  <a:cubicBezTo>
                    <a:pt x="1291" y="1"/>
                    <a:pt x="1" y="3146"/>
                    <a:pt x="1842" y="4973"/>
                  </a:cubicBezTo>
                  <a:cubicBezTo>
                    <a:pt x="2433" y="5568"/>
                    <a:pt x="3162" y="5834"/>
                    <a:pt x="3877" y="5834"/>
                  </a:cubicBezTo>
                  <a:cubicBezTo>
                    <a:pt x="5374" y="5834"/>
                    <a:pt x="6814" y="4670"/>
                    <a:pt x="6814" y="2914"/>
                  </a:cubicBezTo>
                  <a:cubicBezTo>
                    <a:pt x="6814" y="1314"/>
                    <a:pt x="5509"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7"/>
            <p:cNvSpPr/>
            <p:nvPr/>
          </p:nvSpPr>
          <p:spPr>
            <a:xfrm flipH="1">
              <a:off x="5109078" y="929116"/>
              <a:ext cx="642577" cy="231154"/>
            </a:xfrm>
            <a:custGeom>
              <a:avLst/>
              <a:gdLst/>
              <a:ahLst/>
              <a:cxnLst/>
              <a:rect l="l" t="t" r="r" b="b"/>
              <a:pathLst>
                <a:path w="6794" h="2444" extrusionOk="0">
                  <a:moveTo>
                    <a:pt x="1372" y="0"/>
                  </a:moveTo>
                  <a:cubicBezTo>
                    <a:pt x="792" y="0"/>
                    <a:pt x="314" y="464"/>
                    <a:pt x="314" y="1044"/>
                  </a:cubicBezTo>
                  <a:cubicBezTo>
                    <a:pt x="314" y="1218"/>
                    <a:pt x="357" y="1377"/>
                    <a:pt x="430" y="1537"/>
                  </a:cubicBezTo>
                  <a:lnTo>
                    <a:pt x="97" y="2160"/>
                  </a:lnTo>
                  <a:cubicBezTo>
                    <a:pt x="1" y="2292"/>
                    <a:pt x="112" y="2443"/>
                    <a:pt x="244" y="2443"/>
                  </a:cubicBezTo>
                  <a:cubicBezTo>
                    <a:pt x="272" y="2443"/>
                    <a:pt x="301" y="2436"/>
                    <a:pt x="328" y="2421"/>
                  </a:cubicBezTo>
                  <a:lnTo>
                    <a:pt x="1155" y="2073"/>
                  </a:lnTo>
                  <a:cubicBezTo>
                    <a:pt x="1213" y="2088"/>
                    <a:pt x="1285" y="2088"/>
                    <a:pt x="1372" y="2088"/>
                  </a:cubicBezTo>
                  <a:lnTo>
                    <a:pt x="5735" y="2088"/>
                  </a:lnTo>
                  <a:cubicBezTo>
                    <a:pt x="6315" y="2088"/>
                    <a:pt x="6794" y="1624"/>
                    <a:pt x="6794" y="1044"/>
                  </a:cubicBezTo>
                  <a:cubicBezTo>
                    <a:pt x="6794" y="464"/>
                    <a:pt x="6315" y="0"/>
                    <a:pt x="5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7"/>
            <p:cNvSpPr/>
            <p:nvPr/>
          </p:nvSpPr>
          <p:spPr>
            <a:xfrm rot="2700000">
              <a:off x="5523179" y="3258927"/>
              <a:ext cx="154764" cy="154852"/>
            </a:xfrm>
            <a:custGeom>
              <a:avLst/>
              <a:gdLst/>
              <a:ahLst/>
              <a:cxnLst/>
              <a:rect l="l" t="t" r="r" b="b"/>
              <a:pathLst>
                <a:path w="1769" h="1770" extrusionOk="0">
                  <a:moveTo>
                    <a:pt x="681" y="1"/>
                  </a:moveTo>
                  <a:lnTo>
                    <a:pt x="681" y="668"/>
                  </a:lnTo>
                  <a:lnTo>
                    <a:pt x="0" y="668"/>
                  </a:lnTo>
                  <a:lnTo>
                    <a:pt x="0" y="1088"/>
                  </a:lnTo>
                  <a:lnTo>
                    <a:pt x="681" y="1088"/>
                  </a:lnTo>
                  <a:lnTo>
                    <a:pt x="681" y="1769"/>
                  </a:lnTo>
                  <a:lnTo>
                    <a:pt x="1102" y="1769"/>
                  </a:lnTo>
                  <a:lnTo>
                    <a:pt x="1102" y="1088"/>
                  </a:lnTo>
                  <a:lnTo>
                    <a:pt x="1769" y="1088"/>
                  </a:lnTo>
                  <a:lnTo>
                    <a:pt x="1769" y="668"/>
                  </a:lnTo>
                  <a:lnTo>
                    <a:pt x="1102" y="668"/>
                  </a:lnTo>
                  <a:lnTo>
                    <a:pt x="1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7"/>
            <p:cNvSpPr/>
            <p:nvPr/>
          </p:nvSpPr>
          <p:spPr>
            <a:xfrm>
              <a:off x="7064454" y="3163620"/>
              <a:ext cx="350269" cy="345486"/>
            </a:xfrm>
            <a:custGeom>
              <a:avLst/>
              <a:gdLst/>
              <a:ahLst/>
              <a:cxnLst/>
              <a:rect l="l" t="t" r="r" b="b"/>
              <a:pathLst>
                <a:path w="4248" h="4190" extrusionOk="0">
                  <a:moveTo>
                    <a:pt x="2119" y="1113"/>
                  </a:moveTo>
                  <a:cubicBezTo>
                    <a:pt x="2620" y="1113"/>
                    <a:pt x="3102" y="1505"/>
                    <a:pt x="3102" y="2102"/>
                  </a:cubicBezTo>
                  <a:cubicBezTo>
                    <a:pt x="3102" y="2638"/>
                    <a:pt x="2667" y="3073"/>
                    <a:pt x="2131" y="3073"/>
                  </a:cubicBezTo>
                  <a:cubicBezTo>
                    <a:pt x="1247" y="3073"/>
                    <a:pt x="812" y="2015"/>
                    <a:pt x="1435" y="1406"/>
                  </a:cubicBezTo>
                  <a:cubicBezTo>
                    <a:pt x="1633" y="1204"/>
                    <a:pt x="1878" y="1113"/>
                    <a:pt x="2119" y="1113"/>
                  </a:cubicBezTo>
                  <a:close/>
                  <a:moveTo>
                    <a:pt x="1522" y="0"/>
                  </a:moveTo>
                  <a:lnTo>
                    <a:pt x="1522" y="362"/>
                  </a:lnTo>
                  <a:cubicBezTo>
                    <a:pt x="1522" y="464"/>
                    <a:pt x="1464" y="565"/>
                    <a:pt x="1377" y="609"/>
                  </a:cubicBezTo>
                  <a:cubicBezTo>
                    <a:pt x="1319" y="638"/>
                    <a:pt x="1261" y="667"/>
                    <a:pt x="1218" y="696"/>
                  </a:cubicBezTo>
                  <a:cubicBezTo>
                    <a:pt x="1169" y="728"/>
                    <a:pt x="1111" y="747"/>
                    <a:pt x="1052" y="747"/>
                  </a:cubicBezTo>
                  <a:cubicBezTo>
                    <a:pt x="1005" y="747"/>
                    <a:pt x="958" y="736"/>
                    <a:pt x="913" y="710"/>
                  </a:cubicBezTo>
                  <a:lnTo>
                    <a:pt x="609" y="522"/>
                  </a:lnTo>
                  <a:lnTo>
                    <a:pt x="0" y="1566"/>
                  </a:lnTo>
                  <a:lnTo>
                    <a:pt x="319" y="1740"/>
                  </a:lnTo>
                  <a:cubicBezTo>
                    <a:pt x="421" y="1798"/>
                    <a:pt x="464" y="1899"/>
                    <a:pt x="464" y="2001"/>
                  </a:cubicBezTo>
                  <a:lnTo>
                    <a:pt x="464" y="2087"/>
                  </a:lnTo>
                  <a:lnTo>
                    <a:pt x="464" y="2189"/>
                  </a:lnTo>
                  <a:cubicBezTo>
                    <a:pt x="464" y="2290"/>
                    <a:pt x="421" y="2392"/>
                    <a:pt x="319" y="2450"/>
                  </a:cubicBezTo>
                  <a:lnTo>
                    <a:pt x="0" y="2624"/>
                  </a:lnTo>
                  <a:lnTo>
                    <a:pt x="609" y="3653"/>
                  </a:lnTo>
                  <a:lnTo>
                    <a:pt x="913" y="3479"/>
                  </a:lnTo>
                  <a:cubicBezTo>
                    <a:pt x="958" y="3454"/>
                    <a:pt x="1005" y="3442"/>
                    <a:pt x="1052" y="3442"/>
                  </a:cubicBezTo>
                  <a:cubicBezTo>
                    <a:pt x="1111" y="3442"/>
                    <a:pt x="1169" y="3461"/>
                    <a:pt x="1218" y="3494"/>
                  </a:cubicBezTo>
                  <a:cubicBezTo>
                    <a:pt x="1261" y="3523"/>
                    <a:pt x="1319" y="3552"/>
                    <a:pt x="1377" y="3581"/>
                  </a:cubicBezTo>
                  <a:cubicBezTo>
                    <a:pt x="1464" y="3624"/>
                    <a:pt x="1522" y="3726"/>
                    <a:pt x="1522" y="3827"/>
                  </a:cubicBezTo>
                  <a:lnTo>
                    <a:pt x="1522" y="4189"/>
                  </a:lnTo>
                  <a:lnTo>
                    <a:pt x="2725" y="4189"/>
                  </a:lnTo>
                  <a:lnTo>
                    <a:pt x="2725" y="3827"/>
                  </a:lnTo>
                  <a:cubicBezTo>
                    <a:pt x="2725" y="3726"/>
                    <a:pt x="2783" y="3624"/>
                    <a:pt x="2885" y="3581"/>
                  </a:cubicBezTo>
                  <a:cubicBezTo>
                    <a:pt x="2928" y="3552"/>
                    <a:pt x="2986" y="3523"/>
                    <a:pt x="3030" y="3494"/>
                  </a:cubicBezTo>
                  <a:cubicBezTo>
                    <a:pt x="3079" y="3461"/>
                    <a:pt x="3137" y="3442"/>
                    <a:pt x="3196" y="3442"/>
                  </a:cubicBezTo>
                  <a:cubicBezTo>
                    <a:pt x="3242" y="3442"/>
                    <a:pt x="3290" y="3454"/>
                    <a:pt x="3334" y="3479"/>
                  </a:cubicBezTo>
                  <a:lnTo>
                    <a:pt x="3653" y="3653"/>
                  </a:lnTo>
                  <a:lnTo>
                    <a:pt x="4247" y="2624"/>
                  </a:lnTo>
                  <a:lnTo>
                    <a:pt x="3928" y="2450"/>
                  </a:lnTo>
                  <a:cubicBezTo>
                    <a:pt x="3827" y="2392"/>
                    <a:pt x="3784" y="2290"/>
                    <a:pt x="3784" y="2189"/>
                  </a:cubicBezTo>
                  <a:lnTo>
                    <a:pt x="3784" y="2102"/>
                  </a:lnTo>
                  <a:lnTo>
                    <a:pt x="3784" y="2001"/>
                  </a:lnTo>
                  <a:cubicBezTo>
                    <a:pt x="3784" y="1899"/>
                    <a:pt x="3827" y="1798"/>
                    <a:pt x="3928" y="1740"/>
                  </a:cubicBezTo>
                  <a:lnTo>
                    <a:pt x="4247" y="1566"/>
                  </a:lnTo>
                  <a:lnTo>
                    <a:pt x="3653" y="522"/>
                  </a:lnTo>
                  <a:lnTo>
                    <a:pt x="3334" y="710"/>
                  </a:lnTo>
                  <a:cubicBezTo>
                    <a:pt x="3290" y="736"/>
                    <a:pt x="3242" y="747"/>
                    <a:pt x="3196" y="747"/>
                  </a:cubicBezTo>
                  <a:cubicBezTo>
                    <a:pt x="3137" y="747"/>
                    <a:pt x="3079" y="728"/>
                    <a:pt x="3030" y="696"/>
                  </a:cubicBezTo>
                  <a:cubicBezTo>
                    <a:pt x="2986" y="667"/>
                    <a:pt x="2928" y="638"/>
                    <a:pt x="2885" y="609"/>
                  </a:cubicBezTo>
                  <a:cubicBezTo>
                    <a:pt x="2783" y="565"/>
                    <a:pt x="2725" y="464"/>
                    <a:pt x="2725" y="362"/>
                  </a:cubicBezTo>
                  <a:lnTo>
                    <a:pt x="2725"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EE43C35E-3288-44D0-69BA-72908CF3F789}"/>
              </a:ext>
            </a:extLst>
          </p:cNvPr>
          <p:cNvSpPr>
            <a:spLocks noGrp="1"/>
          </p:cNvSpPr>
          <p:nvPr>
            <p:ph type="subTitle" idx="1"/>
          </p:nvPr>
        </p:nvSpPr>
        <p:spPr/>
        <p:txBody>
          <a:bodyPr/>
          <a:lstStyle/>
          <a:p>
            <a:endParaRPr lang="en-US"/>
          </a:p>
        </p:txBody>
      </p:sp>
      <p:sp>
        <p:nvSpPr>
          <p:cNvPr id="133" name="TextBox 132">
            <a:extLst>
              <a:ext uri="{FF2B5EF4-FFF2-40B4-BE49-F238E27FC236}">
                <a16:creationId xmlns:a16="http://schemas.microsoft.com/office/drawing/2014/main" id="{AA57AB75-CEB8-568A-B7FD-51B3E8413DC1}"/>
              </a:ext>
            </a:extLst>
          </p:cNvPr>
          <p:cNvSpPr txBox="1"/>
          <p:nvPr/>
        </p:nvSpPr>
        <p:spPr>
          <a:xfrm>
            <a:off x="8630884" y="4756196"/>
            <a:ext cx="381548" cy="307777"/>
          </a:xfrm>
          <a:prstGeom prst="rect">
            <a:avLst/>
          </a:prstGeom>
          <a:noFill/>
        </p:spPr>
        <p:txBody>
          <a:bodyPr wrap="square" rtlCol="0">
            <a:spAutoFit/>
          </a:bodyPr>
          <a:lstStyle/>
          <a:p>
            <a:fld id="{5A75DE7C-BFDE-4AC0-B8BC-F0DEA2954097}" type="slidenum">
              <a:rPr lang="en-US" smtClean="0"/>
              <a:t>9</a:t>
            </a:fld>
            <a:endParaRPr lang="en-US"/>
          </a:p>
        </p:txBody>
      </p:sp>
    </p:spTree>
    <p:extLst>
      <p:ext uri="{BB962C8B-B14F-4D97-AF65-F5344CB8AC3E}">
        <p14:creationId xmlns:p14="http://schemas.microsoft.com/office/powerpoint/2010/main" val="3462746167"/>
      </p:ext>
    </p:extLst>
  </p:cSld>
  <p:clrMapOvr>
    <a:masterClrMapping/>
  </p:clrMapOvr>
</p:sld>
</file>

<file path=ppt/theme/theme1.xml><?xml version="1.0" encoding="utf-8"?>
<a:theme xmlns:a="http://schemas.openxmlformats.org/drawingml/2006/main" name="Healthcare Center Website by Slidesgo">
  <a:themeElements>
    <a:clrScheme name="Simple Light">
      <a:dk1>
        <a:srgbClr val="2F4A8A"/>
      </a:dk1>
      <a:lt1>
        <a:srgbClr val="FFFFFF"/>
      </a:lt1>
      <a:dk2>
        <a:srgbClr val="666666"/>
      </a:dk2>
      <a:lt2>
        <a:srgbClr val="4869B1"/>
      </a:lt2>
      <a:accent1>
        <a:srgbClr val="7EACEC"/>
      </a:accent1>
      <a:accent2>
        <a:srgbClr val="C3D9FB"/>
      </a:accent2>
      <a:accent3>
        <a:srgbClr val="90D1CB"/>
      </a:accent3>
      <a:accent4>
        <a:srgbClr val="AFDCDD"/>
      </a:accent4>
      <a:accent5>
        <a:srgbClr val="F8DBC4"/>
      </a:accent5>
      <a:accent6>
        <a:srgbClr val="FFB172"/>
      </a:accent6>
      <a:hlink>
        <a:srgbClr val="2F4A8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2864</Words>
  <Application>Microsoft Office PowerPoint</Application>
  <PresentationFormat>On-screen Show (16:9)</PresentationFormat>
  <Paragraphs>235</Paragraphs>
  <Slides>36</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Montserrat</vt:lpstr>
      <vt:lpstr>Alata</vt:lpstr>
      <vt:lpstr>Arial</vt:lpstr>
      <vt:lpstr>Wingdings</vt:lpstr>
      <vt:lpstr>Healthcare Center Website by Slidesgo</vt:lpstr>
      <vt:lpstr>GIỚI THIỆU VỀ NGHIÊN CỨU TỔNG QUAN HỆ THỐNG</vt:lpstr>
      <vt:lpstr>MỤC TIÊU</vt:lpstr>
      <vt:lpstr>NỘI DUNG CHÍNH</vt:lpstr>
      <vt:lpstr>MỞ ĐẦU </vt:lpstr>
      <vt:lpstr>Y HỌC KINH NGHIỆM</vt:lpstr>
      <vt:lpstr>Y HỌC CHỨNG CỨ (EVIDENCE-BASED MEDICINE)</vt:lpstr>
      <vt:lpstr>CHẤT LƯỢNG CÁC CHỨNG CỨ KHOA HỌC</vt:lpstr>
      <vt:lpstr>THÁP CHỨNG CỨ KHOA HỌC</vt:lpstr>
      <vt:lpstr>REVIEW ARTICLE</vt:lpstr>
      <vt:lpstr>REVIEW ARTICLE (BÀI BÁO TỔNG QUAN)</vt:lpstr>
      <vt:lpstr>REVIEW ARTICLE (BÀI BÁO TỔNG QUAN)</vt:lpstr>
      <vt:lpstr>REVIEW ARTICLE (BÀI BÁO TỔNG QUAN)</vt:lpstr>
      <vt:lpstr>TỔNG QUAN HỆ THỐNG – VAI TRÒ</vt:lpstr>
      <vt:lpstr>TỔNG QUAN HỆ THỐNG – VAI TRÒ</vt:lpstr>
      <vt:lpstr>TỔNG QUAN HỆ THỐNG – VAI TRÒ</vt:lpstr>
      <vt:lpstr>HƯỚNG DẪN THỰC HIỆN</vt:lpstr>
      <vt:lpstr>TÓM TẮT CÁC BƯỚC THỰC HIỆN</vt:lpstr>
      <vt:lpstr>HƯỚNG DẪN THỰC HIỆN</vt:lpstr>
      <vt:lpstr>PowerPoint Presentation</vt:lpstr>
      <vt:lpstr>PowerPoint Presentation</vt:lpstr>
      <vt:lpstr>PowerPoint Presentation</vt:lpstr>
      <vt:lpstr>Bước tiếp theo</vt:lpstr>
      <vt:lpstr>Xác định câu hỏi nghiên cứu</vt:lpstr>
      <vt:lpstr>Mô hình PICOS</vt:lpstr>
      <vt:lpstr>Xây dựng từ khoá tìm kiếm</vt:lpstr>
      <vt:lpstr>Xây dựng từ khoá tìm kiếm</vt:lpstr>
      <vt:lpstr>Chọn lựa cơ sở dữ liệu tìm kiếm</vt:lpstr>
      <vt:lpstr>Xây dựng tiêu chuẩn</vt:lpstr>
      <vt:lpstr>Sàng lọc (Screening)</vt:lpstr>
      <vt:lpstr>Research protocol hoặc Research proposal</vt:lpstr>
      <vt:lpstr>PRISMA-P (protocol guideline checklist 2015)</vt:lpstr>
      <vt:lpstr>PRISMA-P (protocol guideline checklist 2015)</vt:lpstr>
      <vt:lpstr>Trích xuất dữ liệu (Data extraction)</vt:lpstr>
      <vt:lpstr>Đánh giá chất lượng nghiên cứu  (Quality assessment)</vt:lpstr>
      <vt:lpstr>Công việc tiếp theo</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TÌM KIẾM TÀI LIỆU THAM KHẢO TRONG NGHIÊN CỨU</dc:title>
  <cp:lastModifiedBy>Phong Lam - D17</cp:lastModifiedBy>
  <cp:revision>1</cp:revision>
  <dcterms:modified xsi:type="dcterms:W3CDTF">2022-08-12T03:24:14Z</dcterms:modified>
</cp:coreProperties>
</file>